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135"/>
  </p:notesMasterIdLst>
  <p:handoutMasterIdLst>
    <p:handoutMasterId r:id="rId136"/>
  </p:handoutMasterIdLst>
  <p:sldIdLst>
    <p:sldId id="594" r:id="rId5"/>
    <p:sldId id="595" r:id="rId6"/>
    <p:sldId id="689" r:id="rId7"/>
    <p:sldId id="849" r:id="rId8"/>
    <p:sldId id="846" r:id="rId9"/>
    <p:sldId id="847" r:id="rId10"/>
    <p:sldId id="848" r:id="rId11"/>
    <p:sldId id="261" r:id="rId12"/>
    <p:sldId id="647" r:id="rId13"/>
    <p:sldId id="648" r:id="rId14"/>
    <p:sldId id="649" r:id="rId15"/>
    <p:sldId id="650" r:id="rId16"/>
    <p:sldId id="651" r:id="rId17"/>
    <p:sldId id="657" r:id="rId18"/>
    <p:sldId id="658" r:id="rId19"/>
    <p:sldId id="659" r:id="rId20"/>
    <p:sldId id="654" r:id="rId21"/>
    <p:sldId id="691" r:id="rId22"/>
    <p:sldId id="692" r:id="rId23"/>
    <p:sldId id="690" r:id="rId24"/>
    <p:sldId id="694" r:id="rId25"/>
    <p:sldId id="867" r:id="rId26"/>
    <p:sldId id="868" r:id="rId27"/>
    <p:sldId id="697" r:id="rId28"/>
    <p:sldId id="871" r:id="rId29"/>
    <p:sldId id="870" r:id="rId30"/>
    <p:sldId id="869" r:id="rId31"/>
    <p:sldId id="608" r:id="rId32"/>
    <p:sldId id="698" r:id="rId33"/>
    <p:sldId id="660" r:id="rId34"/>
    <p:sldId id="834" r:id="rId35"/>
    <p:sldId id="835" r:id="rId36"/>
    <p:sldId id="836" r:id="rId37"/>
    <p:sldId id="662" r:id="rId38"/>
    <p:sldId id="663" r:id="rId39"/>
    <p:sldId id="837" r:id="rId40"/>
    <p:sldId id="715" r:id="rId41"/>
    <p:sldId id="839" r:id="rId42"/>
    <p:sldId id="840" r:id="rId43"/>
    <p:sldId id="841" r:id="rId44"/>
    <p:sldId id="842" r:id="rId45"/>
    <p:sldId id="843" r:id="rId46"/>
    <p:sldId id="844" r:id="rId47"/>
    <p:sldId id="845" r:id="rId48"/>
    <p:sldId id="665" r:id="rId49"/>
    <p:sldId id="666" r:id="rId50"/>
    <p:sldId id="673" r:id="rId51"/>
    <p:sldId id="668" r:id="rId52"/>
    <p:sldId id="669" r:id="rId53"/>
    <p:sldId id="670" r:id="rId54"/>
    <p:sldId id="717" r:id="rId55"/>
    <p:sldId id="671" r:id="rId56"/>
    <p:sldId id="672" r:id="rId57"/>
    <p:sldId id="718" r:id="rId58"/>
    <p:sldId id="719" r:id="rId59"/>
    <p:sldId id="872" r:id="rId60"/>
    <p:sldId id="607" r:id="rId61"/>
    <p:sldId id="873" r:id="rId62"/>
    <p:sldId id="675" r:id="rId63"/>
    <p:sldId id="679" r:id="rId64"/>
    <p:sldId id="677" r:id="rId65"/>
    <p:sldId id="874" r:id="rId66"/>
    <p:sldId id="678" r:id="rId67"/>
    <p:sldId id="875" r:id="rId68"/>
    <p:sldId id="876" r:id="rId69"/>
    <p:sldId id="680" r:id="rId70"/>
    <p:sldId id="877" r:id="rId71"/>
    <p:sldId id="681" r:id="rId72"/>
    <p:sldId id="683" r:id="rId73"/>
    <p:sldId id="686" r:id="rId74"/>
    <p:sldId id="688" r:id="rId75"/>
    <p:sldId id="687" r:id="rId76"/>
    <p:sldId id="721" r:id="rId77"/>
    <p:sldId id="722" r:id="rId78"/>
    <p:sldId id="723" r:id="rId79"/>
    <p:sldId id="725" r:id="rId80"/>
    <p:sldId id="726" r:id="rId81"/>
    <p:sldId id="720" r:id="rId82"/>
    <p:sldId id="593" r:id="rId83"/>
    <p:sldId id="727" r:id="rId84"/>
    <p:sldId id="730" r:id="rId85"/>
    <p:sldId id="731" r:id="rId86"/>
    <p:sldId id="729" r:id="rId87"/>
    <p:sldId id="733" r:id="rId88"/>
    <p:sldId id="744" r:id="rId89"/>
    <p:sldId id="602" r:id="rId90"/>
    <p:sldId id="745" r:id="rId91"/>
    <p:sldId id="604" r:id="rId92"/>
    <p:sldId id="747" r:id="rId93"/>
    <p:sldId id="748" r:id="rId94"/>
    <p:sldId id="605" r:id="rId95"/>
    <p:sldId id="612" r:id="rId96"/>
    <p:sldId id="737" r:id="rId97"/>
    <p:sldId id="738" r:id="rId98"/>
    <p:sldId id="613" r:id="rId99"/>
    <p:sldId id="624" r:id="rId100"/>
    <p:sldId id="735" r:id="rId101"/>
    <p:sldId id="742" r:id="rId102"/>
    <p:sldId id="743" r:id="rId103"/>
    <p:sldId id="739" r:id="rId104"/>
    <p:sldId id="740" r:id="rId105"/>
    <p:sldId id="758" r:id="rId106"/>
    <p:sldId id="885" r:id="rId107"/>
    <p:sldId id="760" r:id="rId108"/>
    <p:sldId id="617" r:id="rId109"/>
    <p:sldId id="878" r:id="rId110"/>
    <p:sldId id="761" r:id="rId111"/>
    <p:sldId id="879" r:id="rId112"/>
    <p:sldId id="882" r:id="rId113"/>
    <p:sldId id="884" r:id="rId114"/>
    <p:sldId id="626" r:id="rId115"/>
    <p:sldId id="790" r:id="rId116"/>
    <p:sldId id="625" r:id="rId117"/>
    <p:sldId id="765" r:id="rId118"/>
    <p:sldId id="767" r:id="rId119"/>
    <p:sldId id="766" r:id="rId120"/>
    <p:sldId id="628" r:id="rId121"/>
    <p:sldId id="768" r:id="rId122"/>
    <p:sldId id="791" r:id="rId123"/>
    <p:sldId id="771" r:id="rId124"/>
    <p:sldId id="630" r:id="rId125"/>
    <p:sldId id="772" r:id="rId126"/>
    <p:sldId id="631" r:id="rId127"/>
    <p:sldId id="886" r:id="rId128"/>
    <p:sldId id="776" r:id="rId129"/>
    <p:sldId id="773" r:id="rId130"/>
    <p:sldId id="792" r:id="rId131"/>
    <p:sldId id="774" r:id="rId132"/>
    <p:sldId id="794" r:id="rId133"/>
    <p:sldId id="636" r:id="rId13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6E341A-7D9F-42AD-8408-1B4EEE976771}" v="238" dt="2020-08-14T13:31:01.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7" autoAdjust="0"/>
    <p:restoredTop sz="92876" autoAdjust="0"/>
  </p:normalViewPr>
  <p:slideViewPr>
    <p:cSldViewPr>
      <p:cViewPr varScale="1">
        <p:scale>
          <a:sx n="83" d="100"/>
          <a:sy n="83" d="100"/>
        </p:scale>
        <p:origin x="1578" y="120"/>
      </p:cViewPr>
      <p:guideLst>
        <p:guide orient="horz" pos="2160"/>
        <p:guide pos="2880"/>
      </p:guideLst>
    </p:cSldViewPr>
  </p:slideViewPr>
  <p:outlineViewPr>
    <p:cViewPr>
      <p:scale>
        <a:sx n="33" d="100"/>
        <a:sy n="33" d="100"/>
      </p:scale>
      <p:origin x="0" y="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userId="6bef7808-9d55-4099-ad47-9fd214d7b37c" providerId="ADAL" clId="{3D6E341A-7D9F-42AD-8408-1B4EEE976771}"/>
    <pc:docChg chg="undo custSel addSld delSld modSld sldOrd">
      <pc:chgData name="Andrea" userId="6bef7808-9d55-4099-ad47-9fd214d7b37c" providerId="ADAL" clId="{3D6E341A-7D9F-42AD-8408-1B4EEE976771}" dt="2020-08-14T13:31:01.651" v="3649" actId="20577"/>
      <pc:docMkLst>
        <pc:docMk/>
      </pc:docMkLst>
      <pc:sldChg chg="del">
        <pc:chgData name="Andrea" userId="6bef7808-9d55-4099-ad47-9fd214d7b37c" providerId="ADAL" clId="{3D6E341A-7D9F-42AD-8408-1B4EEE976771}" dt="2020-08-13T15:10:53.837" v="1364" actId="2696"/>
        <pc:sldMkLst>
          <pc:docMk/>
          <pc:sldMk cId="2323787878" sldId="614"/>
        </pc:sldMkLst>
      </pc:sldChg>
      <pc:sldChg chg="addSp delSp modSp">
        <pc:chgData name="Andrea" userId="6bef7808-9d55-4099-ad47-9fd214d7b37c" providerId="ADAL" clId="{3D6E341A-7D9F-42AD-8408-1B4EEE976771}" dt="2020-08-13T15:18:33.606" v="1682" actId="20577"/>
        <pc:sldMkLst>
          <pc:docMk/>
          <pc:sldMk cId="4116760771" sldId="617"/>
        </pc:sldMkLst>
        <pc:spChg chg="del">
          <ac:chgData name="Andrea" userId="6bef7808-9d55-4099-ad47-9fd214d7b37c" providerId="ADAL" clId="{3D6E341A-7D9F-42AD-8408-1B4EEE976771}" dt="2020-08-13T15:17:08.948" v="1381" actId="478"/>
          <ac:spMkLst>
            <pc:docMk/>
            <pc:sldMk cId="4116760771" sldId="617"/>
            <ac:spMk id="6" creationId="{6B7FE8ED-BA75-4FA1-BD33-340A85DA6B6C}"/>
          </ac:spMkLst>
        </pc:spChg>
        <pc:spChg chg="add del">
          <ac:chgData name="Andrea" userId="6bef7808-9d55-4099-ad47-9fd214d7b37c" providerId="ADAL" clId="{3D6E341A-7D9F-42AD-8408-1B4EEE976771}" dt="2020-08-13T15:17:07.467" v="1380"/>
          <ac:spMkLst>
            <pc:docMk/>
            <pc:sldMk cId="4116760771" sldId="617"/>
            <ac:spMk id="7" creationId="{7F4739AF-E5F8-4207-9F01-3F26B3914AEA}"/>
          </ac:spMkLst>
        </pc:spChg>
        <pc:spChg chg="add mod">
          <ac:chgData name="Andrea" userId="6bef7808-9d55-4099-ad47-9fd214d7b37c" providerId="ADAL" clId="{3D6E341A-7D9F-42AD-8408-1B4EEE976771}" dt="2020-08-13T15:18:33.606" v="1682" actId="20577"/>
          <ac:spMkLst>
            <pc:docMk/>
            <pc:sldMk cId="4116760771" sldId="617"/>
            <ac:spMk id="8" creationId="{C09659E9-88E0-4DD5-B3B1-5101FBFF2FC9}"/>
          </ac:spMkLst>
        </pc:spChg>
        <pc:picChg chg="del mod">
          <ac:chgData name="Andrea" userId="6bef7808-9d55-4099-ad47-9fd214d7b37c" providerId="ADAL" clId="{3D6E341A-7D9F-42AD-8408-1B4EEE976771}" dt="2020-08-13T15:16:24.619" v="1374" actId="478"/>
          <ac:picMkLst>
            <pc:docMk/>
            <pc:sldMk cId="4116760771" sldId="617"/>
            <ac:picMk id="3" creationId="{B4418C12-0ADE-4ADB-B7CB-6DE3B41B5CC5}"/>
          </ac:picMkLst>
        </pc:picChg>
        <pc:picChg chg="add mod">
          <ac:chgData name="Andrea" userId="6bef7808-9d55-4099-ad47-9fd214d7b37c" providerId="ADAL" clId="{3D6E341A-7D9F-42AD-8408-1B4EEE976771}" dt="2020-08-13T15:16:52.654" v="1378" actId="14100"/>
          <ac:picMkLst>
            <pc:docMk/>
            <pc:sldMk cId="4116760771" sldId="617"/>
            <ac:picMk id="4" creationId="{8B5A2F05-00D4-4F74-8835-AA5B68076608}"/>
          </ac:picMkLst>
        </pc:picChg>
      </pc:sldChg>
      <pc:sldChg chg="addSp delSp modSp">
        <pc:chgData name="Andrea" userId="6bef7808-9d55-4099-ad47-9fd214d7b37c" providerId="ADAL" clId="{3D6E341A-7D9F-42AD-8408-1B4EEE976771}" dt="2020-08-14T08:21:22.088" v="1987" actId="20577"/>
        <pc:sldMkLst>
          <pc:docMk/>
          <pc:sldMk cId="737151932" sldId="625"/>
        </pc:sldMkLst>
        <pc:spChg chg="del mod">
          <ac:chgData name="Andrea" userId="6bef7808-9d55-4099-ad47-9fd214d7b37c" providerId="ADAL" clId="{3D6E341A-7D9F-42AD-8408-1B4EEE976771}" dt="2020-08-14T08:21:18.226" v="1984" actId="478"/>
          <ac:spMkLst>
            <pc:docMk/>
            <pc:sldMk cId="737151932" sldId="625"/>
            <ac:spMk id="6" creationId="{08387064-AF47-4EBC-9098-57314932714A}"/>
          </ac:spMkLst>
        </pc:spChg>
        <pc:spChg chg="add mod">
          <ac:chgData name="Andrea" userId="6bef7808-9d55-4099-ad47-9fd214d7b37c" providerId="ADAL" clId="{3D6E341A-7D9F-42AD-8408-1B4EEE976771}" dt="2020-08-14T08:21:22.088" v="1987" actId="20577"/>
          <ac:spMkLst>
            <pc:docMk/>
            <pc:sldMk cId="737151932" sldId="625"/>
            <ac:spMk id="8" creationId="{C91AAA8A-1F6C-4ECC-BA21-AE92FDCCA85E}"/>
          </ac:spMkLst>
        </pc:spChg>
      </pc:sldChg>
      <pc:sldChg chg="modSp">
        <pc:chgData name="Andrea" userId="6bef7808-9d55-4099-ad47-9fd214d7b37c" providerId="ADAL" clId="{3D6E341A-7D9F-42AD-8408-1B4EEE976771}" dt="2020-08-14T07:59:10.821" v="1844" actId="20577"/>
        <pc:sldMkLst>
          <pc:docMk/>
          <pc:sldMk cId="2423996508" sldId="626"/>
        </pc:sldMkLst>
        <pc:spChg chg="mod">
          <ac:chgData name="Andrea" userId="6bef7808-9d55-4099-ad47-9fd214d7b37c" providerId="ADAL" clId="{3D6E341A-7D9F-42AD-8408-1B4EEE976771}" dt="2020-08-14T07:59:10.821" v="1844" actId="20577"/>
          <ac:spMkLst>
            <pc:docMk/>
            <pc:sldMk cId="2423996508" sldId="626"/>
            <ac:spMk id="2" creationId="{E7A1EA83-56E5-4EBF-BB41-8D6390BD5358}"/>
          </ac:spMkLst>
        </pc:spChg>
      </pc:sldChg>
      <pc:sldChg chg="modSp">
        <pc:chgData name="Andrea" userId="6bef7808-9d55-4099-ad47-9fd214d7b37c" providerId="ADAL" clId="{3D6E341A-7D9F-42AD-8408-1B4EEE976771}" dt="2020-08-14T08:37:29.474" v="2465" actId="20577"/>
        <pc:sldMkLst>
          <pc:docMk/>
          <pc:sldMk cId="12091048" sldId="628"/>
        </pc:sldMkLst>
        <pc:spChg chg="mod">
          <ac:chgData name="Andrea" userId="6bef7808-9d55-4099-ad47-9fd214d7b37c" providerId="ADAL" clId="{3D6E341A-7D9F-42AD-8408-1B4EEE976771}" dt="2020-08-14T08:37:29.474" v="2465" actId="20577"/>
          <ac:spMkLst>
            <pc:docMk/>
            <pc:sldMk cId="12091048" sldId="628"/>
            <ac:spMk id="6" creationId="{0784DC4B-4125-4EC3-AC0C-1E7F94BAAEA6}"/>
          </ac:spMkLst>
        </pc:spChg>
      </pc:sldChg>
      <pc:sldChg chg="modSp">
        <pc:chgData name="Andrea" userId="6bef7808-9d55-4099-ad47-9fd214d7b37c" providerId="ADAL" clId="{3D6E341A-7D9F-42AD-8408-1B4EEE976771}" dt="2020-08-14T08:37:47.043" v="2487" actId="20577"/>
        <pc:sldMkLst>
          <pc:docMk/>
          <pc:sldMk cId="3081660932" sldId="630"/>
        </pc:sldMkLst>
        <pc:spChg chg="mod">
          <ac:chgData name="Andrea" userId="6bef7808-9d55-4099-ad47-9fd214d7b37c" providerId="ADAL" clId="{3D6E341A-7D9F-42AD-8408-1B4EEE976771}" dt="2020-08-14T08:37:47.043" v="2487" actId="20577"/>
          <ac:spMkLst>
            <pc:docMk/>
            <pc:sldMk cId="3081660932" sldId="630"/>
            <ac:spMk id="3" creationId="{E52A03D3-627C-47D4-A2BB-5DCB55533E94}"/>
          </ac:spMkLst>
        </pc:spChg>
      </pc:sldChg>
      <pc:sldChg chg="modSp">
        <pc:chgData name="Andrea" userId="6bef7808-9d55-4099-ad47-9fd214d7b37c" providerId="ADAL" clId="{3D6E341A-7D9F-42AD-8408-1B4EEE976771}" dt="2020-08-14T08:40:57.774" v="2725" actId="120"/>
        <pc:sldMkLst>
          <pc:docMk/>
          <pc:sldMk cId="2966400150" sldId="631"/>
        </pc:sldMkLst>
        <pc:spChg chg="mod">
          <ac:chgData name="Andrea" userId="6bef7808-9d55-4099-ad47-9fd214d7b37c" providerId="ADAL" clId="{3D6E341A-7D9F-42AD-8408-1B4EEE976771}" dt="2020-08-14T08:40:57.774" v="2725" actId="120"/>
          <ac:spMkLst>
            <pc:docMk/>
            <pc:sldMk cId="2966400150" sldId="631"/>
            <ac:spMk id="2" creationId="{50627E52-20A8-4576-8AD7-658ACDE6E3CC}"/>
          </ac:spMkLst>
        </pc:spChg>
      </pc:sldChg>
      <pc:sldChg chg="addSp modSp add del">
        <pc:chgData name="Andrea" userId="6bef7808-9d55-4099-ad47-9fd214d7b37c" providerId="ADAL" clId="{3D6E341A-7D9F-42AD-8408-1B4EEE976771}" dt="2020-08-14T12:23:48.710" v="2993" actId="14100"/>
        <pc:sldMkLst>
          <pc:docMk/>
          <pc:sldMk cId="4007601043" sldId="633"/>
        </pc:sldMkLst>
        <pc:spChg chg="add mod">
          <ac:chgData name="Andrea" userId="6bef7808-9d55-4099-ad47-9fd214d7b37c" providerId="ADAL" clId="{3D6E341A-7D9F-42AD-8408-1B4EEE976771}" dt="2020-08-14T12:21:59.233" v="2981" actId="14100"/>
          <ac:spMkLst>
            <pc:docMk/>
            <pc:sldMk cId="4007601043" sldId="633"/>
            <ac:spMk id="2" creationId="{D62D0CB5-3037-46BB-8732-0D3E5E99515B}"/>
          </ac:spMkLst>
        </pc:spChg>
        <pc:picChg chg="add mod">
          <ac:chgData name="Andrea" userId="6bef7808-9d55-4099-ad47-9fd214d7b37c" providerId="ADAL" clId="{3D6E341A-7D9F-42AD-8408-1B4EEE976771}" dt="2020-08-14T12:23:48.710" v="2993" actId="14100"/>
          <ac:picMkLst>
            <pc:docMk/>
            <pc:sldMk cId="4007601043" sldId="633"/>
            <ac:picMk id="3" creationId="{A06516DE-EA0F-4B93-B64F-8D76243968CC}"/>
          </ac:picMkLst>
        </pc:picChg>
      </pc:sldChg>
      <pc:sldChg chg="modSp del">
        <pc:chgData name="Andrea" userId="6bef7808-9d55-4099-ad47-9fd214d7b37c" providerId="ADAL" clId="{3D6E341A-7D9F-42AD-8408-1B4EEE976771}" dt="2020-08-13T11:54:14.676" v="858" actId="2696"/>
        <pc:sldMkLst>
          <pc:docMk/>
          <pc:sldMk cId="707571661" sldId="656"/>
        </pc:sldMkLst>
        <pc:spChg chg="mod">
          <ac:chgData name="Andrea" userId="6bef7808-9d55-4099-ad47-9fd214d7b37c" providerId="ADAL" clId="{3D6E341A-7D9F-42AD-8408-1B4EEE976771}" dt="2020-08-13T11:54:12.267" v="857" actId="1076"/>
          <ac:spMkLst>
            <pc:docMk/>
            <pc:sldMk cId="707571661" sldId="656"/>
            <ac:spMk id="2" creationId="{E3FBB758-601E-4637-9C29-1FD0F3BC4A85}"/>
          </ac:spMkLst>
        </pc:spChg>
      </pc:sldChg>
      <pc:sldChg chg="addSp modSp">
        <pc:chgData name="Andrea" userId="6bef7808-9d55-4099-ad47-9fd214d7b37c" providerId="ADAL" clId="{3D6E341A-7D9F-42AD-8408-1B4EEE976771}" dt="2020-08-13T15:04:59.831" v="1263" actId="1076"/>
        <pc:sldMkLst>
          <pc:docMk/>
          <pc:sldMk cId="1270304645" sldId="675"/>
        </pc:sldMkLst>
        <pc:spChg chg="add mod">
          <ac:chgData name="Andrea" userId="6bef7808-9d55-4099-ad47-9fd214d7b37c" providerId="ADAL" clId="{3D6E341A-7D9F-42AD-8408-1B4EEE976771}" dt="2020-08-13T15:04:55.320" v="1261" actId="208"/>
          <ac:spMkLst>
            <pc:docMk/>
            <pc:sldMk cId="1270304645" sldId="675"/>
            <ac:spMk id="3" creationId="{EA77D015-AF5B-4376-8C66-EE88AFF92DE9}"/>
          </ac:spMkLst>
        </pc:spChg>
        <pc:spChg chg="add mod">
          <ac:chgData name="Andrea" userId="6bef7808-9d55-4099-ad47-9fd214d7b37c" providerId="ADAL" clId="{3D6E341A-7D9F-42AD-8408-1B4EEE976771}" dt="2020-08-13T15:04:59.831" v="1263" actId="1076"/>
          <ac:spMkLst>
            <pc:docMk/>
            <pc:sldMk cId="1270304645" sldId="675"/>
            <ac:spMk id="9" creationId="{630230A4-68A6-4C0F-B8BA-2497D214EBF1}"/>
          </ac:spMkLst>
        </pc:spChg>
      </pc:sldChg>
      <pc:sldChg chg="addSp modSp">
        <pc:chgData name="Andrea" userId="6bef7808-9d55-4099-ad47-9fd214d7b37c" providerId="ADAL" clId="{3D6E341A-7D9F-42AD-8408-1B4EEE976771}" dt="2020-08-13T15:05:36.882" v="1271" actId="208"/>
        <pc:sldMkLst>
          <pc:docMk/>
          <pc:sldMk cId="2998470349" sldId="677"/>
        </pc:sldMkLst>
        <pc:spChg chg="add mod">
          <ac:chgData name="Andrea" userId="6bef7808-9d55-4099-ad47-9fd214d7b37c" providerId="ADAL" clId="{3D6E341A-7D9F-42AD-8408-1B4EEE976771}" dt="2020-08-13T15:05:36.882" v="1271" actId="208"/>
          <ac:spMkLst>
            <pc:docMk/>
            <pc:sldMk cId="2998470349" sldId="677"/>
            <ac:spMk id="3" creationId="{66720726-08B8-4555-9CA1-993190FB93BF}"/>
          </ac:spMkLst>
        </pc:spChg>
        <pc:spChg chg="add">
          <ac:chgData name="Andrea" userId="6bef7808-9d55-4099-ad47-9fd214d7b37c" providerId="ADAL" clId="{3D6E341A-7D9F-42AD-8408-1B4EEE976771}" dt="2020-08-13T15:05:15.678" v="1266"/>
          <ac:spMkLst>
            <pc:docMk/>
            <pc:sldMk cId="2998470349" sldId="677"/>
            <ac:spMk id="11" creationId="{1064E23F-302A-44B7-858A-A8AC2A5363AA}"/>
          </ac:spMkLst>
        </pc:spChg>
      </pc:sldChg>
      <pc:sldChg chg="addSp delSp modSp">
        <pc:chgData name="Andrea" userId="6bef7808-9d55-4099-ad47-9fd214d7b37c" providerId="ADAL" clId="{3D6E341A-7D9F-42AD-8408-1B4EEE976771}" dt="2020-08-13T15:06:31.460" v="1276" actId="478"/>
        <pc:sldMkLst>
          <pc:docMk/>
          <pc:sldMk cId="2686398432" sldId="678"/>
        </pc:sldMkLst>
        <pc:spChg chg="del">
          <ac:chgData name="Andrea" userId="6bef7808-9d55-4099-ad47-9fd214d7b37c" providerId="ADAL" clId="{3D6E341A-7D9F-42AD-8408-1B4EEE976771}" dt="2020-08-13T15:06:31.460" v="1276" actId="478"/>
          <ac:spMkLst>
            <pc:docMk/>
            <pc:sldMk cId="2686398432" sldId="678"/>
            <ac:spMk id="3" creationId="{3432435F-D8B2-48E3-85A2-BAED2ED21ABB}"/>
          </ac:spMkLst>
        </pc:spChg>
        <pc:spChg chg="add mod">
          <ac:chgData name="Andrea" userId="6bef7808-9d55-4099-ad47-9fd214d7b37c" providerId="ADAL" clId="{3D6E341A-7D9F-42AD-8408-1B4EEE976771}" dt="2020-08-13T15:05:48.615" v="1273" actId="14100"/>
          <ac:spMkLst>
            <pc:docMk/>
            <pc:sldMk cId="2686398432" sldId="678"/>
            <ac:spMk id="12" creationId="{EAFE3A08-8093-497C-BC4F-DF953D4E509F}"/>
          </ac:spMkLst>
        </pc:spChg>
      </pc:sldChg>
      <pc:sldChg chg="addSp">
        <pc:chgData name="Andrea" userId="6bef7808-9d55-4099-ad47-9fd214d7b37c" providerId="ADAL" clId="{3D6E341A-7D9F-42AD-8408-1B4EEE976771}" dt="2020-08-13T15:05:14.214" v="1265"/>
        <pc:sldMkLst>
          <pc:docMk/>
          <pc:sldMk cId="4219318284" sldId="679"/>
        </pc:sldMkLst>
        <pc:spChg chg="add">
          <ac:chgData name="Andrea" userId="6bef7808-9d55-4099-ad47-9fd214d7b37c" providerId="ADAL" clId="{3D6E341A-7D9F-42AD-8408-1B4EEE976771}" dt="2020-08-13T15:05:09.941" v="1264"/>
          <ac:spMkLst>
            <pc:docMk/>
            <pc:sldMk cId="4219318284" sldId="679"/>
            <ac:spMk id="9" creationId="{9938A069-4B17-428F-8904-7B4BF933383A}"/>
          </ac:spMkLst>
        </pc:spChg>
        <pc:spChg chg="add">
          <ac:chgData name="Andrea" userId="6bef7808-9d55-4099-ad47-9fd214d7b37c" providerId="ADAL" clId="{3D6E341A-7D9F-42AD-8408-1B4EEE976771}" dt="2020-08-13T15:05:14.214" v="1265"/>
          <ac:spMkLst>
            <pc:docMk/>
            <pc:sldMk cId="4219318284" sldId="679"/>
            <ac:spMk id="11" creationId="{62BF58E1-B67A-4F79-B5BE-4A99622E9E56}"/>
          </ac:spMkLst>
        </pc:spChg>
      </pc:sldChg>
      <pc:sldChg chg="delSp">
        <pc:chgData name="Andrea" userId="6bef7808-9d55-4099-ad47-9fd214d7b37c" providerId="ADAL" clId="{3D6E341A-7D9F-42AD-8408-1B4EEE976771}" dt="2020-08-13T15:07:04.049" v="1279" actId="478"/>
        <pc:sldMkLst>
          <pc:docMk/>
          <pc:sldMk cId="3848028181" sldId="680"/>
        </pc:sldMkLst>
        <pc:spChg chg="del">
          <ac:chgData name="Andrea" userId="6bef7808-9d55-4099-ad47-9fd214d7b37c" providerId="ADAL" clId="{3D6E341A-7D9F-42AD-8408-1B4EEE976771}" dt="2020-08-13T15:07:04.049" v="1279" actId="478"/>
          <ac:spMkLst>
            <pc:docMk/>
            <pc:sldMk cId="3848028181" sldId="680"/>
            <ac:spMk id="14" creationId="{12E52D2B-1DC2-4736-8679-3889BC384269}"/>
          </ac:spMkLst>
        </pc:spChg>
      </pc:sldChg>
      <pc:sldChg chg="modSp">
        <pc:chgData name="Andrea" userId="6bef7808-9d55-4099-ad47-9fd214d7b37c" providerId="ADAL" clId="{3D6E341A-7D9F-42AD-8408-1B4EEE976771}" dt="2020-08-13T15:07:45.781" v="1314" actId="20577"/>
        <pc:sldMkLst>
          <pc:docMk/>
          <pc:sldMk cId="103883262" sldId="688"/>
        </pc:sldMkLst>
        <pc:spChg chg="mod">
          <ac:chgData name="Andrea" userId="6bef7808-9d55-4099-ad47-9fd214d7b37c" providerId="ADAL" clId="{3D6E341A-7D9F-42AD-8408-1B4EEE976771}" dt="2020-08-13T15:07:45.781" v="1314" actId="20577"/>
          <ac:spMkLst>
            <pc:docMk/>
            <pc:sldMk cId="103883262" sldId="688"/>
            <ac:spMk id="12" creationId="{6A929901-81B3-4964-8FAC-518F49278CEB}"/>
          </ac:spMkLst>
        </pc:spChg>
      </pc:sldChg>
      <pc:sldChg chg="del">
        <pc:chgData name="Andrea" userId="6bef7808-9d55-4099-ad47-9fd214d7b37c" providerId="ADAL" clId="{3D6E341A-7D9F-42AD-8408-1B4EEE976771}" dt="2020-08-13T12:01:29.831" v="1110" actId="2696"/>
        <pc:sldMkLst>
          <pc:docMk/>
          <pc:sldMk cId="2473362755" sldId="693"/>
        </pc:sldMkLst>
      </pc:sldChg>
      <pc:sldChg chg="addSp delSp modSp">
        <pc:chgData name="Andrea" userId="6bef7808-9d55-4099-ad47-9fd214d7b37c" providerId="ADAL" clId="{3D6E341A-7D9F-42AD-8408-1B4EEE976771}" dt="2020-08-13T11:55:24.532" v="868" actId="478"/>
        <pc:sldMkLst>
          <pc:docMk/>
          <pc:sldMk cId="550998422" sldId="694"/>
        </pc:sldMkLst>
        <pc:spChg chg="mod">
          <ac:chgData name="Andrea" userId="6bef7808-9d55-4099-ad47-9fd214d7b37c" providerId="ADAL" clId="{3D6E341A-7D9F-42AD-8408-1B4EEE976771}" dt="2020-08-13T11:53:48.231" v="856" actId="1076"/>
          <ac:spMkLst>
            <pc:docMk/>
            <pc:sldMk cId="550998422" sldId="694"/>
            <ac:spMk id="3" creationId="{C86B1714-3939-49F9-9F0E-0718B45A6D52}"/>
          </ac:spMkLst>
        </pc:spChg>
        <pc:spChg chg="add mod">
          <ac:chgData name="Andrea" userId="6bef7808-9d55-4099-ad47-9fd214d7b37c" providerId="ADAL" clId="{3D6E341A-7D9F-42AD-8408-1B4EEE976771}" dt="2020-08-13T11:54:26.026" v="862" actId="208"/>
          <ac:spMkLst>
            <pc:docMk/>
            <pc:sldMk cId="550998422" sldId="694"/>
            <ac:spMk id="4" creationId="{484F44A5-9622-43B7-9FEC-F1A486C4C430}"/>
          </ac:spMkLst>
        </pc:spChg>
        <pc:picChg chg="add del mod">
          <ac:chgData name="Andrea" userId="6bef7808-9d55-4099-ad47-9fd214d7b37c" providerId="ADAL" clId="{3D6E341A-7D9F-42AD-8408-1B4EEE976771}" dt="2020-08-13T11:55:24.532" v="868" actId="478"/>
          <ac:picMkLst>
            <pc:docMk/>
            <pc:sldMk cId="550998422" sldId="694"/>
            <ac:picMk id="2" creationId="{01A4F4C2-67B0-405C-A544-F5FD0AABDF2B}"/>
          </ac:picMkLst>
        </pc:picChg>
        <pc:picChg chg="mod">
          <ac:chgData name="Andrea" userId="6bef7808-9d55-4099-ad47-9fd214d7b37c" providerId="ADAL" clId="{3D6E341A-7D9F-42AD-8408-1B4EEE976771}" dt="2020-08-13T09:31:03.131" v="758" actId="14100"/>
          <ac:picMkLst>
            <pc:docMk/>
            <pc:sldMk cId="550998422" sldId="694"/>
            <ac:picMk id="5" creationId="{8634F1F9-BDC4-41C7-8984-A42DD29DC267}"/>
          </ac:picMkLst>
        </pc:picChg>
        <pc:picChg chg="add mod">
          <ac:chgData name="Andrea" userId="6bef7808-9d55-4099-ad47-9fd214d7b37c" providerId="ADAL" clId="{3D6E341A-7D9F-42AD-8408-1B4EEE976771}" dt="2020-08-13T11:53:33.068" v="851" actId="1076"/>
          <ac:picMkLst>
            <pc:docMk/>
            <pc:sldMk cId="550998422" sldId="694"/>
            <ac:picMk id="1026" creationId="{D1A01C6B-61DF-4E42-A90B-E6F0A9E84004}"/>
          </ac:picMkLst>
        </pc:picChg>
        <pc:picChg chg="add del">
          <ac:chgData name="Andrea" userId="6bef7808-9d55-4099-ad47-9fd214d7b37c" providerId="ADAL" clId="{3D6E341A-7D9F-42AD-8408-1B4EEE976771}" dt="2020-08-13T11:52:48.802" v="802" actId="478"/>
          <ac:picMkLst>
            <pc:docMk/>
            <pc:sldMk cId="550998422" sldId="694"/>
            <ac:picMk id="1028" creationId="{788817F6-B719-46BD-9F22-DD62497BDB3C}"/>
          </ac:picMkLst>
        </pc:picChg>
      </pc:sldChg>
      <pc:sldChg chg="del">
        <pc:chgData name="Andrea" userId="6bef7808-9d55-4099-ad47-9fd214d7b37c" providerId="ADAL" clId="{3D6E341A-7D9F-42AD-8408-1B4EEE976771}" dt="2020-08-13T12:01:31.143" v="1111" actId="2696"/>
        <pc:sldMkLst>
          <pc:docMk/>
          <pc:sldMk cId="813280593" sldId="695"/>
        </pc:sldMkLst>
      </pc:sldChg>
      <pc:sldChg chg="del">
        <pc:chgData name="Andrea" userId="6bef7808-9d55-4099-ad47-9fd214d7b37c" providerId="ADAL" clId="{3D6E341A-7D9F-42AD-8408-1B4EEE976771}" dt="2020-08-13T12:01:26.908" v="1109" actId="2696"/>
        <pc:sldMkLst>
          <pc:docMk/>
          <pc:sldMk cId="1266585431" sldId="696"/>
        </pc:sldMkLst>
      </pc:sldChg>
      <pc:sldChg chg="addSp modSp">
        <pc:chgData name="Andrea" userId="6bef7808-9d55-4099-ad47-9fd214d7b37c" providerId="ADAL" clId="{3D6E341A-7D9F-42AD-8408-1B4EEE976771}" dt="2020-08-13T12:06:04.192" v="1128" actId="208"/>
        <pc:sldMkLst>
          <pc:docMk/>
          <pc:sldMk cId="2542756407" sldId="697"/>
        </pc:sldMkLst>
        <pc:spChg chg="mod">
          <ac:chgData name="Andrea" userId="6bef7808-9d55-4099-ad47-9fd214d7b37c" providerId="ADAL" clId="{3D6E341A-7D9F-42AD-8408-1B4EEE976771}" dt="2020-08-13T12:01:21.054" v="1108" actId="1076"/>
          <ac:spMkLst>
            <pc:docMk/>
            <pc:sldMk cId="2542756407" sldId="697"/>
            <ac:spMk id="2" creationId="{3F377A8A-F465-4F22-9839-B6D736E86AE2}"/>
          </ac:spMkLst>
        </pc:spChg>
        <pc:spChg chg="add mod">
          <ac:chgData name="Andrea" userId="6bef7808-9d55-4099-ad47-9fd214d7b37c" providerId="ADAL" clId="{3D6E341A-7D9F-42AD-8408-1B4EEE976771}" dt="2020-08-13T12:05:49.262" v="1125" actId="14100"/>
          <ac:spMkLst>
            <pc:docMk/>
            <pc:sldMk cId="2542756407" sldId="697"/>
            <ac:spMk id="4" creationId="{37A847A2-9695-4AFD-8C83-2CB3CAD598F8}"/>
          </ac:spMkLst>
        </pc:spChg>
        <pc:spChg chg="add mod">
          <ac:chgData name="Andrea" userId="6bef7808-9d55-4099-ad47-9fd214d7b37c" providerId="ADAL" clId="{3D6E341A-7D9F-42AD-8408-1B4EEE976771}" dt="2020-08-13T12:06:04.192" v="1128" actId="208"/>
          <ac:spMkLst>
            <pc:docMk/>
            <pc:sldMk cId="2542756407" sldId="697"/>
            <ac:spMk id="5" creationId="{C2E67BE1-F80A-4D9B-AC5F-2D0A669BCC2D}"/>
          </ac:spMkLst>
        </pc:spChg>
        <pc:spChg chg="mod">
          <ac:chgData name="Andrea" userId="6bef7808-9d55-4099-ad47-9fd214d7b37c" providerId="ADAL" clId="{3D6E341A-7D9F-42AD-8408-1B4EEE976771}" dt="2020-08-13T12:02:06.695" v="1115" actId="20577"/>
          <ac:spMkLst>
            <pc:docMk/>
            <pc:sldMk cId="2542756407" sldId="697"/>
            <ac:spMk id="7" creationId="{DA2A9C3E-1C0B-434D-BC9F-4BEAAF8836CA}"/>
          </ac:spMkLst>
        </pc:spChg>
      </pc:sldChg>
      <pc:sldChg chg="modSp">
        <pc:chgData name="Andrea" userId="6bef7808-9d55-4099-ad47-9fd214d7b37c" providerId="ADAL" clId="{3D6E341A-7D9F-42AD-8408-1B4EEE976771}" dt="2020-08-13T15:00:39.252" v="1194" actId="2711"/>
        <pc:sldMkLst>
          <pc:docMk/>
          <pc:sldMk cId="4093712788" sldId="698"/>
        </pc:sldMkLst>
        <pc:spChg chg="mod">
          <ac:chgData name="Andrea" userId="6bef7808-9d55-4099-ad47-9fd214d7b37c" providerId="ADAL" clId="{3D6E341A-7D9F-42AD-8408-1B4EEE976771}" dt="2020-08-13T15:00:39.252" v="1194" actId="2711"/>
          <ac:spMkLst>
            <pc:docMk/>
            <pc:sldMk cId="4093712788" sldId="698"/>
            <ac:spMk id="2" creationId="{F50CB35C-FC10-4955-9E6A-02291B2D19AB}"/>
          </ac:spMkLst>
        </pc:spChg>
      </pc:sldChg>
      <pc:sldChg chg="addSp modSp">
        <pc:chgData name="Andrea" userId="6bef7808-9d55-4099-ad47-9fd214d7b37c" providerId="ADAL" clId="{3D6E341A-7D9F-42AD-8408-1B4EEE976771}" dt="2020-08-13T15:01:58.355" v="1197" actId="208"/>
        <pc:sldMkLst>
          <pc:docMk/>
          <pc:sldMk cId="2193171708" sldId="719"/>
        </pc:sldMkLst>
        <pc:spChg chg="add mod">
          <ac:chgData name="Andrea" userId="6bef7808-9d55-4099-ad47-9fd214d7b37c" providerId="ADAL" clId="{3D6E341A-7D9F-42AD-8408-1B4EEE976771}" dt="2020-08-13T15:01:58.355" v="1197" actId="208"/>
          <ac:spMkLst>
            <pc:docMk/>
            <pc:sldMk cId="2193171708" sldId="719"/>
            <ac:spMk id="3" creationId="{3F00A309-04BD-49E5-BB46-2B2A19FA4156}"/>
          </ac:spMkLst>
        </pc:spChg>
      </pc:sldChg>
      <pc:sldChg chg="modSp">
        <pc:chgData name="Andrea" userId="6bef7808-9d55-4099-ad47-9fd214d7b37c" providerId="ADAL" clId="{3D6E341A-7D9F-42AD-8408-1B4EEE976771}" dt="2020-08-14T08:29:40.385" v="2116" actId="20577"/>
        <pc:sldMkLst>
          <pc:docMk/>
          <pc:sldMk cId="161780655" sldId="738"/>
        </pc:sldMkLst>
        <pc:spChg chg="mod">
          <ac:chgData name="Andrea" userId="6bef7808-9d55-4099-ad47-9fd214d7b37c" providerId="ADAL" clId="{3D6E341A-7D9F-42AD-8408-1B4EEE976771}" dt="2020-08-14T08:29:40.385" v="2116" actId="20577"/>
          <ac:spMkLst>
            <pc:docMk/>
            <pc:sldMk cId="161780655" sldId="738"/>
            <ac:spMk id="10" creationId="{8C96F144-59B1-4457-AEC6-F8C53B6D516C}"/>
          </ac:spMkLst>
        </pc:spChg>
      </pc:sldChg>
      <pc:sldChg chg="modSp">
        <pc:chgData name="Andrea" userId="6bef7808-9d55-4099-ad47-9fd214d7b37c" providerId="ADAL" clId="{3D6E341A-7D9F-42AD-8408-1B4EEE976771}" dt="2020-08-14T08:32:11.021" v="2344" actId="20577"/>
        <pc:sldMkLst>
          <pc:docMk/>
          <pc:sldMk cId="132627957" sldId="740"/>
        </pc:sldMkLst>
        <pc:spChg chg="mod">
          <ac:chgData name="Andrea" userId="6bef7808-9d55-4099-ad47-9fd214d7b37c" providerId="ADAL" clId="{3D6E341A-7D9F-42AD-8408-1B4EEE976771}" dt="2020-08-14T08:32:11.021" v="2344" actId="20577"/>
          <ac:spMkLst>
            <pc:docMk/>
            <pc:sldMk cId="132627957" sldId="740"/>
            <ac:spMk id="40" creationId="{674DCFA8-C575-433E-902A-B08F049776BC}"/>
          </ac:spMkLst>
        </pc:spChg>
      </pc:sldChg>
      <pc:sldChg chg="delSp modSp">
        <pc:chgData name="Andrea" userId="6bef7808-9d55-4099-ad47-9fd214d7b37c" providerId="ADAL" clId="{3D6E341A-7D9F-42AD-8408-1B4EEE976771}" dt="2020-08-14T08:33:11.273" v="2354" actId="478"/>
        <pc:sldMkLst>
          <pc:docMk/>
          <pc:sldMk cId="1896042424" sldId="758"/>
        </pc:sldMkLst>
        <pc:spChg chg="del">
          <ac:chgData name="Andrea" userId="6bef7808-9d55-4099-ad47-9fd214d7b37c" providerId="ADAL" clId="{3D6E341A-7D9F-42AD-8408-1B4EEE976771}" dt="2020-08-14T08:33:11.273" v="2354" actId="478"/>
          <ac:spMkLst>
            <pc:docMk/>
            <pc:sldMk cId="1896042424" sldId="758"/>
            <ac:spMk id="2" creationId="{88F08920-F0CD-4AE0-B4FA-67EB7E5377A6}"/>
          </ac:spMkLst>
        </pc:spChg>
        <pc:spChg chg="mod">
          <ac:chgData name="Andrea" userId="6bef7808-9d55-4099-ad47-9fd214d7b37c" providerId="ADAL" clId="{3D6E341A-7D9F-42AD-8408-1B4EEE976771}" dt="2020-08-14T08:33:08.248" v="2353" actId="20577"/>
          <ac:spMkLst>
            <pc:docMk/>
            <pc:sldMk cId="1896042424" sldId="758"/>
            <ac:spMk id="6" creationId="{30B31BBA-76FD-407F-9827-8A0DEB243263}"/>
          </ac:spMkLst>
        </pc:spChg>
      </pc:sldChg>
      <pc:sldChg chg="delSp modSp">
        <pc:chgData name="Andrea" userId="6bef7808-9d55-4099-ad47-9fd214d7b37c" providerId="ADAL" clId="{3D6E341A-7D9F-42AD-8408-1B4EEE976771}" dt="2020-08-13T15:18:38.324" v="1683" actId="20577"/>
        <pc:sldMkLst>
          <pc:docMk/>
          <pc:sldMk cId="3490043402" sldId="760"/>
        </pc:sldMkLst>
        <pc:spChg chg="mod">
          <ac:chgData name="Andrea" userId="6bef7808-9d55-4099-ad47-9fd214d7b37c" providerId="ADAL" clId="{3D6E341A-7D9F-42AD-8408-1B4EEE976771}" dt="2020-08-13T15:18:38.324" v="1683" actId="20577"/>
          <ac:spMkLst>
            <pc:docMk/>
            <pc:sldMk cId="3490043402" sldId="760"/>
            <ac:spMk id="11" creationId="{B6276ACB-A2BA-4183-A7FF-809A91712BDB}"/>
          </ac:spMkLst>
        </pc:spChg>
        <pc:spChg chg="del">
          <ac:chgData name="Andrea" userId="6bef7808-9d55-4099-ad47-9fd214d7b37c" providerId="ADAL" clId="{3D6E341A-7D9F-42AD-8408-1B4EEE976771}" dt="2020-08-13T15:12:19.576" v="1366" actId="478"/>
          <ac:spMkLst>
            <pc:docMk/>
            <pc:sldMk cId="3490043402" sldId="760"/>
            <ac:spMk id="12" creationId="{7C06362F-1AF9-4A78-8A25-249043869D55}"/>
          </ac:spMkLst>
        </pc:spChg>
      </pc:sldChg>
      <pc:sldChg chg="addSp delSp modSp">
        <pc:chgData name="Andrea" userId="6bef7808-9d55-4099-ad47-9fd214d7b37c" providerId="ADAL" clId="{3D6E341A-7D9F-42AD-8408-1B4EEE976771}" dt="2020-08-13T15:32:00.425" v="1727" actId="20577"/>
        <pc:sldMkLst>
          <pc:docMk/>
          <pc:sldMk cId="1150904473" sldId="761"/>
        </pc:sldMkLst>
        <pc:spChg chg="add mod">
          <ac:chgData name="Andrea" userId="6bef7808-9d55-4099-ad47-9fd214d7b37c" providerId="ADAL" clId="{3D6E341A-7D9F-42AD-8408-1B4EEE976771}" dt="2020-08-13T15:32:00.425" v="1727" actId="20577"/>
          <ac:spMkLst>
            <pc:docMk/>
            <pc:sldMk cId="1150904473" sldId="761"/>
            <ac:spMk id="4" creationId="{0AD252EA-1128-4944-9835-773088AD9688}"/>
          </ac:spMkLst>
        </pc:spChg>
        <pc:spChg chg="del">
          <ac:chgData name="Andrea" userId="6bef7808-9d55-4099-ad47-9fd214d7b37c" providerId="ADAL" clId="{3D6E341A-7D9F-42AD-8408-1B4EEE976771}" dt="2020-08-13T15:19:01.458" v="1686" actId="478"/>
          <ac:spMkLst>
            <pc:docMk/>
            <pc:sldMk cId="1150904473" sldId="761"/>
            <ac:spMk id="7" creationId="{26F8993C-73D2-4040-B5A3-BA19F53C5370}"/>
          </ac:spMkLst>
        </pc:spChg>
        <pc:picChg chg="add del mod">
          <ac:chgData name="Andrea" userId="6bef7808-9d55-4099-ad47-9fd214d7b37c" providerId="ADAL" clId="{3D6E341A-7D9F-42AD-8408-1B4EEE976771}" dt="2020-08-13T15:23:16.539" v="1691"/>
          <ac:picMkLst>
            <pc:docMk/>
            <pc:sldMk cId="1150904473" sldId="761"/>
            <ac:picMk id="2" creationId="{B4BE651E-16BA-44FA-B280-7B553A6AB403}"/>
          </ac:picMkLst>
        </pc:picChg>
        <pc:picChg chg="add mod">
          <ac:chgData name="Andrea" userId="6bef7808-9d55-4099-ad47-9fd214d7b37c" providerId="ADAL" clId="{3D6E341A-7D9F-42AD-8408-1B4EEE976771}" dt="2020-08-13T15:24:36.861" v="1701" actId="14100"/>
          <ac:picMkLst>
            <pc:docMk/>
            <pc:sldMk cId="1150904473" sldId="761"/>
            <ac:picMk id="3" creationId="{51D33198-61FE-4462-A639-8499EB5ED748}"/>
          </ac:picMkLst>
        </pc:picChg>
      </pc:sldChg>
      <pc:sldChg chg="addSp delSp modSp del ord">
        <pc:chgData name="Andrea" userId="6bef7808-9d55-4099-ad47-9fd214d7b37c" providerId="ADAL" clId="{3D6E341A-7D9F-42AD-8408-1B4EEE976771}" dt="2020-08-14T08:18:02.910" v="1868" actId="2696"/>
        <pc:sldMkLst>
          <pc:docMk/>
          <pc:sldMk cId="253368189" sldId="762"/>
        </pc:sldMkLst>
        <pc:spChg chg="add mod">
          <ac:chgData name="Andrea" userId="6bef7808-9d55-4099-ad47-9fd214d7b37c" providerId="ADAL" clId="{3D6E341A-7D9F-42AD-8408-1B4EEE976771}" dt="2020-08-13T15:32:13.741" v="1733" actId="20577"/>
          <ac:spMkLst>
            <pc:docMk/>
            <pc:sldMk cId="253368189" sldId="762"/>
            <ac:spMk id="7" creationId="{83358618-8F76-42EF-B0C7-C8C411E54BC0}"/>
          </ac:spMkLst>
        </pc:spChg>
        <pc:spChg chg="del mod">
          <ac:chgData name="Andrea" userId="6bef7808-9d55-4099-ad47-9fd214d7b37c" providerId="ADAL" clId="{3D6E341A-7D9F-42AD-8408-1B4EEE976771}" dt="2020-08-13T15:26:05.299" v="1713" actId="478"/>
          <ac:spMkLst>
            <pc:docMk/>
            <pc:sldMk cId="253368189" sldId="762"/>
            <ac:spMk id="8" creationId="{D700ED91-8D94-4F9F-BBA8-0B2CB6F0F11F}"/>
          </ac:spMkLst>
        </pc:spChg>
        <pc:spChg chg="add del">
          <ac:chgData name="Andrea" userId="6bef7808-9d55-4099-ad47-9fd214d7b37c" providerId="ADAL" clId="{3D6E341A-7D9F-42AD-8408-1B4EEE976771}" dt="2020-08-13T15:26:11.136" v="1716"/>
          <ac:spMkLst>
            <pc:docMk/>
            <pc:sldMk cId="253368189" sldId="762"/>
            <ac:spMk id="9" creationId="{7D508294-7478-47D9-AA8A-B8BAEB558811}"/>
          </ac:spMkLst>
        </pc:spChg>
      </pc:sldChg>
      <pc:sldChg chg="del">
        <pc:chgData name="Andrea" userId="6bef7808-9d55-4099-ad47-9fd214d7b37c" providerId="ADAL" clId="{3D6E341A-7D9F-42AD-8408-1B4EEE976771}" dt="2020-08-14T07:25:49.705" v="1736" actId="2696"/>
        <pc:sldMkLst>
          <pc:docMk/>
          <pc:sldMk cId="2139805322" sldId="764"/>
        </pc:sldMkLst>
      </pc:sldChg>
      <pc:sldChg chg="addSp delSp modSp">
        <pc:chgData name="Andrea" userId="6bef7808-9d55-4099-ad47-9fd214d7b37c" providerId="ADAL" clId="{3D6E341A-7D9F-42AD-8408-1B4EEE976771}" dt="2020-08-14T08:21:11.498" v="1983" actId="20577"/>
        <pc:sldMkLst>
          <pc:docMk/>
          <pc:sldMk cId="1689498752" sldId="765"/>
        </pc:sldMkLst>
        <pc:spChg chg="del mod">
          <ac:chgData name="Andrea" userId="6bef7808-9d55-4099-ad47-9fd214d7b37c" providerId="ADAL" clId="{3D6E341A-7D9F-42AD-8408-1B4EEE976771}" dt="2020-08-14T08:21:08.279" v="1980" actId="478"/>
          <ac:spMkLst>
            <pc:docMk/>
            <pc:sldMk cId="1689498752" sldId="765"/>
            <ac:spMk id="6" creationId="{08387064-AF47-4EBC-9098-57314932714A}"/>
          </ac:spMkLst>
        </pc:spChg>
        <pc:spChg chg="add mod">
          <ac:chgData name="Andrea" userId="6bef7808-9d55-4099-ad47-9fd214d7b37c" providerId="ADAL" clId="{3D6E341A-7D9F-42AD-8408-1B4EEE976771}" dt="2020-08-14T08:21:11.498" v="1983" actId="20577"/>
          <ac:spMkLst>
            <pc:docMk/>
            <pc:sldMk cId="1689498752" sldId="765"/>
            <ac:spMk id="8" creationId="{BFA075A1-B19A-49FF-BAB5-CA87C5A41A41}"/>
          </ac:spMkLst>
        </pc:spChg>
      </pc:sldChg>
      <pc:sldChg chg="modSp">
        <pc:chgData name="Andrea" userId="6bef7808-9d55-4099-ad47-9fd214d7b37c" providerId="ADAL" clId="{3D6E341A-7D9F-42AD-8408-1B4EEE976771}" dt="2020-08-14T08:20:00.209" v="1954" actId="20577"/>
        <pc:sldMkLst>
          <pc:docMk/>
          <pc:sldMk cId="3988180348" sldId="766"/>
        </pc:sldMkLst>
        <pc:spChg chg="mod">
          <ac:chgData name="Andrea" userId="6bef7808-9d55-4099-ad47-9fd214d7b37c" providerId="ADAL" clId="{3D6E341A-7D9F-42AD-8408-1B4EEE976771}" dt="2020-08-14T08:20:00.209" v="1954" actId="20577"/>
          <ac:spMkLst>
            <pc:docMk/>
            <pc:sldMk cId="3988180348" sldId="766"/>
            <ac:spMk id="6" creationId="{08387064-AF47-4EBC-9098-57314932714A}"/>
          </ac:spMkLst>
        </pc:spChg>
      </pc:sldChg>
      <pc:sldChg chg="addSp delSp modSp ord">
        <pc:chgData name="Andrea" userId="6bef7808-9d55-4099-ad47-9fd214d7b37c" providerId="ADAL" clId="{3D6E341A-7D9F-42AD-8408-1B4EEE976771}" dt="2020-08-14T08:20:57.422" v="1979" actId="20577"/>
        <pc:sldMkLst>
          <pc:docMk/>
          <pc:sldMk cId="2962109971" sldId="767"/>
        </pc:sldMkLst>
        <pc:spChg chg="del mod">
          <ac:chgData name="Andrea" userId="6bef7808-9d55-4099-ad47-9fd214d7b37c" providerId="ADAL" clId="{3D6E341A-7D9F-42AD-8408-1B4EEE976771}" dt="2020-08-14T08:20:53.899" v="1976" actId="478"/>
          <ac:spMkLst>
            <pc:docMk/>
            <pc:sldMk cId="2962109971" sldId="767"/>
            <ac:spMk id="6" creationId="{08387064-AF47-4EBC-9098-57314932714A}"/>
          </ac:spMkLst>
        </pc:spChg>
        <pc:spChg chg="add mod">
          <ac:chgData name="Andrea" userId="6bef7808-9d55-4099-ad47-9fd214d7b37c" providerId="ADAL" clId="{3D6E341A-7D9F-42AD-8408-1B4EEE976771}" dt="2020-08-14T08:20:57.422" v="1979" actId="20577"/>
          <ac:spMkLst>
            <pc:docMk/>
            <pc:sldMk cId="2962109971" sldId="767"/>
            <ac:spMk id="10" creationId="{62EE8986-1D9F-4CB0-A5C2-30FEF4E35E3A}"/>
          </ac:spMkLst>
        </pc:spChg>
      </pc:sldChg>
      <pc:sldChg chg="modSp">
        <pc:chgData name="Andrea" userId="6bef7808-9d55-4099-ad47-9fd214d7b37c" providerId="ADAL" clId="{3D6E341A-7D9F-42AD-8408-1B4EEE976771}" dt="2020-08-14T08:37:21.714" v="2444" actId="20577"/>
        <pc:sldMkLst>
          <pc:docMk/>
          <pc:sldMk cId="2130510762" sldId="768"/>
        </pc:sldMkLst>
        <pc:spChg chg="mod">
          <ac:chgData name="Andrea" userId="6bef7808-9d55-4099-ad47-9fd214d7b37c" providerId="ADAL" clId="{3D6E341A-7D9F-42AD-8408-1B4EEE976771}" dt="2020-08-14T08:37:21.714" v="2444" actId="20577"/>
          <ac:spMkLst>
            <pc:docMk/>
            <pc:sldMk cId="2130510762" sldId="768"/>
            <ac:spMk id="6" creationId="{0784DC4B-4125-4EC3-AC0C-1E7F94BAAEA6}"/>
          </ac:spMkLst>
        </pc:spChg>
      </pc:sldChg>
      <pc:sldChg chg="modSp">
        <pc:chgData name="Andrea" userId="6bef7808-9d55-4099-ad47-9fd214d7b37c" providerId="ADAL" clId="{3D6E341A-7D9F-42AD-8408-1B4EEE976771}" dt="2020-08-14T08:37:02.090" v="2403" actId="20577"/>
        <pc:sldMkLst>
          <pc:docMk/>
          <pc:sldMk cId="2711264352" sldId="771"/>
        </pc:sldMkLst>
        <pc:spChg chg="mod">
          <ac:chgData name="Andrea" userId="6bef7808-9d55-4099-ad47-9fd214d7b37c" providerId="ADAL" clId="{3D6E341A-7D9F-42AD-8408-1B4EEE976771}" dt="2020-08-14T08:37:02.090" v="2403" actId="20577"/>
          <ac:spMkLst>
            <pc:docMk/>
            <pc:sldMk cId="2711264352" sldId="771"/>
            <ac:spMk id="6" creationId="{0784DC4B-4125-4EC3-AC0C-1E7F94BAAEA6}"/>
          </ac:spMkLst>
        </pc:spChg>
      </pc:sldChg>
      <pc:sldChg chg="modSp">
        <pc:chgData name="Andrea" userId="6bef7808-9d55-4099-ad47-9fd214d7b37c" providerId="ADAL" clId="{3D6E341A-7D9F-42AD-8408-1B4EEE976771}" dt="2020-08-14T08:38:00.262" v="2508" actId="20577"/>
        <pc:sldMkLst>
          <pc:docMk/>
          <pc:sldMk cId="3570039497" sldId="772"/>
        </pc:sldMkLst>
        <pc:spChg chg="mod">
          <ac:chgData name="Andrea" userId="6bef7808-9d55-4099-ad47-9fd214d7b37c" providerId="ADAL" clId="{3D6E341A-7D9F-42AD-8408-1B4EEE976771}" dt="2020-08-14T08:38:00.262" v="2508" actId="20577"/>
          <ac:spMkLst>
            <pc:docMk/>
            <pc:sldMk cId="3570039497" sldId="772"/>
            <ac:spMk id="3" creationId="{E52A03D3-627C-47D4-A2BB-5DCB55533E94}"/>
          </ac:spMkLst>
        </pc:spChg>
      </pc:sldChg>
      <pc:sldChg chg="addSp delSp modSp">
        <pc:chgData name="Andrea" userId="6bef7808-9d55-4099-ad47-9fd214d7b37c" providerId="ADAL" clId="{3D6E341A-7D9F-42AD-8408-1B4EEE976771}" dt="2020-08-14T08:57:23.881" v="2817" actId="1076"/>
        <pc:sldMkLst>
          <pc:docMk/>
          <pc:sldMk cId="3022197742" sldId="776"/>
        </pc:sldMkLst>
        <pc:spChg chg="del">
          <ac:chgData name="Andrea" userId="6bef7808-9d55-4099-ad47-9fd214d7b37c" providerId="ADAL" clId="{3D6E341A-7D9F-42AD-8408-1B4EEE976771}" dt="2020-08-14T08:56:13.217" v="2793" actId="478"/>
          <ac:spMkLst>
            <pc:docMk/>
            <pc:sldMk cId="3022197742" sldId="776"/>
            <ac:spMk id="2" creationId="{50627E52-20A8-4576-8AD7-658ACDE6E3CC}"/>
          </ac:spMkLst>
        </pc:spChg>
        <pc:spChg chg="add del mod">
          <ac:chgData name="Andrea" userId="6bef7808-9d55-4099-ad47-9fd214d7b37c" providerId="ADAL" clId="{3D6E341A-7D9F-42AD-8408-1B4EEE976771}" dt="2020-08-14T08:56:18.838" v="2798" actId="478"/>
          <ac:spMkLst>
            <pc:docMk/>
            <pc:sldMk cId="3022197742" sldId="776"/>
            <ac:spMk id="5" creationId="{8CF5A2D7-A1A0-44BF-A8A0-60CFF8A3088C}"/>
          </ac:spMkLst>
        </pc:spChg>
        <pc:spChg chg="add del mod">
          <ac:chgData name="Andrea" userId="6bef7808-9d55-4099-ad47-9fd214d7b37c" providerId="ADAL" clId="{3D6E341A-7D9F-42AD-8408-1B4EEE976771}" dt="2020-08-14T08:56:16.664" v="2797"/>
          <ac:spMkLst>
            <pc:docMk/>
            <pc:sldMk cId="3022197742" sldId="776"/>
            <ac:spMk id="6" creationId="{693CF9E4-4983-45A2-9CED-23CD33EEA151}"/>
          </ac:spMkLst>
        </pc:spChg>
        <pc:spChg chg="add mod">
          <ac:chgData name="Andrea" userId="6bef7808-9d55-4099-ad47-9fd214d7b37c" providerId="ADAL" clId="{3D6E341A-7D9F-42AD-8408-1B4EEE976771}" dt="2020-08-14T08:57:05.069" v="2801" actId="20577"/>
          <ac:spMkLst>
            <pc:docMk/>
            <pc:sldMk cId="3022197742" sldId="776"/>
            <ac:spMk id="7" creationId="{0C351693-EB63-44E8-A9EB-C678BD707568}"/>
          </ac:spMkLst>
        </pc:spChg>
        <pc:spChg chg="add mod">
          <ac:chgData name="Andrea" userId="6bef7808-9d55-4099-ad47-9fd214d7b37c" providerId="ADAL" clId="{3D6E341A-7D9F-42AD-8408-1B4EEE976771}" dt="2020-08-14T08:57:23.881" v="2817" actId="1076"/>
          <ac:spMkLst>
            <pc:docMk/>
            <pc:sldMk cId="3022197742" sldId="776"/>
            <ac:spMk id="8" creationId="{3B1F774F-17BC-48C2-A2A0-FEC6F7CB30AB}"/>
          </ac:spMkLst>
        </pc:spChg>
      </pc:sldChg>
      <pc:sldChg chg="modSp">
        <pc:chgData name="Andrea" userId="6bef7808-9d55-4099-ad47-9fd214d7b37c" providerId="ADAL" clId="{3D6E341A-7D9F-42AD-8408-1B4EEE976771}" dt="2020-08-14T12:17:01.014" v="2876" actId="27636"/>
        <pc:sldMkLst>
          <pc:docMk/>
          <pc:sldMk cId="2098934448" sldId="778"/>
        </pc:sldMkLst>
        <pc:spChg chg="mod">
          <ac:chgData name="Andrea" userId="6bef7808-9d55-4099-ad47-9fd214d7b37c" providerId="ADAL" clId="{3D6E341A-7D9F-42AD-8408-1B4EEE976771}" dt="2020-08-14T12:17:01.014" v="2876" actId="27636"/>
          <ac:spMkLst>
            <pc:docMk/>
            <pc:sldMk cId="2098934448" sldId="778"/>
            <ac:spMk id="2" creationId="{70F69C49-FAE4-4B37-807F-BDED3287F387}"/>
          </ac:spMkLst>
        </pc:spChg>
      </pc:sldChg>
      <pc:sldChg chg="addSp delSp modSp">
        <pc:chgData name="Andrea" userId="6bef7808-9d55-4099-ad47-9fd214d7b37c" providerId="ADAL" clId="{3D6E341A-7D9F-42AD-8408-1B4EEE976771}" dt="2020-08-14T13:27:27.158" v="3618" actId="478"/>
        <pc:sldMkLst>
          <pc:docMk/>
          <pc:sldMk cId="536718583" sldId="784"/>
        </pc:sldMkLst>
        <pc:spChg chg="add del mod">
          <ac:chgData name="Andrea" userId="6bef7808-9d55-4099-ad47-9fd214d7b37c" providerId="ADAL" clId="{3D6E341A-7D9F-42AD-8408-1B4EEE976771}" dt="2020-08-14T13:27:27.158" v="3618" actId="478"/>
          <ac:spMkLst>
            <pc:docMk/>
            <pc:sldMk cId="536718583" sldId="784"/>
            <ac:spMk id="2" creationId="{E73F36B7-8D9F-4746-9435-74B44327A12B}"/>
          </ac:spMkLst>
        </pc:spChg>
      </pc:sldChg>
      <pc:sldChg chg="addSp delSp modSp">
        <pc:chgData name="Andrea" userId="6bef7808-9d55-4099-ad47-9fd214d7b37c" providerId="ADAL" clId="{3D6E341A-7D9F-42AD-8408-1B4EEE976771}" dt="2020-08-14T08:22:24.341" v="2036" actId="1037"/>
        <pc:sldMkLst>
          <pc:docMk/>
          <pc:sldMk cId="3646876199" sldId="790"/>
        </pc:sldMkLst>
        <pc:spChg chg="mod">
          <ac:chgData name="Andrea" userId="6bef7808-9d55-4099-ad47-9fd214d7b37c" providerId="ADAL" clId="{3D6E341A-7D9F-42AD-8408-1B4EEE976771}" dt="2020-08-14T07:59:05.285" v="1843" actId="20577"/>
          <ac:spMkLst>
            <pc:docMk/>
            <pc:sldMk cId="3646876199" sldId="790"/>
            <ac:spMk id="2" creationId="{E7A1EA83-56E5-4EBF-BB41-8D6390BD5358}"/>
          </ac:spMkLst>
        </pc:spChg>
        <pc:spChg chg="mod">
          <ac:chgData name="Andrea" userId="6bef7808-9d55-4099-ad47-9fd214d7b37c" providerId="ADAL" clId="{3D6E341A-7D9F-42AD-8408-1B4EEE976771}" dt="2020-08-14T08:22:01.652" v="2030" actId="14100"/>
          <ac:spMkLst>
            <pc:docMk/>
            <pc:sldMk cId="3646876199" sldId="790"/>
            <ac:spMk id="3" creationId="{D36E12A9-28E8-4E7E-AF4F-142CC34E91AB}"/>
          </ac:spMkLst>
        </pc:spChg>
        <pc:spChg chg="mod">
          <ac:chgData name="Andrea" userId="6bef7808-9d55-4099-ad47-9fd214d7b37c" providerId="ADAL" clId="{3D6E341A-7D9F-42AD-8408-1B4EEE976771}" dt="2020-08-14T07:26:25.941" v="1738" actId="20577"/>
          <ac:spMkLst>
            <pc:docMk/>
            <pc:sldMk cId="3646876199" sldId="790"/>
            <ac:spMk id="8" creationId="{634BEC72-2080-413A-9FEB-7894EE148997}"/>
          </ac:spMkLst>
        </pc:spChg>
        <pc:spChg chg="add mod">
          <ac:chgData name="Andrea" userId="6bef7808-9d55-4099-ad47-9fd214d7b37c" providerId="ADAL" clId="{3D6E341A-7D9F-42AD-8408-1B4EEE976771}" dt="2020-08-14T07:59:01.451" v="1842" actId="20577"/>
          <ac:spMkLst>
            <pc:docMk/>
            <pc:sldMk cId="3646876199" sldId="790"/>
            <ac:spMk id="12" creationId="{D9600141-AD14-44D2-AEB0-1D49BE1A34A0}"/>
          </ac:spMkLst>
        </pc:spChg>
        <pc:picChg chg="mod">
          <ac:chgData name="Andrea" userId="6bef7808-9d55-4099-ad47-9fd214d7b37c" providerId="ADAL" clId="{3D6E341A-7D9F-42AD-8408-1B4EEE976771}" dt="2020-08-14T08:22:24.341" v="2036" actId="1037"/>
          <ac:picMkLst>
            <pc:docMk/>
            <pc:sldMk cId="3646876199" sldId="790"/>
            <ac:picMk id="11" creationId="{62C3C390-8E5A-4F36-A6C8-96B3676A13A8}"/>
          </ac:picMkLst>
        </pc:picChg>
        <pc:picChg chg="del">
          <ac:chgData name="Andrea" userId="6bef7808-9d55-4099-ad47-9fd214d7b37c" providerId="ADAL" clId="{3D6E341A-7D9F-42AD-8408-1B4EEE976771}" dt="2020-08-13T15:32:59.742" v="1734" actId="478"/>
          <ac:picMkLst>
            <pc:docMk/>
            <pc:sldMk cId="3646876199" sldId="790"/>
            <ac:picMk id="12" creationId="{016CEDFF-C024-4218-AD21-51468EE54C30}"/>
          </ac:picMkLst>
        </pc:picChg>
      </pc:sldChg>
      <pc:sldChg chg="modSp">
        <pc:chgData name="Andrea" userId="6bef7808-9d55-4099-ad47-9fd214d7b37c" providerId="ADAL" clId="{3D6E341A-7D9F-42AD-8408-1B4EEE976771}" dt="2020-08-14T08:37:15.145" v="2423" actId="20577"/>
        <pc:sldMkLst>
          <pc:docMk/>
          <pc:sldMk cId="3078752706" sldId="791"/>
        </pc:sldMkLst>
        <pc:spChg chg="mod">
          <ac:chgData name="Andrea" userId="6bef7808-9d55-4099-ad47-9fd214d7b37c" providerId="ADAL" clId="{3D6E341A-7D9F-42AD-8408-1B4EEE976771}" dt="2020-08-14T08:37:15.145" v="2423" actId="20577"/>
          <ac:spMkLst>
            <pc:docMk/>
            <pc:sldMk cId="3078752706" sldId="791"/>
            <ac:spMk id="6" creationId="{0784DC4B-4125-4EC3-AC0C-1E7F94BAAEA6}"/>
          </ac:spMkLst>
        </pc:spChg>
      </pc:sldChg>
      <pc:sldChg chg="addSp delSp modSp">
        <pc:chgData name="Andrea" userId="6bef7808-9d55-4099-ad47-9fd214d7b37c" providerId="ADAL" clId="{3D6E341A-7D9F-42AD-8408-1B4EEE976771}" dt="2020-08-14T12:15:54.403" v="2831"/>
        <pc:sldMkLst>
          <pc:docMk/>
          <pc:sldMk cId="150206048" sldId="792"/>
        </pc:sldMkLst>
        <pc:picChg chg="add del">
          <ac:chgData name="Andrea" userId="6bef7808-9d55-4099-ad47-9fd214d7b37c" providerId="ADAL" clId="{3D6E341A-7D9F-42AD-8408-1B4EEE976771}" dt="2020-08-14T12:10:07.587" v="2819"/>
          <ac:picMkLst>
            <pc:docMk/>
            <pc:sldMk cId="150206048" sldId="792"/>
            <ac:picMk id="5" creationId="{E1EBD345-686D-4296-B7BF-91129472AB28}"/>
          </ac:picMkLst>
        </pc:picChg>
        <pc:picChg chg="add del">
          <ac:chgData name="Andrea" userId="6bef7808-9d55-4099-ad47-9fd214d7b37c" providerId="ADAL" clId="{3D6E341A-7D9F-42AD-8408-1B4EEE976771}" dt="2020-08-14T12:10:14.502" v="2821"/>
          <ac:picMkLst>
            <pc:docMk/>
            <pc:sldMk cId="150206048" sldId="792"/>
            <ac:picMk id="6" creationId="{9D9BD378-78B4-484F-9991-341A8B4C20BE}"/>
          </ac:picMkLst>
        </pc:picChg>
        <pc:picChg chg="add del mod">
          <ac:chgData name="Andrea" userId="6bef7808-9d55-4099-ad47-9fd214d7b37c" providerId="ADAL" clId="{3D6E341A-7D9F-42AD-8408-1B4EEE976771}" dt="2020-08-14T12:15:54.403" v="2831"/>
          <ac:picMkLst>
            <pc:docMk/>
            <pc:sldMk cId="150206048" sldId="792"/>
            <ac:picMk id="8" creationId="{F8212C8C-6445-4860-83A1-CD5CF504164C}"/>
          </ac:picMkLst>
        </pc:picChg>
        <pc:picChg chg="add del mod">
          <ac:chgData name="Andrea" userId="6bef7808-9d55-4099-ad47-9fd214d7b37c" providerId="ADAL" clId="{3D6E341A-7D9F-42AD-8408-1B4EEE976771}" dt="2020-08-14T12:15:53.010" v="2828"/>
          <ac:picMkLst>
            <pc:docMk/>
            <pc:sldMk cId="150206048" sldId="792"/>
            <ac:picMk id="9" creationId="{6DA5A255-8728-47DE-B9DF-C2BEDD4AA1F4}"/>
          </ac:picMkLst>
        </pc:picChg>
      </pc:sldChg>
      <pc:sldChg chg="del">
        <pc:chgData name="Andrea" userId="6bef7808-9d55-4099-ad47-9fd214d7b37c" providerId="ADAL" clId="{3D6E341A-7D9F-42AD-8408-1B4EEE976771}" dt="2020-08-14T12:27:14.166" v="3119" actId="2696"/>
        <pc:sldMkLst>
          <pc:docMk/>
          <pc:sldMk cId="3729366542" sldId="801"/>
        </pc:sldMkLst>
      </pc:sldChg>
      <pc:sldChg chg="addSp modSp">
        <pc:chgData name="Andrea" userId="6bef7808-9d55-4099-ad47-9fd214d7b37c" providerId="ADAL" clId="{3D6E341A-7D9F-42AD-8408-1B4EEE976771}" dt="2020-08-14T12:27:29.208" v="3122" actId="208"/>
        <pc:sldMkLst>
          <pc:docMk/>
          <pc:sldMk cId="3495307001" sldId="802"/>
        </pc:sldMkLst>
        <pc:spChg chg="mod">
          <ac:chgData name="Andrea" userId="6bef7808-9d55-4099-ad47-9fd214d7b37c" providerId="ADAL" clId="{3D6E341A-7D9F-42AD-8408-1B4EEE976771}" dt="2020-08-14T12:26:50.819" v="3118" actId="20577"/>
          <ac:spMkLst>
            <pc:docMk/>
            <pc:sldMk cId="3495307001" sldId="802"/>
            <ac:spMk id="3" creationId="{A0FED135-7D6A-41D0-A016-4FC2F2450A6F}"/>
          </ac:spMkLst>
        </pc:spChg>
        <pc:spChg chg="add mod">
          <ac:chgData name="Andrea" userId="6bef7808-9d55-4099-ad47-9fd214d7b37c" providerId="ADAL" clId="{3D6E341A-7D9F-42AD-8408-1B4EEE976771}" dt="2020-08-14T12:27:29.208" v="3122" actId="208"/>
          <ac:spMkLst>
            <pc:docMk/>
            <pc:sldMk cId="3495307001" sldId="802"/>
            <ac:spMk id="5" creationId="{94B9284B-F6D4-48CB-A537-51DABCEA9A8B}"/>
          </ac:spMkLst>
        </pc:spChg>
      </pc:sldChg>
      <pc:sldChg chg="addSp modSp">
        <pc:chgData name="Andrea" userId="6bef7808-9d55-4099-ad47-9fd214d7b37c" providerId="ADAL" clId="{3D6E341A-7D9F-42AD-8408-1B4EEE976771}" dt="2020-08-12T14:10:15.301" v="727" actId="14100"/>
        <pc:sldMkLst>
          <pc:docMk/>
          <pc:sldMk cId="620101878" sldId="803"/>
        </pc:sldMkLst>
        <pc:spChg chg="add mod">
          <ac:chgData name="Andrea" userId="6bef7808-9d55-4099-ad47-9fd214d7b37c" providerId="ADAL" clId="{3D6E341A-7D9F-42AD-8408-1B4EEE976771}" dt="2020-08-12T14:10:15.301" v="727" actId="14100"/>
          <ac:spMkLst>
            <pc:docMk/>
            <pc:sldMk cId="620101878" sldId="803"/>
            <ac:spMk id="3" creationId="{6CCA53AC-4065-42E0-907C-E4CF7E818100}"/>
          </ac:spMkLst>
        </pc:spChg>
        <pc:spChg chg="add mod">
          <ac:chgData name="Andrea" userId="6bef7808-9d55-4099-ad47-9fd214d7b37c" providerId="ADAL" clId="{3D6E341A-7D9F-42AD-8408-1B4EEE976771}" dt="2020-08-12T14:10:12.225" v="726"/>
          <ac:spMkLst>
            <pc:docMk/>
            <pc:sldMk cId="620101878" sldId="803"/>
            <ac:spMk id="9" creationId="{39863344-C97B-485E-B1D8-4EC7FB0F0304}"/>
          </ac:spMkLst>
        </pc:spChg>
        <pc:spChg chg="mod">
          <ac:chgData name="Andrea" userId="6bef7808-9d55-4099-ad47-9fd214d7b37c" providerId="ADAL" clId="{3D6E341A-7D9F-42AD-8408-1B4EEE976771}" dt="2020-08-12T14:09:23.992" v="721" actId="20577"/>
          <ac:spMkLst>
            <pc:docMk/>
            <pc:sldMk cId="620101878" sldId="803"/>
            <ac:spMk id="21" creationId="{B52BCCEF-2939-469B-B2FC-B27C7719F4D1}"/>
          </ac:spMkLst>
        </pc:spChg>
      </pc:sldChg>
      <pc:sldChg chg="addSp delSp modSp">
        <pc:chgData name="Andrea" userId="6bef7808-9d55-4099-ad47-9fd214d7b37c" providerId="ADAL" clId="{3D6E341A-7D9F-42AD-8408-1B4EEE976771}" dt="2020-08-14T13:30:54.348" v="3645" actId="20577"/>
        <pc:sldMkLst>
          <pc:docMk/>
          <pc:sldMk cId="2066637401" sldId="810"/>
        </pc:sldMkLst>
        <pc:spChg chg="mod">
          <ac:chgData name="Andrea" userId="6bef7808-9d55-4099-ad47-9fd214d7b37c" providerId="ADAL" clId="{3D6E341A-7D9F-42AD-8408-1B4EEE976771}" dt="2020-08-14T13:30:54.348" v="3645" actId="20577"/>
          <ac:spMkLst>
            <pc:docMk/>
            <pc:sldMk cId="2066637401" sldId="810"/>
            <ac:spMk id="3" creationId="{F126A5EA-FB9D-4563-873C-F38FBB9CEB15}"/>
          </ac:spMkLst>
        </pc:spChg>
        <pc:picChg chg="add">
          <ac:chgData name="Andrea" userId="6bef7808-9d55-4099-ad47-9fd214d7b37c" providerId="ADAL" clId="{3D6E341A-7D9F-42AD-8408-1B4EEE976771}" dt="2020-08-11T06:47:56.237" v="3"/>
          <ac:picMkLst>
            <pc:docMk/>
            <pc:sldMk cId="2066637401" sldId="810"/>
            <ac:picMk id="11" creationId="{C1849407-0372-4E71-8719-167786A989BE}"/>
          </ac:picMkLst>
        </pc:picChg>
        <pc:picChg chg="add del">
          <ac:chgData name="Andrea" userId="6bef7808-9d55-4099-ad47-9fd214d7b37c" providerId="ADAL" clId="{3D6E341A-7D9F-42AD-8408-1B4EEE976771}" dt="2020-08-11T06:47:46.838" v="2" actId="478"/>
          <ac:picMkLst>
            <pc:docMk/>
            <pc:sldMk cId="2066637401" sldId="810"/>
            <ac:picMk id="13" creationId="{9E928FA3-BC57-439A-A080-B99B6E97480C}"/>
          </ac:picMkLst>
        </pc:picChg>
      </pc:sldChg>
      <pc:sldChg chg="modSp">
        <pc:chgData name="Andrea" userId="6bef7808-9d55-4099-ad47-9fd214d7b37c" providerId="ADAL" clId="{3D6E341A-7D9F-42AD-8408-1B4EEE976771}" dt="2020-08-14T13:30:16.480" v="3629" actId="20577"/>
        <pc:sldMkLst>
          <pc:docMk/>
          <pc:sldMk cId="2830793094" sldId="814"/>
        </pc:sldMkLst>
        <pc:spChg chg="mod">
          <ac:chgData name="Andrea" userId="6bef7808-9d55-4099-ad47-9fd214d7b37c" providerId="ADAL" clId="{3D6E341A-7D9F-42AD-8408-1B4EEE976771}" dt="2020-08-14T13:30:16.480" v="3629" actId="20577"/>
          <ac:spMkLst>
            <pc:docMk/>
            <pc:sldMk cId="2830793094" sldId="814"/>
            <ac:spMk id="15" creationId="{B69E7D8F-B119-4CD0-AB09-98500BA1C008}"/>
          </ac:spMkLst>
        </pc:spChg>
      </pc:sldChg>
      <pc:sldChg chg="del">
        <pc:chgData name="Andrea" userId="6bef7808-9d55-4099-ad47-9fd214d7b37c" providerId="ADAL" clId="{3D6E341A-7D9F-42AD-8408-1B4EEE976771}" dt="2020-08-12T13:48:31.504" v="16" actId="2696"/>
        <pc:sldMkLst>
          <pc:docMk/>
          <pc:sldMk cId="976126224" sldId="816"/>
        </pc:sldMkLst>
      </pc:sldChg>
      <pc:sldChg chg="del">
        <pc:chgData name="Andrea" userId="6bef7808-9d55-4099-ad47-9fd214d7b37c" providerId="ADAL" clId="{3D6E341A-7D9F-42AD-8408-1B4EEE976771}" dt="2020-08-12T13:48:32.221" v="22" actId="2696"/>
        <pc:sldMkLst>
          <pc:docMk/>
          <pc:sldMk cId="846584784" sldId="818"/>
        </pc:sldMkLst>
      </pc:sldChg>
      <pc:sldChg chg="del">
        <pc:chgData name="Andrea" userId="6bef7808-9d55-4099-ad47-9fd214d7b37c" providerId="ADAL" clId="{3D6E341A-7D9F-42AD-8408-1B4EEE976771}" dt="2020-08-12T13:48:32.350" v="24" actId="2696"/>
        <pc:sldMkLst>
          <pc:docMk/>
          <pc:sldMk cId="1556776115" sldId="819"/>
        </pc:sldMkLst>
      </pc:sldChg>
      <pc:sldChg chg="del">
        <pc:chgData name="Andrea" userId="6bef7808-9d55-4099-ad47-9fd214d7b37c" providerId="ADAL" clId="{3D6E341A-7D9F-42AD-8408-1B4EEE976771}" dt="2020-08-12T13:48:32.120" v="21" actId="2696"/>
        <pc:sldMkLst>
          <pc:docMk/>
          <pc:sldMk cId="2127254828" sldId="821"/>
        </pc:sldMkLst>
      </pc:sldChg>
      <pc:sldChg chg="del">
        <pc:chgData name="Andrea" userId="6bef7808-9d55-4099-ad47-9fd214d7b37c" providerId="ADAL" clId="{3D6E341A-7D9F-42AD-8408-1B4EEE976771}" dt="2020-08-12T13:48:32.338" v="23" actId="2696"/>
        <pc:sldMkLst>
          <pc:docMk/>
          <pc:sldMk cId="2684645373" sldId="822"/>
        </pc:sldMkLst>
      </pc:sldChg>
      <pc:sldChg chg="del">
        <pc:chgData name="Andrea" userId="6bef7808-9d55-4099-ad47-9fd214d7b37c" providerId="ADAL" clId="{3D6E341A-7D9F-42AD-8408-1B4EEE976771}" dt="2020-08-12T13:48:32.020" v="20" actId="2696"/>
        <pc:sldMkLst>
          <pc:docMk/>
          <pc:sldMk cId="2346000831" sldId="824"/>
        </pc:sldMkLst>
      </pc:sldChg>
      <pc:sldChg chg="del">
        <pc:chgData name="Andrea" userId="6bef7808-9d55-4099-ad47-9fd214d7b37c" providerId="ADAL" clId="{3D6E341A-7D9F-42AD-8408-1B4EEE976771}" dt="2020-08-12T13:48:31.919" v="19" actId="2696"/>
        <pc:sldMkLst>
          <pc:docMk/>
          <pc:sldMk cId="859672461" sldId="826"/>
        </pc:sldMkLst>
      </pc:sldChg>
      <pc:sldChg chg="addSp delSp modSp">
        <pc:chgData name="Andrea" userId="6bef7808-9d55-4099-ad47-9fd214d7b37c" providerId="ADAL" clId="{3D6E341A-7D9F-42AD-8408-1B4EEE976771}" dt="2020-08-14T13:30:50.259" v="3643" actId="20577"/>
        <pc:sldMkLst>
          <pc:docMk/>
          <pc:sldMk cId="4199104290" sldId="827"/>
        </pc:sldMkLst>
        <pc:spChg chg="mod">
          <ac:chgData name="Andrea" userId="6bef7808-9d55-4099-ad47-9fd214d7b37c" providerId="ADAL" clId="{3D6E341A-7D9F-42AD-8408-1B4EEE976771}" dt="2020-08-14T13:30:50.259" v="3643" actId="20577"/>
          <ac:spMkLst>
            <pc:docMk/>
            <pc:sldMk cId="4199104290" sldId="827"/>
            <ac:spMk id="3" creationId="{F126A5EA-FB9D-4563-873C-F38FBB9CEB15}"/>
          </ac:spMkLst>
        </pc:spChg>
        <pc:picChg chg="del">
          <ac:chgData name="Andrea" userId="6bef7808-9d55-4099-ad47-9fd214d7b37c" providerId="ADAL" clId="{3D6E341A-7D9F-42AD-8408-1B4EEE976771}" dt="2020-08-14T13:28:36.447" v="3620" actId="478"/>
          <ac:picMkLst>
            <pc:docMk/>
            <pc:sldMk cId="4199104290" sldId="827"/>
            <ac:picMk id="6" creationId="{6A9BF0BD-6784-430A-9139-637F2867085F}"/>
          </ac:picMkLst>
        </pc:picChg>
        <pc:picChg chg="del">
          <ac:chgData name="Andrea" userId="6bef7808-9d55-4099-ad47-9fd214d7b37c" providerId="ADAL" clId="{3D6E341A-7D9F-42AD-8408-1B4EEE976771}" dt="2020-08-14T13:28:38.658" v="3621" actId="478"/>
          <ac:picMkLst>
            <pc:docMk/>
            <pc:sldMk cId="4199104290" sldId="827"/>
            <ac:picMk id="8" creationId="{A1199037-6B41-46E5-B529-47E66A0A968F}"/>
          </ac:picMkLst>
        </pc:picChg>
        <pc:picChg chg="del">
          <ac:chgData name="Andrea" userId="6bef7808-9d55-4099-ad47-9fd214d7b37c" providerId="ADAL" clId="{3D6E341A-7D9F-42AD-8408-1B4EEE976771}" dt="2020-08-11T06:48:01.146" v="4" actId="478"/>
          <ac:picMkLst>
            <pc:docMk/>
            <pc:sldMk cId="4199104290" sldId="827"/>
            <ac:picMk id="13" creationId="{9E928FA3-BC57-439A-A080-B99B6E97480C}"/>
          </ac:picMkLst>
        </pc:picChg>
        <pc:picChg chg="add">
          <ac:chgData name="Andrea" userId="6bef7808-9d55-4099-ad47-9fd214d7b37c" providerId="ADAL" clId="{3D6E341A-7D9F-42AD-8408-1B4EEE976771}" dt="2020-08-11T06:48:04.911" v="5"/>
          <ac:picMkLst>
            <pc:docMk/>
            <pc:sldMk cId="4199104290" sldId="827"/>
            <ac:picMk id="16" creationId="{D7BE9860-9F5F-4502-92BF-C75B800A4665}"/>
          </ac:picMkLst>
        </pc:picChg>
      </pc:sldChg>
      <pc:sldChg chg="addSp delSp modSp">
        <pc:chgData name="Andrea" userId="6bef7808-9d55-4099-ad47-9fd214d7b37c" providerId="ADAL" clId="{3D6E341A-7D9F-42AD-8408-1B4EEE976771}" dt="2020-08-14T13:30:38.191" v="3637" actId="20577"/>
        <pc:sldMkLst>
          <pc:docMk/>
          <pc:sldMk cId="1991920978" sldId="828"/>
        </pc:sldMkLst>
        <pc:spChg chg="mod">
          <ac:chgData name="Andrea" userId="6bef7808-9d55-4099-ad47-9fd214d7b37c" providerId="ADAL" clId="{3D6E341A-7D9F-42AD-8408-1B4EEE976771}" dt="2020-08-14T13:30:38.191" v="3637" actId="20577"/>
          <ac:spMkLst>
            <pc:docMk/>
            <pc:sldMk cId="1991920978" sldId="828"/>
            <ac:spMk id="3" creationId="{F126A5EA-FB9D-4563-873C-F38FBB9CEB15}"/>
          </ac:spMkLst>
        </pc:spChg>
        <pc:picChg chg="add del">
          <ac:chgData name="Andrea" userId="6bef7808-9d55-4099-ad47-9fd214d7b37c" providerId="ADAL" clId="{3D6E341A-7D9F-42AD-8408-1B4EEE976771}" dt="2020-08-11T07:04:27.665" v="12"/>
          <ac:picMkLst>
            <pc:docMk/>
            <pc:sldMk cId="1991920978" sldId="828"/>
            <ac:picMk id="10" creationId="{C8F58549-6053-4FA4-A7CD-E5D2E3F2587A}"/>
          </ac:picMkLst>
        </pc:picChg>
        <pc:picChg chg="del">
          <ac:chgData name="Andrea" userId="6bef7808-9d55-4099-ad47-9fd214d7b37c" providerId="ADAL" clId="{3D6E341A-7D9F-42AD-8408-1B4EEE976771}" dt="2020-08-11T06:48:08.385" v="6" actId="478"/>
          <ac:picMkLst>
            <pc:docMk/>
            <pc:sldMk cId="1991920978" sldId="828"/>
            <ac:picMk id="13" creationId="{9E928FA3-BC57-439A-A080-B99B6E97480C}"/>
          </ac:picMkLst>
        </pc:picChg>
      </pc:sldChg>
      <pc:sldChg chg="modSp">
        <pc:chgData name="Andrea" userId="6bef7808-9d55-4099-ad47-9fd214d7b37c" providerId="ADAL" clId="{3D6E341A-7D9F-42AD-8408-1B4EEE976771}" dt="2020-08-14T13:30:21.702" v="3631" actId="20577"/>
        <pc:sldMkLst>
          <pc:docMk/>
          <pc:sldMk cId="3968063616" sldId="829"/>
        </pc:sldMkLst>
        <pc:spChg chg="mod">
          <ac:chgData name="Andrea" userId="6bef7808-9d55-4099-ad47-9fd214d7b37c" providerId="ADAL" clId="{3D6E341A-7D9F-42AD-8408-1B4EEE976771}" dt="2020-08-14T13:30:21.702" v="3631" actId="20577"/>
          <ac:spMkLst>
            <pc:docMk/>
            <pc:sldMk cId="3968063616" sldId="829"/>
            <ac:spMk id="15" creationId="{B69E7D8F-B119-4CD0-AB09-98500BA1C008}"/>
          </ac:spMkLst>
        </pc:spChg>
      </pc:sldChg>
      <pc:sldChg chg="modSp">
        <pc:chgData name="Andrea" userId="6bef7808-9d55-4099-ad47-9fd214d7b37c" providerId="ADAL" clId="{3D6E341A-7D9F-42AD-8408-1B4EEE976771}" dt="2020-08-14T13:30:26.297" v="3633" actId="20577"/>
        <pc:sldMkLst>
          <pc:docMk/>
          <pc:sldMk cId="22584792" sldId="830"/>
        </pc:sldMkLst>
        <pc:spChg chg="mod">
          <ac:chgData name="Andrea" userId="6bef7808-9d55-4099-ad47-9fd214d7b37c" providerId="ADAL" clId="{3D6E341A-7D9F-42AD-8408-1B4EEE976771}" dt="2020-08-14T13:30:26.297" v="3633" actId="20577"/>
          <ac:spMkLst>
            <pc:docMk/>
            <pc:sldMk cId="22584792" sldId="830"/>
            <ac:spMk id="15" creationId="{B69E7D8F-B119-4CD0-AB09-98500BA1C008}"/>
          </ac:spMkLst>
        </pc:spChg>
      </pc:sldChg>
      <pc:sldChg chg="addSp delSp modSp del">
        <pc:chgData name="Andrea" userId="6bef7808-9d55-4099-ad47-9fd214d7b37c" providerId="ADAL" clId="{3D6E341A-7D9F-42AD-8408-1B4EEE976771}" dt="2020-08-12T13:48:31.622" v="17" actId="2696"/>
        <pc:sldMkLst>
          <pc:docMk/>
          <pc:sldMk cId="2148610990" sldId="831"/>
        </pc:sldMkLst>
        <pc:picChg chg="add del">
          <ac:chgData name="Andrea" userId="6bef7808-9d55-4099-ad47-9fd214d7b37c" providerId="ADAL" clId="{3D6E341A-7D9F-42AD-8408-1B4EEE976771}" dt="2020-08-11T07:04:43.846" v="14" actId="478"/>
          <ac:picMkLst>
            <pc:docMk/>
            <pc:sldMk cId="2148610990" sldId="831"/>
            <ac:picMk id="6" creationId="{D935EE92-54F2-4156-A75B-BBAABFF24F9D}"/>
          </ac:picMkLst>
        </pc:picChg>
        <pc:picChg chg="mod">
          <ac:chgData name="Andrea" userId="6bef7808-9d55-4099-ad47-9fd214d7b37c" providerId="ADAL" clId="{3D6E341A-7D9F-42AD-8408-1B4EEE976771}" dt="2020-08-11T07:04:42.107" v="13" actId="1076"/>
          <ac:picMkLst>
            <pc:docMk/>
            <pc:sldMk cId="2148610990" sldId="831"/>
            <ac:picMk id="7" creationId="{F9736FF3-CAC1-497D-966A-5DBE3B86DB04}"/>
          </ac:picMkLst>
        </pc:picChg>
      </pc:sldChg>
      <pc:sldChg chg="del">
        <pc:chgData name="Andrea" userId="6bef7808-9d55-4099-ad47-9fd214d7b37c" providerId="ADAL" clId="{3D6E341A-7D9F-42AD-8408-1B4EEE976771}" dt="2020-08-12T13:48:31.803" v="18" actId="2696"/>
        <pc:sldMkLst>
          <pc:docMk/>
          <pc:sldMk cId="601948706" sldId="832"/>
        </pc:sldMkLst>
      </pc:sldChg>
      <pc:sldChg chg="modSp">
        <pc:chgData name="Andrea" userId="6bef7808-9d55-4099-ad47-9fd214d7b37c" providerId="ADAL" clId="{3D6E341A-7D9F-42AD-8408-1B4EEE976771}" dt="2020-08-14T13:30:30.490" v="3635" actId="20577"/>
        <pc:sldMkLst>
          <pc:docMk/>
          <pc:sldMk cId="1589131094" sldId="833"/>
        </pc:sldMkLst>
        <pc:spChg chg="mod">
          <ac:chgData name="Andrea" userId="6bef7808-9d55-4099-ad47-9fd214d7b37c" providerId="ADAL" clId="{3D6E341A-7D9F-42AD-8408-1B4EEE976771}" dt="2020-08-14T13:30:30.490" v="3635" actId="20577"/>
          <ac:spMkLst>
            <pc:docMk/>
            <pc:sldMk cId="1589131094" sldId="833"/>
            <ac:spMk id="15" creationId="{B69E7D8F-B119-4CD0-AB09-98500BA1C008}"/>
          </ac:spMkLst>
        </pc:spChg>
      </pc:sldChg>
      <pc:sldChg chg="addSp delSp modSp add">
        <pc:chgData name="Andrea" userId="6bef7808-9d55-4099-ad47-9fd214d7b37c" providerId="ADAL" clId="{3D6E341A-7D9F-42AD-8408-1B4EEE976771}" dt="2020-08-12T13:53:35.824" v="36"/>
        <pc:sldMkLst>
          <pc:docMk/>
          <pc:sldMk cId="2608181643" sldId="850"/>
        </pc:sldMkLst>
        <pc:spChg chg="mod">
          <ac:chgData name="Andrea" userId="6bef7808-9d55-4099-ad47-9fd214d7b37c" providerId="ADAL" clId="{3D6E341A-7D9F-42AD-8408-1B4EEE976771}" dt="2020-08-12T13:53:08.263" v="30" actId="255"/>
          <ac:spMkLst>
            <pc:docMk/>
            <pc:sldMk cId="2608181643" sldId="850"/>
            <ac:spMk id="3" creationId="{76B75337-ACBC-49B8-B265-0FFDC8015928}"/>
          </ac:spMkLst>
        </pc:spChg>
        <pc:spChg chg="add mod">
          <ac:chgData name="Andrea" userId="6bef7808-9d55-4099-ad47-9fd214d7b37c" providerId="ADAL" clId="{3D6E341A-7D9F-42AD-8408-1B4EEE976771}" dt="2020-08-12T13:53:32.021" v="34" actId="208"/>
          <ac:spMkLst>
            <pc:docMk/>
            <pc:sldMk cId="2608181643" sldId="850"/>
            <ac:spMk id="4" creationId="{D2589125-F716-4B0E-9A7A-16AA59E3816E}"/>
          </ac:spMkLst>
        </pc:spChg>
        <pc:spChg chg="add mod">
          <ac:chgData name="Andrea" userId="6bef7808-9d55-4099-ad47-9fd214d7b37c" providerId="ADAL" clId="{3D6E341A-7D9F-42AD-8408-1B4EEE976771}" dt="2020-08-12T13:53:35.824" v="36"/>
          <ac:spMkLst>
            <pc:docMk/>
            <pc:sldMk cId="2608181643" sldId="850"/>
            <ac:spMk id="10" creationId="{610D30D9-77E7-4424-9C1E-A2EA87B82C2D}"/>
          </ac:spMkLst>
        </pc:spChg>
        <pc:spChg chg="del mod">
          <ac:chgData name="Andrea" userId="6bef7808-9d55-4099-ad47-9fd214d7b37c" providerId="ADAL" clId="{3D6E341A-7D9F-42AD-8408-1B4EEE976771}" dt="2020-08-12T13:52:35.336" v="27" actId="478"/>
          <ac:spMkLst>
            <pc:docMk/>
            <pc:sldMk cId="2608181643" sldId="850"/>
            <ac:spMk id="12" creationId="{0BFAE673-59FD-4705-BAA3-0CE4073DB820}"/>
          </ac:spMkLst>
        </pc:spChg>
      </pc:sldChg>
      <pc:sldChg chg="add del">
        <pc:chgData name="Andrea" userId="6bef7808-9d55-4099-ad47-9fd214d7b37c" providerId="ADAL" clId="{3D6E341A-7D9F-42AD-8408-1B4EEE976771}" dt="2020-08-12T13:54:51.884" v="53" actId="2696"/>
        <pc:sldMkLst>
          <pc:docMk/>
          <pc:sldMk cId="4158181053" sldId="851"/>
        </pc:sldMkLst>
      </pc:sldChg>
      <pc:sldChg chg="add del">
        <pc:chgData name="Andrea" userId="6bef7808-9d55-4099-ad47-9fd214d7b37c" providerId="ADAL" clId="{3D6E341A-7D9F-42AD-8408-1B4EEE976771}" dt="2020-08-12T13:54:55.395" v="54" actId="2696"/>
        <pc:sldMkLst>
          <pc:docMk/>
          <pc:sldMk cId="253712863" sldId="852"/>
        </pc:sldMkLst>
      </pc:sldChg>
      <pc:sldChg chg="addSp delSp modSp add">
        <pc:chgData name="Andrea" userId="6bef7808-9d55-4099-ad47-9fd214d7b37c" providerId="ADAL" clId="{3D6E341A-7D9F-42AD-8408-1B4EEE976771}" dt="2020-08-14T12:52:03.272" v="3409" actId="1038"/>
        <pc:sldMkLst>
          <pc:docMk/>
          <pc:sldMk cId="3540737674" sldId="853"/>
        </pc:sldMkLst>
        <pc:spChg chg="del">
          <ac:chgData name="Andrea" userId="6bef7808-9d55-4099-ad47-9fd214d7b37c" providerId="ADAL" clId="{3D6E341A-7D9F-42AD-8408-1B4EEE976771}" dt="2020-08-12T13:55:06.442" v="55" actId="478"/>
          <ac:spMkLst>
            <pc:docMk/>
            <pc:sldMk cId="3540737674" sldId="853"/>
            <ac:spMk id="3" creationId="{76B75337-ACBC-49B8-B265-0FFDC8015928}"/>
          </ac:spMkLst>
        </pc:spChg>
        <pc:spChg chg="add del mod">
          <ac:chgData name="Andrea" userId="6bef7808-9d55-4099-ad47-9fd214d7b37c" providerId="ADAL" clId="{3D6E341A-7D9F-42AD-8408-1B4EEE976771}" dt="2020-08-12T13:55:12.438" v="58" actId="478"/>
          <ac:spMkLst>
            <pc:docMk/>
            <pc:sldMk cId="3540737674" sldId="853"/>
            <ac:spMk id="8" creationId="{1EE995F0-22C5-4930-B38B-962ED312979C}"/>
          </ac:spMkLst>
        </pc:spChg>
        <pc:spChg chg="add del">
          <ac:chgData name="Andrea" userId="6bef7808-9d55-4099-ad47-9fd214d7b37c" providerId="ADAL" clId="{3D6E341A-7D9F-42AD-8408-1B4EEE976771}" dt="2020-08-12T13:55:10.541" v="57"/>
          <ac:spMkLst>
            <pc:docMk/>
            <pc:sldMk cId="3540737674" sldId="853"/>
            <ac:spMk id="9" creationId="{5914C998-A47C-43EA-ACAE-0570F4830E5F}"/>
          </ac:spMkLst>
        </pc:spChg>
        <pc:spChg chg="add mod">
          <ac:chgData name="Andrea" userId="6bef7808-9d55-4099-ad47-9fd214d7b37c" providerId="ADAL" clId="{3D6E341A-7D9F-42AD-8408-1B4EEE976771}" dt="2020-08-12T14:12:27.685" v="746" actId="14100"/>
          <ac:spMkLst>
            <pc:docMk/>
            <pc:sldMk cId="3540737674" sldId="853"/>
            <ac:spMk id="10" creationId="{D6D99964-58E9-4362-8280-2BB79806BA92}"/>
          </ac:spMkLst>
        </pc:spChg>
        <pc:picChg chg="mod">
          <ac:chgData name="Andrea" userId="6bef7808-9d55-4099-ad47-9fd214d7b37c" providerId="ADAL" clId="{3D6E341A-7D9F-42AD-8408-1B4EEE976771}" dt="2020-08-14T12:52:03.272" v="3409" actId="1038"/>
          <ac:picMkLst>
            <pc:docMk/>
            <pc:sldMk cId="3540737674" sldId="853"/>
            <ac:picMk id="7" creationId="{F9736FF3-CAC1-497D-966A-5DBE3B86DB04}"/>
          </ac:picMkLst>
        </pc:picChg>
        <pc:picChg chg="add del">
          <ac:chgData name="Andrea" userId="6bef7808-9d55-4099-ad47-9fd214d7b37c" providerId="ADAL" clId="{3D6E341A-7D9F-42AD-8408-1B4EEE976771}" dt="2020-08-12T14:13:17.149" v="748" actId="478"/>
          <ac:picMkLst>
            <pc:docMk/>
            <pc:sldMk cId="3540737674" sldId="853"/>
            <ac:picMk id="11" creationId="{B9141548-3F85-4B3E-BE2C-8E7FCD2C5089}"/>
          </ac:picMkLst>
        </pc:picChg>
      </pc:sldChg>
      <pc:sldChg chg="addSp delSp modSp add del">
        <pc:chgData name="Andrea" userId="6bef7808-9d55-4099-ad47-9fd214d7b37c" providerId="ADAL" clId="{3D6E341A-7D9F-42AD-8408-1B4EEE976771}" dt="2020-08-12T14:13:41.339" v="752" actId="2696"/>
        <pc:sldMkLst>
          <pc:docMk/>
          <pc:sldMk cId="2179171725" sldId="854"/>
        </pc:sldMkLst>
        <pc:spChg chg="del">
          <ac:chgData name="Andrea" userId="6bef7808-9d55-4099-ad47-9fd214d7b37c" providerId="ADAL" clId="{3D6E341A-7D9F-42AD-8408-1B4EEE976771}" dt="2020-08-12T13:55:20.945" v="60" actId="478"/>
          <ac:spMkLst>
            <pc:docMk/>
            <pc:sldMk cId="2179171725" sldId="854"/>
            <ac:spMk id="3" creationId="{76B75337-ACBC-49B8-B265-0FFDC8015928}"/>
          </ac:spMkLst>
        </pc:spChg>
        <pc:spChg chg="add del mod">
          <ac:chgData name="Andrea" userId="6bef7808-9d55-4099-ad47-9fd214d7b37c" providerId="ADAL" clId="{3D6E341A-7D9F-42AD-8408-1B4EEE976771}" dt="2020-08-12T13:55:22.785" v="61" actId="478"/>
          <ac:spMkLst>
            <pc:docMk/>
            <pc:sldMk cId="2179171725" sldId="854"/>
            <ac:spMk id="5" creationId="{4274EC08-4C15-41E9-ABB7-8C8BE33F3CD9}"/>
          </ac:spMkLst>
        </pc:spChg>
        <pc:spChg chg="add">
          <ac:chgData name="Andrea" userId="6bef7808-9d55-4099-ad47-9fd214d7b37c" providerId="ADAL" clId="{3D6E341A-7D9F-42AD-8408-1B4EEE976771}" dt="2020-08-12T13:55:23.469" v="62"/>
          <ac:spMkLst>
            <pc:docMk/>
            <pc:sldMk cId="2179171725" sldId="854"/>
            <ac:spMk id="7" creationId="{1FC11245-886B-4E19-A524-43BCE5DE3BE0}"/>
          </ac:spMkLst>
        </pc:spChg>
      </pc:sldChg>
      <pc:sldChg chg="addSp delSp modSp add del">
        <pc:chgData name="Andrea" userId="6bef7808-9d55-4099-ad47-9fd214d7b37c" providerId="ADAL" clId="{3D6E341A-7D9F-42AD-8408-1B4EEE976771}" dt="2020-08-12T14:13:44.321" v="753" actId="2696"/>
        <pc:sldMkLst>
          <pc:docMk/>
          <pc:sldMk cId="1439848807" sldId="855"/>
        </pc:sldMkLst>
        <pc:spChg chg="del">
          <ac:chgData name="Andrea" userId="6bef7808-9d55-4099-ad47-9fd214d7b37c" providerId="ADAL" clId="{3D6E341A-7D9F-42AD-8408-1B4EEE976771}" dt="2020-08-12T13:55:34.201" v="63" actId="478"/>
          <ac:spMkLst>
            <pc:docMk/>
            <pc:sldMk cId="1439848807" sldId="855"/>
            <ac:spMk id="3" creationId="{76B75337-ACBC-49B8-B265-0FFDC8015928}"/>
          </ac:spMkLst>
        </pc:spChg>
        <pc:spChg chg="add del mod">
          <ac:chgData name="Andrea" userId="6bef7808-9d55-4099-ad47-9fd214d7b37c" providerId="ADAL" clId="{3D6E341A-7D9F-42AD-8408-1B4EEE976771}" dt="2020-08-12T13:55:35.934" v="64" actId="478"/>
          <ac:spMkLst>
            <pc:docMk/>
            <pc:sldMk cId="1439848807" sldId="855"/>
            <ac:spMk id="5" creationId="{8C01141B-3956-43C7-AB5F-44F056F24CAF}"/>
          </ac:spMkLst>
        </pc:spChg>
        <pc:spChg chg="add mod">
          <ac:chgData name="Andrea" userId="6bef7808-9d55-4099-ad47-9fd214d7b37c" providerId="ADAL" clId="{3D6E341A-7D9F-42AD-8408-1B4EEE976771}" dt="2020-08-12T14:12:08.944" v="739" actId="20577"/>
          <ac:spMkLst>
            <pc:docMk/>
            <pc:sldMk cId="1439848807" sldId="855"/>
            <ac:spMk id="9" creationId="{06BBE9F3-2A56-445B-AC38-05D3B903BDBD}"/>
          </ac:spMkLst>
        </pc:spChg>
      </pc:sldChg>
      <pc:sldChg chg="addSp delSp modSp add">
        <pc:chgData name="Andrea" userId="6bef7808-9d55-4099-ad47-9fd214d7b37c" providerId="ADAL" clId="{3D6E341A-7D9F-42AD-8408-1B4EEE976771}" dt="2020-08-12T13:56:27.482" v="68"/>
        <pc:sldMkLst>
          <pc:docMk/>
          <pc:sldMk cId="2712860116" sldId="856"/>
        </pc:sldMkLst>
        <pc:spChg chg="del">
          <ac:chgData name="Andrea" userId="6bef7808-9d55-4099-ad47-9fd214d7b37c" providerId="ADAL" clId="{3D6E341A-7D9F-42AD-8408-1B4EEE976771}" dt="2020-08-12T13:56:25.697" v="66" actId="478"/>
          <ac:spMkLst>
            <pc:docMk/>
            <pc:sldMk cId="2712860116" sldId="856"/>
            <ac:spMk id="3" creationId="{76B75337-ACBC-49B8-B265-0FFDC8015928}"/>
          </ac:spMkLst>
        </pc:spChg>
        <pc:spChg chg="add del mod">
          <ac:chgData name="Andrea" userId="6bef7808-9d55-4099-ad47-9fd214d7b37c" providerId="ADAL" clId="{3D6E341A-7D9F-42AD-8408-1B4EEE976771}" dt="2020-08-12T13:56:26.998" v="67" actId="478"/>
          <ac:spMkLst>
            <pc:docMk/>
            <pc:sldMk cId="2712860116" sldId="856"/>
            <ac:spMk id="5" creationId="{1CAD4768-BE57-42CF-9B80-FD3A1CFABDFA}"/>
          </ac:spMkLst>
        </pc:spChg>
        <pc:spChg chg="add">
          <ac:chgData name="Andrea" userId="6bef7808-9d55-4099-ad47-9fd214d7b37c" providerId="ADAL" clId="{3D6E341A-7D9F-42AD-8408-1B4EEE976771}" dt="2020-08-12T13:56:27.482" v="68"/>
          <ac:spMkLst>
            <pc:docMk/>
            <pc:sldMk cId="2712860116" sldId="856"/>
            <ac:spMk id="8" creationId="{4CBC2960-CE96-4E2E-BE29-859D04A95925}"/>
          </ac:spMkLst>
        </pc:spChg>
      </pc:sldChg>
      <pc:sldChg chg="addSp delSp modSp add">
        <pc:chgData name="Andrea" userId="6bef7808-9d55-4099-ad47-9fd214d7b37c" providerId="ADAL" clId="{3D6E341A-7D9F-42AD-8408-1B4EEE976771}" dt="2020-08-12T13:56:34.474" v="72"/>
        <pc:sldMkLst>
          <pc:docMk/>
          <pc:sldMk cId="1180553354" sldId="857"/>
        </pc:sldMkLst>
        <pc:spChg chg="del mod">
          <ac:chgData name="Andrea" userId="6bef7808-9d55-4099-ad47-9fd214d7b37c" providerId="ADAL" clId="{3D6E341A-7D9F-42AD-8408-1B4EEE976771}" dt="2020-08-12T13:56:31.229" v="70" actId="478"/>
          <ac:spMkLst>
            <pc:docMk/>
            <pc:sldMk cId="1180553354" sldId="857"/>
            <ac:spMk id="3" creationId="{76B75337-ACBC-49B8-B265-0FFDC8015928}"/>
          </ac:spMkLst>
        </pc:spChg>
        <pc:spChg chg="add del mod">
          <ac:chgData name="Andrea" userId="6bef7808-9d55-4099-ad47-9fd214d7b37c" providerId="ADAL" clId="{3D6E341A-7D9F-42AD-8408-1B4EEE976771}" dt="2020-08-12T13:56:34.078" v="71" actId="478"/>
          <ac:spMkLst>
            <pc:docMk/>
            <pc:sldMk cId="1180553354" sldId="857"/>
            <ac:spMk id="7" creationId="{97D0EA09-792F-4970-B9F2-F8CD511715CA}"/>
          </ac:spMkLst>
        </pc:spChg>
        <pc:spChg chg="add">
          <ac:chgData name="Andrea" userId="6bef7808-9d55-4099-ad47-9fd214d7b37c" providerId="ADAL" clId="{3D6E341A-7D9F-42AD-8408-1B4EEE976771}" dt="2020-08-12T13:56:34.474" v="72"/>
          <ac:spMkLst>
            <pc:docMk/>
            <pc:sldMk cId="1180553354" sldId="857"/>
            <ac:spMk id="11" creationId="{61249F85-D02D-4D69-8296-1179EDC0654A}"/>
          </ac:spMkLst>
        </pc:spChg>
      </pc:sldChg>
      <pc:sldChg chg="modSp add">
        <pc:chgData name="Andrea" userId="6bef7808-9d55-4099-ad47-9fd214d7b37c" providerId="ADAL" clId="{3D6E341A-7D9F-42AD-8408-1B4EEE976771}" dt="2020-08-12T14:05:45.378" v="682" actId="20577"/>
        <pc:sldMkLst>
          <pc:docMk/>
          <pc:sldMk cId="3336967185" sldId="858"/>
        </pc:sldMkLst>
        <pc:spChg chg="mod">
          <ac:chgData name="Andrea" userId="6bef7808-9d55-4099-ad47-9fd214d7b37c" providerId="ADAL" clId="{3D6E341A-7D9F-42AD-8408-1B4EEE976771}" dt="2020-08-12T14:03:23.978" v="277" actId="20577"/>
          <ac:spMkLst>
            <pc:docMk/>
            <pc:sldMk cId="3336967185" sldId="858"/>
            <ac:spMk id="2" creationId="{5E48CC39-A9C3-48E3-B3F6-A7B4BC181834}"/>
          </ac:spMkLst>
        </pc:spChg>
        <pc:spChg chg="mod">
          <ac:chgData name="Andrea" userId="6bef7808-9d55-4099-ad47-9fd214d7b37c" providerId="ADAL" clId="{3D6E341A-7D9F-42AD-8408-1B4EEE976771}" dt="2020-08-12T14:04:47.568" v="637" actId="20577"/>
          <ac:spMkLst>
            <pc:docMk/>
            <pc:sldMk cId="3336967185" sldId="858"/>
            <ac:spMk id="3" creationId="{42DEE576-C34B-4A57-A3CE-DF881F07B01F}"/>
          </ac:spMkLst>
        </pc:spChg>
        <pc:spChg chg="mod">
          <ac:chgData name="Andrea" userId="6bef7808-9d55-4099-ad47-9fd214d7b37c" providerId="ADAL" clId="{3D6E341A-7D9F-42AD-8408-1B4EEE976771}" dt="2020-08-12T14:05:45.378" v="682" actId="20577"/>
          <ac:spMkLst>
            <pc:docMk/>
            <pc:sldMk cId="3336967185" sldId="858"/>
            <ac:spMk id="9" creationId="{3CA12F7D-35E2-49AC-AE7B-8A1DA264872E}"/>
          </ac:spMkLst>
        </pc:spChg>
      </pc:sldChg>
      <pc:sldChg chg="addSp modSp add">
        <pc:chgData name="Andrea" userId="6bef7808-9d55-4099-ad47-9fd214d7b37c" providerId="ADAL" clId="{3D6E341A-7D9F-42AD-8408-1B4EEE976771}" dt="2020-08-14T12:52:39.209" v="3413" actId="1038"/>
        <pc:sldMkLst>
          <pc:docMk/>
          <pc:sldMk cId="203037315" sldId="859"/>
        </pc:sldMkLst>
        <pc:spChg chg="mod">
          <ac:chgData name="Andrea" userId="6bef7808-9d55-4099-ad47-9fd214d7b37c" providerId="ADAL" clId="{3D6E341A-7D9F-42AD-8408-1B4EEE976771}" dt="2020-08-12T13:54:21.494" v="52" actId="14100"/>
          <ac:spMkLst>
            <pc:docMk/>
            <pc:sldMk cId="203037315" sldId="859"/>
            <ac:spMk id="4" creationId="{D2589125-F716-4B0E-9A7A-16AA59E3816E}"/>
          </ac:spMkLst>
        </pc:spChg>
        <pc:spChg chg="add mod">
          <ac:chgData name="Andrea" userId="6bef7808-9d55-4099-ad47-9fd214d7b37c" providerId="ADAL" clId="{3D6E341A-7D9F-42AD-8408-1B4EEE976771}" dt="2020-08-12T13:54:00.870" v="47" actId="1038"/>
          <ac:spMkLst>
            <pc:docMk/>
            <pc:sldMk cId="203037315" sldId="859"/>
            <ac:spMk id="5" creationId="{111D93E3-398D-45DE-B317-9B2AF01A4F27}"/>
          </ac:spMkLst>
        </pc:spChg>
        <pc:picChg chg="add mod">
          <ac:chgData name="Andrea" userId="6bef7808-9d55-4099-ad47-9fd214d7b37c" providerId="ADAL" clId="{3D6E341A-7D9F-42AD-8408-1B4EEE976771}" dt="2020-08-14T12:33:14.147" v="3340" actId="1076"/>
          <ac:picMkLst>
            <pc:docMk/>
            <pc:sldMk cId="203037315" sldId="859"/>
            <ac:picMk id="10" creationId="{8B479321-C581-4B30-8C56-5F8DFA71B76B}"/>
          </ac:picMkLst>
        </pc:picChg>
        <pc:picChg chg="add mod">
          <ac:chgData name="Andrea" userId="6bef7808-9d55-4099-ad47-9fd214d7b37c" providerId="ADAL" clId="{3D6E341A-7D9F-42AD-8408-1B4EEE976771}" dt="2020-08-14T12:52:39.209" v="3413" actId="1038"/>
          <ac:picMkLst>
            <pc:docMk/>
            <pc:sldMk cId="203037315" sldId="859"/>
            <ac:picMk id="11" creationId="{8158E5F8-9C7F-4744-A52D-DF09BE316E40}"/>
          </ac:picMkLst>
        </pc:picChg>
      </pc:sldChg>
      <pc:sldChg chg="addSp delSp modSp add del">
        <pc:chgData name="Andrea" userId="6bef7808-9d55-4099-ad47-9fd214d7b37c" providerId="ADAL" clId="{3D6E341A-7D9F-42AD-8408-1B4EEE976771}" dt="2020-08-14T12:33:49.075" v="3342" actId="2696"/>
        <pc:sldMkLst>
          <pc:docMk/>
          <pc:sldMk cId="2895262570" sldId="860"/>
        </pc:sldMkLst>
        <pc:spChg chg="del mod">
          <ac:chgData name="Andrea" userId="6bef7808-9d55-4099-ad47-9fd214d7b37c" providerId="ADAL" clId="{3D6E341A-7D9F-42AD-8408-1B4EEE976771}" dt="2020-08-12T13:54:18.155" v="51" actId="478"/>
          <ac:spMkLst>
            <pc:docMk/>
            <pc:sldMk cId="2895262570" sldId="860"/>
            <ac:spMk id="4" creationId="{D2589125-F716-4B0E-9A7A-16AA59E3816E}"/>
          </ac:spMkLst>
        </pc:spChg>
        <pc:spChg chg="del">
          <ac:chgData name="Andrea" userId="6bef7808-9d55-4099-ad47-9fd214d7b37c" providerId="ADAL" clId="{3D6E341A-7D9F-42AD-8408-1B4EEE976771}" dt="2020-08-12T13:54:12.127" v="49" actId="478"/>
          <ac:spMkLst>
            <pc:docMk/>
            <pc:sldMk cId="2895262570" sldId="860"/>
            <ac:spMk id="5" creationId="{111D93E3-398D-45DE-B317-9B2AF01A4F27}"/>
          </ac:spMkLst>
        </pc:spChg>
        <pc:picChg chg="add">
          <ac:chgData name="Andrea" userId="6bef7808-9d55-4099-ad47-9fd214d7b37c" providerId="ADAL" clId="{3D6E341A-7D9F-42AD-8408-1B4EEE976771}" dt="2020-08-14T12:33:32.715" v="3341"/>
          <ac:picMkLst>
            <pc:docMk/>
            <pc:sldMk cId="2895262570" sldId="860"/>
            <ac:picMk id="10" creationId="{823B39D9-444E-4ADA-9B9C-EE0FA409496E}"/>
          </ac:picMkLst>
        </pc:picChg>
      </pc:sldChg>
      <pc:sldChg chg="addSp delSp modSp add del">
        <pc:chgData name="Andrea" userId="6bef7808-9d55-4099-ad47-9fd214d7b37c" providerId="ADAL" clId="{3D6E341A-7D9F-42AD-8408-1B4EEE976771}" dt="2020-08-12T14:03:00.002" v="267" actId="2696"/>
        <pc:sldMkLst>
          <pc:docMk/>
          <pc:sldMk cId="490141525" sldId="861"/>
        </pc:sldMkLst>
        <pc:spChg chg="add mod">
          <ac:chgData name="Andrea" userId="6bef7808-9d55-4099-ad47-9fd214d7b37c" providerId="ADAL" clId="{3D6E341A-7D9F-42AD-8408-1B4EEE976771}" dt="2020-08-12T14:02:01.058" v="203" actId="14100"/>
          <ac:spMkLst>
            <pc:docMk/>
            <pc:sldMk cId="490141525" sldId="861"/>
            <ac:spMk id="3" creationId="{04D3EC59-950C-42C9-97CF-EA225A0D5207}"/>
          </ac:spMkLst>
        </pc:spChg>
        <pc:spChg chg="del mod">
          <ac:chgData name="Andrea" userId="6bef7808-9d55-4099-ad47-9fd214d7b37c" providerId="ADAL" clId="{3D6E341A-7D9F-42AD-8408-1B4EEE976771}" dt="2020-08-12T14:00:37.872" v="103" actId="478"/>
          <ac:spMkLst>
            <pc:docMk/>
            <pc:sldMk cId="490141525" sldId="861"/>
            <ac:spMk id="5" creationId="{5A305F54-B8B4-4469-957A-59A849765082}"/>
          </ac:spMkLst>
        </pc:spChg>
        <pc:spChg chg="add del mod">
          <ac:chgData name="Andrea" userId="6bef7808-9d55-4099-ad47-9fd214d7b37c" providerId="ADAL" clId="{3D6E341A-7D9F-42AD-8408-1B4EEE976771}" dt="2020-08-12T14:01:46.992" v="199" actId="478"/>
          <ac:spMkLst>
            <pc:docMk/>
            <pc:sldMk cId="490141525" sldId="861"/>
            <ac:spMk id="7" creationId="{03A409AA-36E8-4EA9-8D75-6CF2321D7AF8}"/>
          </ac:spMkLst>
        </pc:spChg>
        <pc:spChg chg="del">
          <ac:chgData name="Andrea" userId="6bef7808-9d55-4099-ad47-9fd214d7b37c" providerId="ADAL" clId="{3D6E341A-7D9F-42AD-8408-1B4EEE976771}" dt="2020-08-12T14:00:34.942" v="100" actId="478"/>
          <ac:spMkLst>
            <pc:docMk/>
            <pc:sldMk cId="490141525" sldId="861"/>
            <ac:spMk id="9" creationId="{125E8A14-B5D4-478F-96FE-DF691B020AE5}"/>
          </ac:spMkLst>
        </pc:spChg>
        <pc:spChg chg="del mod">
          <ac:chgData name="Andrea" userId="6bef7808-9d55-4099-ad47-9fd214d7b37c" providerId="ADAL" clId="{3D6E341A-7D9F-42AD-8408-1B4EEE976771}" dt="2020-08-12T14:01:44.607" v="198" actId="478"/>
          <ac:spMkLst>
            <pc:docMk/>
            <pc:sldMk cId="490141525" sldId="861"/>
            <ac:spMk id="11" creationId="{61249F85-D02D-4D69-8296-1179EDC0654A}"/>
          </ac:spMkLst>
        </pc:spChg>
        <pc:picChg chg="del">
          <ac:chgData name="Andrea" userId="6bef7808-9d55-4099-ad47-9fd214d7b37c" providerId="ADAL" clId="{3D6E341A-7D9F-42AD-8408-1B4EEE976771}" dt="2020-08-12T14:00:33.536" v="99" actId="478"/>
          <ac:picMkLst>
            <pc:docMk/>
            <pc:sldMk cId="490141525" sldId="861"/>
            <ac:picMk id="2" creationId="{1429F111-E3B9-4D06-B46A-8587D0F4BF9F}"/>
          </ac:picMkLst>
        </pc:picChg>
        <pc:picChg chg="del mod">
          <ac:chgData name="Andrea" userId="6bef7808-9d55-4099-ad47-9fd214d7b37c" providerId="ADAL" clId="{3D6E341A-7D9F-42AD-8408-1B4EEE976771}" dt="2020-08-12T14:00:32.843" v="98" actId="478"/>
          <ac:picMkLst>
            <pc:docMk/>
            <pc:sldMk cId="490141525" sldId="861"/>
            <ac:picMk id="6" creationId="{D935EE92-54F2-4156-A75B-BBAABFF24F9D}"/>
          </ac:picMkLst>
        </pc:picChg>
        <pc:picChg chg="del">
          <ac:chgData name="Andrea" userId="6bef7808-9d55-4099-ad47-9fd214d7b37c" providerId="ADAL" clId="{3D6E341A-7D9F-42AD-8408-1B4EEE976771}" dt="2020-08-12T14:00:31.013" v="96" actId="478"/>
          <ac:picMkLst>
            <pc:docMk/>
            <pc:sldMk cId="490141525" sldId="861"/>
            <ac:picMk id="8" creationId="{03077EAE-CBEF-4255-983F-CADE7B2C55C0}"/>
          </ac:picMkLst>
        </pc:picChg>
        <pc:picChg chg="del">
          <ac:chgData name="Andrea" userId="6bef7808-9d55-4099-ad47-9fd214d7b37c" providerId="ADAL" clId="{3D6E341A-7D9F-42AD-8408-1B4EEE976771}" dt="2020-08-12T14:00:35.719" v="101" actId="478"/>
          <ac:picMkLst>
            <pc:docMk/>
            <pc:sldMk cId="490141525" sldId="861"/>
            <ac:picMk id="10" creationId="{46B3BB80-2AEF-46E4-8E8A-2E22E02F03AC}"/>
          </ac:picMkLst>
        </pc:picChg>
        <pc:picChg chg="add del mod">
          <ac:chgData name="Andrea" userId="6bef7808-9d55-4099-ad47-9fd214d7b37c" providerId="ADAL" clId="{3D6E341A-7D9F-42AD-8408-1B4EEE976771}" dt="2020-08-12T14:01:49.173" v="200" actId="478"/>
          <ac:picMkLst>
            <pc:docMk/>
            <pc:sldMk cId="490141525" sldId="861"/>
            <ac:picMk id="12" creationId="{97FA8B95-567D-40C7-B305-19C26D53D214}"/>
          </ac:picMkLst>
        </pc:picChg>
        <pc:picChg chg="add">
          <ac:chgData name="Andrea" userId="6bef7808-9d55-4099-ad47-9fd214d7b37c" providerId="ADAL" clId="{3D6E341A-7D9F-42AD-8408-1B4EEE976771}" dt="2020-08-12T14:01:54.917" v="201"/>
          <ac:picMkLst>
            <pc:docMk/>
            <pc:sldMk cId="490141525" sldId="861"/>
            <ac:picMk id="13" creationId="{353E071A-894A-4463-A34D-F84F0894D0E5}"/>
          </ac:picMkLst>
        </pc:picChg>
      </pc:sldChg>
      <pc:sldChg chg="addSp delSp modSp add">
        <pc:chgData name="Andrea" userId="6bef7808-9d55-4099-ad47-9fd214d7b37c" providerId="ADAL" clId="{3D6E341A-7D9F-42AD-8408-1B4EEE976771}" dt="2020-08-14T13:30:05.047" v="3627" actId="20577"/>
        <pc:sldMkLst>
          <pc:docMk/>
          <pc:sldMk cId="1001521565" sldId="862"/>
        </pc:sldMkLst>
        <pc:spChg chg="add del mod">
          <ac:chgData name="Andrea" userId="6bef7808-9d55-4099-ad47-9fd214d7b37c" providerId="ADAL" clId="{3D6E341A-7D9F-42AD-8408-1B4EEE976771}" dt="2020-08-14T12:34:21.044" v="3346" actId="478"/>
          <ac:spMkLst>
            <pc:docMk/>
            <pc:sldMk cId="1001521565" sldId="862"/>
            <ac:spMk id="2" creationId="{99E1D13B-1D22-48F0-9BF2-B02BB0AB828B}"/>
          </ac:spMkLst>
        </pc:spChg>
        <pc:spChg chg="mod">
          <ac:chgData name="Andrea" userId="6bef7808-9d55-4099-ad47-9fd214d7b37c" providerId="ADAL" clId="{3D6E341A-7D9F-42AD-8408-1B4EEE976771}" dt="2020-08-14T13:30:05.047" v="3627" actId="20577"/>
          <ac:spMkLst>
            <pc:docMk/>
            <pc:sldMk cId="1001521565" sldId="862"/>
            <ac:spMk id="3" creationId="{04D3EC59-950C-42C9-97CF-EA225A0D5207}"/>
          </ac:spMkLst>
        </pc:spChg>
      </pc:sldChg>
      <pc:sldChg chg="add del">
        <pc:chgData name="Andrea" userId="6bef7808-9d55-4099-ad47-9fd214d7b37c" providerId="ADAL" clId="{3D6E341A-7D9F-42AD-8408-1B4EEE976771}" dt="2020-08-14T12:54:20.526" v="3478" actId="2696"/>
        <pc:sldMkLst>
          <pc:docMk/>
          <pc:sldMk cId="2674628663" sldId="863"/>
        </pc:sldMkLst>
      </pc:sldChg>
      <pc:sldChg chg="modSp add">
        <pc:chgData name="Andrea" userId="6bef7808-9d55-4099-ad47-9fd214d7b37c" providerId="ADAL" clId="{3D6E341A-7D9F-42AD-8408-1B4EEE976771}" dt="2020-08-14T13:31:01.651" v="3649" actId="20577"/>
        <pc:sldMkLst>
          <pc:docMk/>
          <pc:sldMk cId="470640536" sldId="864"/>
        </pc:sldMkLst>
        <pc:spChg chg="mod">
          <ac:chgData name="Andrea" userId="6bef7808-9d55-4099-ad47-9fd214d7b37c" providerId="ADAL" clId="{3D6E341A-7D9F-42AD-8408-1B4EEE976771}" dt="2020-08-12T14:10:27.039" v="732" actId="14100"/>
          <ac:spMkLst>
            <pc:docMk/>
            <pc:sldMk cId="470640536" sldId="864"/>
            <ac:spMk id="3" creationId="{6CCA53AC-4065-42E0-907C-E4CF7E818100}"/>
          </ac:spMkLst>
        </pc:spChg>
        <pc:spChg chg="mod">
          <ac:chgData name="Andrea" userId="6bef7808-9d55-4099-ad47-9fd214d7b37c" providerId="ADAL" clId="{3D6E341A-7D9F-42AD-8408-1B4EEE976771}" dt="2020-08-14T13:31:01.651" v="3649" actId="20577"/>
          <ac:spMkLst>
            <pc:docMk/>
            <pc:sldMk cId="470640536" sldId="864"/>
            <ac:spMk id="21" creationId="{B52BCCEF-2939-469B-B2FC-B27C7719F4D1}"/>
          </ac:spMkLst>
        </pc:spChg>
      </pc:sldChg>
      <pc:sldChg chg="delSp modSp add">
        <pc:chgData name="Andrea" userId="6bef7808-9d55-4099-ad47-9fd214d7b37c" providerId="ADAL" clId="{3D6E341A-7D9F-42AD-8408-1B4EEE976771}" dt="2020-08-14T13:30:58.806" v="3647" actId="20577"/>
        <pc:sldMkLst>
          <pc:docMk/>
          <pc:sldMk cId="1625469923" sldId="865"/>
        </pc:sldMkLst>
        <pc:spChg chg="del">
          <ac:chgData name="Andrea" userId="6bef7808-9d55-4099-ad47-9fd214d7b37c" providerId="ADAL" clId="{3D6E341A-7D9F-42AD-8408-1B4EEE976771}" dt="2020-08-12T14:10:38.582" v="734" actId="478"/>
          <ac:spMkLst>
            <pc:docMk/>
            <pc:sldMk cId="1625469923" sldId="865"/>
            <ac:spMk id="3" creationId="{6CCA53AC-4065-42E0-907C-E4CF7E818100}"/>
          </ac:spMkLst>
        </pc:spChg>
        <pc:spChg chg="mod">
          <ac:chgData name="Andrea" userId="6bef7808-9d55-4099-ad47-9fd214d7b37c" providerId="ADAL" clId="{3D6E341A-7D9F-42AD-8408-1B4EEE976771}" dt="2020-08-14T13:30:58.806" v="3647" actId="20577"/>
          <ac:spMkLst>
            <pc:docMk/>
            <pc:sldMk cId="1625469923" sldId="865"/>
            <ac:spMk id="21" creationId="{B52BCCEF-2939-469B-B2FC-B27C7719F4D1}"/>
          </ac:spMkLst>
        </pc:spChg>
      </pc:sldChg>
      <pc:sldChg chg="addSp modSp add">
        <pc:chgData name="Andrea" userId="6bef7808-9d55-4099-ad47-9fd214d7b37c" providerId="ADAL" clId="{3D6E341A-7D9F-42AD-8408-1B4EEE976771}" dt="2020-08-12T14:13:35.636" v="751" actId="1076"/>
        <pc:sldMkLst>
          <pc:docMk/>
          <pc:sldMk cId="44286526" sldId="866"/>
        </pc:sldMkLst>
        <pc:spChg chg="add mod">
          <ac:chgData name="Andrea" userId="6bef7808-9d55-4099-ad47-9fd214d7b37c" providerId="ADAL" clId="{3D6E341A-7D9F-42AD-8408-1B4EEE976771}" dt="2020-08-12T14:13:35.086" v="750" actId="1076"/>
          <ac:spMkLst>
            <pc:docMk/>
            <pc:sldMk cId="44286526" sldId="866"/>
            <ac:spMk id="8" creationId="{1BA8864E-52FE-48B6-88F5-266F361D8759}"/>
          </ac:spMkLst>
        </pc:spChg>
        <pc:picChg chg="mod">
          <ac:chgData name="Andrea" userId="6bef7808-9d55-4099-ad47-9fd214d7b37c" providerId="ADAL" clId="{3D6E341A-7D9F-42AD-8408-1B4EEE976771}" dt="2020-08-12T14:13:35.636" v="751" actId="1076"/>
          <ac:picMkLst>
            <pc:docMk/>
            <pc:sldMk cId="44286526" sldId="866"/>
            <ac:picMk id="2" creationId="{1429F111-E3B9-4D06-B46A-8587D0F4BF9F}"/>
          </ac:picMkLst>
        </pc:picChg>
      </pc:sldChg>
      <pc:sldChg chg="delSp modSp add">
        <pc:chgData name="Andrea" userId="6bef7808-9d55-4099-ad47-9fd214d7b37c" providerId="ADAL" clId="{3D6E341A-7D9F-42AD-8408-1B4EEE976771}" dt="2020-08-13T11:55:32.468" v="870" actId="478"/>
        <pc:sldMkLst>
          <pc:docMk/>
          <pc:sldMk cId="748801632" sldId="867"/>
        </pc:sldMkLst>
        <pc:spChg chg="mod">
          <ac:chgData name="Andrea" userId="6bef7808-9d55-4099-ad47-9fd214d7b37c" providerId="ADAL" clId="{3D6E341A-7D9F-42AD-8408-1B4EEE976771}" dt="2020-08-13T11:55:10.494" v="867" actId="1036"/>
          <ac:spMkLst>
            <pc:docMk/>
            <pc:sldMk cId="748801632" sldId="867"/>
            <ac:spMk id="4" creationId="{484F44A5-9622-43B7-9FEC-F1A486C4C430}"/>
          </ac:spMkLst>
        </pc:spChg>
        <pc:picChg chg="del">
          <ac:chgData name="Andrea" userId="6bef7808-9d55-4099-ad47-9fd214d7b37c" providerId="ADAL" clId="{3D6E341A-7D9F-42AD-8408-1B4EEE976771}" dt="2020-08-13T11:55:32.468" v="870" actId="478"/>
          <ac:picMkLst>
            <pc:docMk/>
            <pc:sldMk cId="748801632" sldId="867"/>
            <ac:picMk id="2" creationId="{01A4F4C2-67B0-405C-A544-F5FD0AABDF2B}"/>
          </ac:picMkLst>
        </pc:picChg>
      </pc:sldChg>
      <pc:sldChg chg="delSp add">
        <pc:chgData name="Andrea" userId="6bef7808-9d55-4099-ad47-9fd214d7b37c" providerId="ADAL" clId="{3D6E341A-7D9F-42AD-8408-1B4EEE976771}" dt="2020-08-13T11:55:35.412" v="871" actId="478"/>
        <pc:sldMkLst>
          <pc:docMk/>
          <pc:sldMk cId="4093873999" sldId="868"/>
        </pc:sldMkLst>
        <pc:spChg chg="del">
          <ac:chgData name="Andrea" userId="6bef7808-9d55-4099-ad47-9fd214d7b37c" providerId="ADAL" clId="{3D6E341A-7D9F-42AD-8408-1B4EEE976771}" dt="2020-08-13T11:55:35.412" v="871" actId="478"/>
          <ac:spMkLst>
            <pc:docMk/>
            <pc:sldMk cId="4093873999" sldId="868"/>
            <ac:spMk id="4" creationId="{484F44A5-9622-43B7-9FEC-F1A486C4C430}"/>
          </ac:spMkLst>
        </pc:spChg>
      </pc:sldChg>
      <pc:sldChg chg="modSp add">
        <pc:chgData name="Andrea" userId="6bef7808-9d55-4099-ad47-9fd214d7b37c" providerId="ADAL" clId="{3D6E341A-7D9F-42AD-8408-1B4EEE976771}" dt="2020-08-13T12:07:06.683" v="1170" actId="20577"/>
        <pc:sldMkLst>
          <pc:docMk/>
          <pc:sldMk cId="121607590" sldId="869"/>
        </pc:sldMkLst>
        <pc:spChg chg="mod">
          <ac:chgData name="Andrea" userId="6bef7808-9d55-4099-ad47-9fd214d7b37c" providerId="ADAL" clId="{3D6E341A-7D9F-42AD-8408-1B4EEE976771}" dt="2020-08-13T12:07:06.683" v="1170" actId="20577"/>
          <ac:spMkLst>
            <pc:docMk/>
            <pc:sldMk cId="121607590" sldId="869"/>
            <ac:spMk id="2" creationId="{3F377A8A-F465-4F22-9839-B6D736E86AE2}"/>
          </ac:spMkLst>
        </pc:spChg>
      </pc:sldChg>
      <pc:sldChg chg="delSp add">
        <pc:chgData name="Andrea" userId="6bef7808-9d55-4099-ad47-9fd214d7b37c" providerId="ADAL" clId="{3D6E341A-7D9F-42AD-8408-1B4EEE976771}" dt="2020-08-13T12:06:21.371" v="1130" actId="478"/>
        <pc:sldMkLst>
          <pc:docMk/>
          <pc:sldMk cId="2138926492" sldId="870"/>
        </pc:sldMkLst>
        <pc:spChg chg="del">
          <ac:chgData name="Andrea" userId="6bef7808-9d55-4099-ad47-9fd214d7b37c" providerId="ADAL" clId="{3D6E341A-7D9F-42AD-8408-1B4EEE976771}" dt="2020-08-13T12:06:21.371" v="1130" actId="478"/>
          <ac:spMkLst>
            <pc:docMk/>
            <pc:sldMk cId="2138926492" sldId="870"/>
            <ac:spMk id="4" creationId="{37A847A2-9695-4AFD-8C83-2CB3CAD598F8}"/>
          </ac:spMkLst>
        </pc:spChg>
      </pc:sldChg>
      <pc:sldChg chg="modSp add">
        <pc:chgData name="Andrea" userId="6bef7808-9d55-4099-ad47-9fd214d7b37c" providerId="ADAL" clId="{3D6E341A-7D9F-42AD-8408-1B4EEE976771}" dt="2020-08-13T12:06:41.824" v="1132" actId="14100"/>
        <pc:sldMkLst>
          <pc:docMk/>
          <pc:sldMk cId="1648651640" sldId="871"/>
        </pc:sldMkLst>
        <pc:spChg chg="mod">
          <ac:chgData name="Andrea" userId="6bef7808-9d55-4099-ad47-9fd214d7b37c" providerId="ADAL" clId="{3D6E341A-7D9F-42AD-8408-1B4EEE976771}" dt="2020-08-13T12:06:41.824" v="1132" actId="14100"/>
          <ac:spMkLst>
            <pc:docMk/>
            <pc:sldMk cId="1648651640" sldId="871"/>
            <ac:spMk id="4" creationId="{37A847A2-9695-4AFD-8C83-2CB3CAD598F8}"/>
          </ac:spMkLst>
        </pc:spChg>
      </pc:sldChg>
      <pc:sldChg chg="addSp delSp modSp add">
        <pc:chgData name="Andrea" userId="6bef7808-9d55-4099-ad47-9fd214d7b37c" providerId="ADAL" clId="{3D6E341A-7D9F-42AD-8408-1B4EEE976771}" dt="2020-08-13T15:03:12.162" v="1249" actId="478"/>
        <pc:sldMkLst>
          <pc:docMk/>
          <pc:sldMk cId="2181640088" sldId="872"/>
        </pc:sldMkLst>
        <pc:spChg chg="add del">
          <ac:chgData name="Andrea" userId="6bef7808-9d55-4099-ad47-9fd214d7b37c" providerId="ADAL" clId="{3D6E341A-7D9F-42AD-8408-1B4EEE976771}" dt="2020-08-13T15:03:12.162" v="1249" actId="478"/>
          <ac:spMkLst>
            <pc:docMk/>
            <pc:sldMk cId="2181640088" sldId="872"/>
            <ac:spMk id="3" creationId="{3F00A309-04BD-49E5-BB46-2B2A19FA4156}"/>
          </ac:spMkLst>
        </pc:spChg>
        <pc:spChg chg="mod">
          <ac:chgData name="Andrea" userId="6bef7808-9d55-4099-ad47-9fd214d7b37c" providerId="ADAL" clId="{3D6E341A-7D9F-42AD-8408-1B4EEE976771}" dt="2020-08-13T15:03:06.104" v="1247" actId="20577"/>
          <ac:spMkLst>
            <pc:docMk/>
            <pc:sldMk cId="2181640088" sldId="872"/>
            <ac:spMk id="14" creationId="{C2E36CFD-F3C6-4BE1-BC3B-62469AD0A0C3}"/>
          </ac:spMkLst>
        </pc:spChg>
      </pc:sldChg>
      <pc:sldChg chg="addSp modSp add">
        <pc:chgData name="Andrea" userId="6bef7808-9d55-4099-ad47-9fd214d7b37c" providerId="ADAL" clId="{3D6E341A-7D9F-42AD-8408-1B4EEE976771}" dt="2020-08-13T15:04:09.256" v="1258" actId="1038"/>
        <pc:sldMkLst>
          <pc:docMk/>
          <pc:sldMk cId="2023655146" sldId="873"/>
        </pc:sldMkLst>
        <pc:cxnChg chg="add mod">
          <ac:chgData name="Andrea" userId="6bef7808-9d55-4099-ad47-9fd214d7b37c" providerId="ADAL" clId="{3D6E341A-7D9F-42AD-8408-1B4EEE976771}" dt="2020-08-13T15:03:44.959" v="1253" actId="1582"/>
          <ac:cxnSpMkLst>
            <pc:docMk/>
            <pc:sldMk cId="2023655146" sldId="873"/>
            <ac:cxnSpMk id="3" creationId="{D44CC895-0C6F-48B9-8F02-84C10050C006}"/>
          </ac:cxnSpMkLst>
        </pc:cxnChg>
        <pc:cxnChg chg="add mod">
          <ac:chgData name="Andrea" userId="6bef7808-9d55-4099-ad47-9fd214d7b37c" providerId="ADAL" clId="{3D6E341A-7D9F-42AD-8408-1B4EEE976771}" dt="2020-08-13T15:04:09.256" v="1258" actId="1038"/>
          <ac:cxnSpMkLst>
            <pc:docMk/>
            <pc:sldMk cId="2023655146" sldId="873"/>
            <ac:cxnSpMk id="7" creationId="{F0F11953-DCDC-4B7F-83D7-99BBC9575E49}"/>
          </ac:cxnSpMkLst>
        </pc:cxnChg>
      </pc:sldChg>
      <pc:sldChg chg="add">
        <pc:chgData name="Andrea" userId="6bef7808-9d55-4099-ad47-9fd214d7b37c" providerId="ADAL" clId="{3D6E341A-7D9F-42AD-8408-1B4EEE976771}" dt="2020-08-13T15:05:30.902" v="1268"/>
        <pc:sldMkLst>
          <pc:docMk/>
          <pc:sldMk cId="3677805398" sldId="874"/>
        </pc:sldMkLst>
      </pc:sldChg>
      <pc:sldChg chg="delSp add">
        <pc:chgData name="Andrea" userId="6bef7808-9d55-4099-ad47-9fd214d7b37c" providerId="ADAL" clId="{3D6E341A-7D9F-42AD-8408-1B4EEE976771}" dt="2020-08-13T15:05:56.023" v="1275" actId="478"/>
        <pc:sldMkLst>
          <pc:docMk/>
          <pc:sldMk cId="2700014099" sldId="875"/>
        </pc:sldMkLst>
        <pc:spChg chg="del">
          <ac:chgData name="Andrea" userId="6bef7808-9d55-4099-ad47-9fd214d7b37c" providerId="ADAL" clId="{3D6E341A-7D9F-42AD-8408-1B4EEE976771}" dt="2020-08-13T15:05:56.023" v="1275" actId="478"/>
          <ac:spMkLst>
            <pc:docMk/>
            <pc:sldMk cId="2700014099" sldId="875"/>
            <ac:spMk id="12" creationId="{EAFE3A08-8093-497C-BC4F-DF953D4E509F}"/>
          </ac:spMkLst>
        </pc:spChg>
      </pc:sldChg>
      <pc:sldChg chg="add">
        <pc:chgData name="Andrea" userId="6bef7808-9d55-4099-ad47-9fd214d7b37c" providerId="ADAL" clId="{3D6E341A-7D9F-42AD-8408-1B4EEE976771}" dt="2020-08-13T15:06:34.561" v="1277"/>
        <pc:sldMkLst>
          <pc:docMk/>
          <pc:sldMk cId="1336317521" sldId="876"/>
        </pc:sldMkLst>
      </pc:sldChg>
      <pc:sldChg chg="add">
        <pc:chgData name="Andrea" userId="6bef7808-9d55-4099-ad47-9fd214d7b37c" providerId="ADAL" clId="{3D6E341A-7D9F-42AD-8408-1B4EEE976771}" dt="2020-08-13T15:06:57.350" v="1278"/>
        <pc:sldMkLst>
          <pc:docMk/>
          <pc:sldMk cId="1347112042" sldId="877"/>
        </pc:sldMkLst>
      </pc:sldChg>
      <pc:sldChg chg="addSp delSp modSp add">
        <pc:chgData name="Andrea" userId="6bef7808-9d55-4099-ad47-9fd214d7b37c" providerId="ADAL" clId="{3D6E341A-7D9F-42AD-8408-1B4EEE976771}" dt="2020-08-14T08:33:51.357" v="2379" actId="20577"/>
        <pc:sldMkLst>
          <pc:docMk/>
          <pc:sldMk cId="2877571225" sldId="878"/>
        </pc:sldMkLst>
        <pc:spChg chg="add mod">
          <ac:chgData name="Andrea" userId="6bef7808-9d55-4099-ad47-9fd214d7b37c" providerId="ADAL" clId="{3D6E341A-7D9F-42AD-8408-1B4EEE976771}" dt="2020-08-14T08:33:51.357" v="2379" actId="20577"/>
          <ac:spMkLst>
            <pc:docMk/>
            <pc:sldMk cId="2877571225" sldId="878"/>
            <ac:spMk id="4" creationId="{4A809AD2-62DA-4B9D-9444-B312198ADE22}"/>
          </ac:spMkLst>
        </pc:spChg>
        <pc:spChg chg="add">
          <ac:chgData name="Andrea" userId="6bef7808-9d55-4099-ad47-9fd214d7b37c" providerId="ADAL" clId="{3D6E341A-7D9F-42AD-8408-1B4EEE976771}" dt="2020-08-13T15:18:56.131" v="1685"/>
          <ac:spMkLst>
            <pc:docMk/>
            <pc:sldMk cId="2877571225" sldId="878"/>
            <ac:spMk id="5" creationId="{41E8426E-C252-46C7-8E1F-CB60CEB01C5B}"/>
          </ac:spMkLst>
        </pc:spChg>
        <pc:spChg chg="del">
          <ac:chgData name="Andrea" userId="6bef7808-9d55-4099-ad47-9fd214d7b37c" providerId="ADAL" clId="{3D6E341A-7D9F-42AD-8408-1B4EEE976771}" dt="2020-08-13T15:18:51.734" v="1684" actId="478"/>
          <ac:spMkLst>
            <pc:docMk/>
            <pc:sldMk cId="2877571225" sldId="878"/>
            <ac:spMk id="6" creationId="{6B7FE8ED-BA75-4FA1-BD33-340A85DA6B6C}"/>
          </ac:spMkLst>
        </pc:spChg>
        <pc:picChg chg="mod">
          <ac:chgData name="Andrea" userId="6bef7808-9d55-4099-ad47-9fd214d7b37c" providerId="ADAL" clId="{3D6E341A-7D9F-42AD-8408-1B4EEE976771}" dt="2020-08-13T15:25:36.302" v="1709" actId="1038"/>
          <ac:picMkLst>
            <pc:docMk/>
            <pc:sldMk cId="2877571225" sldId="878"/>
            <ac:picMk id="2" creationId="{580C76F6-3628-4347-AC45-DD6B97F21BC4}"/>
          </ac:picMkLst>
        </pc:picChg>
      </pc:sldChg>
      <pc:sldChg chg="add del">
        <pc:chgData name="Andrea" userId="6bef7808-9d55-4099-ad47-9fd214d7b37c" providerId="ADAL" clId="{3D6E341A-7D9F-42AD-8408-1B4EEE976771}" dt="2020-08-13T15:12:54.135" v="1369" actId="2696"/>
        <pc:sldMkLst>
          <pc:docMk/>
          <pc:sldMk cId="3282052056" sldId="878"/>
        </pc:sldMkLst>
      </pc:sldChg>
      <pc:sldChg chg="add del">
        <pc:chgData name="Andrea" userId="6bef7808-9d55-4099-ad47-9fd214d7b37c" providerId="ADAL" clId="{3D6E341A-7D9F-42AD-8408-1B4EEE976771}" dt="2020-08-13T15:12:38.806" v="1368"/>
        <pc:sldMkLst>
          <pc:docMk/>
          <pc:sldMk cId="603702473" sldId="879"/>
        </pc:sldMkLst>
      </pc:sldChg>
      <pc:sldChg chg="addSp modSp add">
        <pc:chgData name="Andrea" userId="6bef7808-9d55-4099-ad47-9fd214d7b37c" providerId="ADAL" clId="{3D6E341A-7D9F-42AD-8408-1B4EEE976771}" dt="2020-08-14T08:34:27.594" v="2382" actId="1037"/>
        <pc:sldMkLst>
          <pc:docMk/>
          <pc:sldMk cId="612401448" sldId="879"/>
        </pc:sldMkLst>
        <pc:spChg chg="mod">
          <ac:chgData name="Andrea" userId="6bef7808-9d55-4099-ad47-9fd214d7b37c" providerId="ADAL" clId="{3D6E341A-7D9F-42AD-8408-1B4EEE976771}" dt="2020-08-13T15:25:50.926" v="1711" actId="20577"/>
          <ac:spMkLst>
            <pc:docMk/>
            <pc:sldMk cId="612401448" sldId="879"/>
            <ac:spMk id="4" creationId="{0AD252EA-1128-4944-9835-773088AD9688}"/>
          </ac:spMkLst>
        </pc:spChg>
        <pc:spChg chg="add mod">
          <ac:chgData name="Andrea" userId="6bef7808-9d55-4099-ad47-9fd214d7b37c" providerId="ADAL" clId="{3D6E341A-7D9F-42AD-8408-1B4EEE976771}" dt="2020-08-14T08:34:27.594" v="2382" actId="1037"/>
          <ac:spMkLst>
            <pc:docMk/>
            <pc:sldMk cId="612401448" sldId="879"/>
            <ac:spMk id="6" creationId="{0E45FED8-7DAF-49D0-9021-F93D5E65FB56}"/>
          </ac:spMkLst>
        </pc:spChg>
      </pc:sldChg>
      <pc:sldChg chg="addSp delSp modSp add del">
        <pc:chgData name="Andrea" userId="6bef7808-9d55-4099-ad47-9fd214d7b37c" providerId="ADAL" clId="{3D6E341A-7D9F-42AD-8408-1B4EEE976771}" dt="2020-08-14T08:17:47.614" v="1865" actId="2696"/>
        <pc:sldMkLst>
          <pc:docMk/>
          <pc:sldMk cId="1047776907" sldId="880"/>
        </pc:sldMkLst>
        <pc:spChg chg="del">
          <ac:chgData name="Andrea" userId="6bef7808-9d55-4099-ad47-9fd214d7b37c" providerId="ADAL" clId="{3D6E341A-7D9F-42AD-8408-1B4EEE976771}" dt="2020-08-13T15:30:49.410" v="1723"/>
          <ac:spMkLst>
            <pc:docMk/>
            <pc:sldMk cId="1047776907" sldId="880"/>
            <ac:spMk id="7" creationId="{83358618-8F76-42EF-B0C7-C8C411E54BC0}"/>
          </ac:spMkLst>
        </pc:spChg>
        <pc:spChg chg="add mod">
          <ac:chgData name="Andrea" userId="6bef7808-9d55-4099-ad47-9fd214d7b37c" providerId="ADAL" clId="{3D6E341A-7D9F-42AD-8408-1B4EEE976771}" dt="2020-08-13T15:32:09.933" v="1731" actId="20577"/>
          <ac:spMkLst>
            <pc:docMk/>
            <pc:sldMk cId="1047776907" sldId="880"/>
            <ac:spMk id="8" creationId="{EA36B67A-DCF2-485A-A91F-72855ECCBFCE}"/>
          </ac:spMkLst>
        </pc:spChg>
        <pc:picChg chg="add mod">
          <ac:chgData name="Andrea" userId="6bef7808-9d55-4099-ad47-9fd214d7b37c" providerId="ADAL" clId="{3D6E341A-7D9F-42AD-8408-1B4EEE976771}" dt="2020-08-13T15:30:45.180" v="1722" actId="14100"/>
          <ac:picMkLst>
            <pc:docMk/>
            <pc:sldMk cId="1047776907" sldId="880"/>
            <ac:picMk id="3" creationId="{B77CB263-8C6E-4EDB-BBBE-01844FF0C019}"/>
          </ac:picMkLst>
        </pc:picChg>
      </pc:sldChg>
      <pc:sldChg chg="addSp add del ord">
        <pc:chgData name="Andrea" userId="6bef7808-9d55-4099-ad47-9fd214d7b37c" providerId="ADAL" clId="{3D6E341A-7D9F-42AD-8408-1B4EEE976771}" dt="2020-08-14T08:18:00.649" v="1867" actId="2696"/>
        <pc:sldMkLst>
          <pc:docMk/>
          <pc:sldMk cId="1469605272" sldId="881"/>
        </pc:sldMkLst>
        <pc:picChg chg="add">
          <ac:chgData name="Andrea" userId="6bef7808-9d55-4099-ad47-9fd214d7b37c" providerId="ADAL" clId="{3D6E341A-7D9F-42AD-8408-1B4EEE976771}" dt="2020-08-14T08:12:42.668" v="1852"/>
          <ac:picMkLst>
            <pc:docMk/>
            <pc:sldMk cId="1469605272" sldId="881"/>
            <ac:picMk id="3" creationId="{FD635C9C-AE16-4D34-9BD4-BCA66C7A7497}"/>
          </ac:picMkLst>
        </pc:picChg>
      </pc:sldChg>
      <pc:sldChg chg="addSp modSp add">
        <pc:chgData name="Andrea" userId="6bef7808-9d55-4099-ad47-9fd214d7b37c" providerId="ADAL" clId="{3D6E341A-7D9F-42AD-8408-1B4EEE976771}" dt="2020-08-14T08:16:38.025" v="1856" actId="1037"/>
        <pc:sldMkLst>
          <pc:docMk/>
          <pc:sldMk cId="1018929160" sldId="882"/>
        </pc:sldMkLst>
        <pc:picChg chg="add mod">
          <ac:chgData name="Andrea" userId="6bef7808-9d55-4099-ad47-9fd214d7b37c" providerId="ADAL" clId="{3D6E341A-7D9F-42AD-8408-1B4EEE976771}" dt="2020-08-14T08:16:38.025" v="1856" actId="1037"/>
          <ac:picMkLst>
            <pc:docMk/>
            <pc:sldMk cId="1018929160" sldId="882"/>
            <ac:picMk id="4" creationId="{AC1F8B7B-2646-4E9B-AFB4-2CC3D7DA2CE0}"/>
          </ac:picMkLst>
        </pc:picChg>
      </pc:sldChg>
      <pc:sldChg chg="add del">
        <pc:chgData name="Andrea" userId="6bef7808-9d55-4099-ad47-9fd214d7b37c" providerId="ADAL" clId="{3D6E341A-7D9F-42AD-8408-1B4EEE976771}" dt="2020-08-14T08:17:54.269" v="1866" actId="2696"/>
        <pc:sldMkLst>
          <pc:docMk/>
          <pc:sldMk cId="925767377" sldId="883"/>
        </pc:sldMkLst>
      </pc:sldChg>
      <pc:sldChg chg="addSp modSp add">
        <pc:chgData name="Andrea" userId="6bef7808-9d55-4099-ad47-9fd214d7b37c" providerId="ADAL" clId="{3D6E341A-7D9F-42AD-8408-1B4EEE976771}" dt="2020-08-14T08:34:35.862" v="2383"/>
        <pc:sldMkLst>
          <pc:docMk/>
          <pc:sldMk cId="2612624204" sldId="884"/>
        </pc:sldMkLst>
        <pc:spChg chg="add">
          <ac:chgData name="Andrea" userId="6bef7808-9d55-4099-ad47-9fd214d7b37c" providerId="ADAL" clId="{3D6E341A-7D9F-42AD-8408-1B4EEE976771}" dt="2020-08-14T08:34:35.862" v="2383"/>
          <ac:spMkLst>
            <pc:docMk/>
            <pc:sldMk cId="2612624204" sldId="884"/>
            <ac:spMk id="10" creationId="{28A1ACF9-48AA-49CD-8DDC-091C36063A6C}"/>
          </ac:spMkLst>
        </pc:spChg>
        <pc:picChg chg="add mod">
          <ac:chgData name="Andrea" userId="6bef7808-9d55-4099-ad47-9fd214d7b37c" providerId="ADAL" clId="{3D6E341A-7D9F-42AD-8408-1B4EEE976771}" dt="2020-08-14T08:17:24.742" v="1864" actId="14100"/>
          <ac:picMkLst>
            <pc:docMk/>
            <pc:sldMk cId="2612624204" sldId="884"/>
            <ac:picMk id="9" creationId="{0C235287-D424-4954-8CDF-D3B53656FCBA}"/>
          </ac:picMkLst>
        </pc:picChg>
      </pc:sldChg>
      <pc:sldChg chg="add">
        <pc:chgData name="Andrea" userId="6bef7808-9d55-4099-ad47-9fd214d7b37c" providerId="ADAL" clId="{3D6E341A-7D9F-42AD-8408-1B4EEE976771}" dt="2020-08-14T08:33:00.381" v="2352"/>
        <pc:sldMkLst>
          <pc:docMk/>
          <pc:sldMk cId="1141282471" sldId="885"/>
        </pc:sldMkLst>
      </pc:sldChg>
      <pc:sldChg chg="modSp add">
        <pc:chgData name="Andrea" userId="6bef7808-9d55-4099-ad47-9fd214d7b37c" providerId="ADAL" clId="{3D6E341A-7D9F-42AD-8408-1B4EEE976771}" dt="2020-08-14T08:41:59.703" v="2792" actId="1076"/>
        <pc:sldMkLst>
          <pc:docMk/>
          <pc:sldMk cId="334992130" sldId="886"/>
        </pc:sldMkLst>
        <pc:spChg chg="mod">
          <ac:chgData name="Andrea" userId="6bef7808-9d55-4099-ad47-9fd214d7b37c" providerId="ADAL" clId="{3D6E341A-7D9F-42AD-8408-1B4EEE976771}" dt="2020-08-14T08:41:59.703" v="2792" actId="1076"/>
          <ac:spMkLst>
            <pc:docMk/>
            <pc:sldMk cId="334992130" sldId="886"/>
            <ac:spMk id="2" creationId="{50627E52-20A8-4576-8AD7-658ACDE6E3CC}"/>
          </ac:spMkLst>
        </pc:spChg>
      </pc:sldChg>
      <pc:sldChg chg="delSp add">
        <pc:chgData name="Andrea" userId="6bef7808-9d55-4099-ad47-9fd214d7b37c" providerId="ADAL" clId="{3D6E341A-7D9F-42AD-8408-1B4EEE976771}" dt="2020-08-14T12:27:37.526" v="3124" actId="478"/>
        <pc:sldMkLst>
          <pc:docMk/>
          <pc:sldMk cId="1004584619" sldId="887"/>
        </pc:sldMkLst>
        <pc:spChg chg="del">
          <ac:chgData name="Andrea" userId="6bef7808-9d55-4099-ad47-9fd214d7b37c" providerId="ADAL" clId="{3D6E341A-7D9F-42AD-8408-1B4EEE976771}" dt="2020-08-14T12:27:37.526" v="3124" actId="478"/>
          <ac:spMkLst>
            <pc:docMk/>
            <pc:sldMk cId="1004584619" sldId="887"/>
            <ac:spMk id="5" creationId="{94B9284B-F6D4-48CB-A537-51DABCEA9A8B}"/>
          </ac:spMkLst>
        </pc:spChg>
      </pc:sldChg>
      <pc:sldChg chg="modSp add del">
        <pc:chgData name="Andrea" userId="6bef7808-9d55-4099-ad47-9fd214d7b37c" providerId="ADAL" clId="{3D6E341A-7D9F-42AD-8408-1B4EEE976771}" dt="2020-08-14T12:21:28.439" v="2927" actId="2696"/>
        <pc:sldMkLst>
          <pc:docMk/>
          <pc:sldMk cId="2881414552" sldId="887"/>
        </pc:sldMkLst>
        <pc:spChg chg="mod">
          <ac:chgData name="Andrea" userId="6bef7808-9d55-4099-ad47-9fd214d7b37c" providerId="ADAL" clId="{3D6E341A-7D9F-42AD-8408-1B4EEE976771}" dt="2020-08-14T12:20:49.733" v="2926" actId="20577"/>
          <ac:spMkLst>
            <pc:docMk/>
            <pc:sldMk cId="2881414552" sldId="887"/>
            <ac:spMk id="11" creationId="{14D6171D-57B1-48DA-8D8B-B6582A61FF08}"/>
          </ac:spMkLst>
        </pc:spChg>
      </pc:sldChg>
      <pc:sldChg chg="addSp modSp add ord">
        <pc:chgData name="Andrea" userId="6bef7808-9d55-4099-ad47-9fd214d7b37c" providerId="ADAL" clId="{3D6E341A-7D9F-42AD-8408-1B4EEE976771}" dt="2020-08-14T13:30:00.839" v="3625" actId="20577"/>
        <pc:sldMkLst>
          <pc:docMk/>
          <pc:sldMk cId="947172270" sldId="888"/>
        </pc:sldMkLst>
        <pc:spChg chg="add mod">
          <ac:chgData name="Andrea" userId="6bef7808-9d55-4099-ad47-9fd214d7b37c" providerId="ADAL" clId="{3D6E341A-7D9F-42AD-8408-1B4EEE976771}" dt="2020-08-14T12:54:34.045" v="3482" actId="208"/>
          <ac:spMkLst>
            <pc:docMk/>
            <pc:sldMk cId="947172270" sldId="888"/>
            <ac:spMk id="2" creationId="{D7BCDCB9-0883-446C-87B8-BBA8934603FA}"/>
          </ac:spMkLst>
        </pc:spChg>
        <pc:spChg chg="mod">
          <ac:chgData name="Andrea" userId="6bef7808-9d55-4099-ad47-9fd214d7b37c" providerId="ADAL" clId="{3D6E341A-7D9F-42AD-8408-1B4EEE976771}" dt="2020-08-14T13:30:00.839" v="3625" actId="20577"/>
          <ac:spMkLst>
            <pc:docMk/>
            <pc:sldMk cId="947172270" sldId="888"/>
            <ac:spMk id="3" creationId="{04D3EC59-950C-42C9-97CF-EA225A0D5207}"/>
          </ac:spMkLst>
        </pc:spChg>
      </pc:sldChg>
      <pc:sldChg chg="delSp add del">
        <pc:chgData name="Andrea" userId="6bef7808-9d55-4099-ad47-9fd214d7b37c" providerId="ADAL" clId="{3D6E341A-7D9F-42AD-8408-1B4EEE976771}" dt="2020-08-14T12:53:10.341" v="3416" actId="2696"/>
        <pc:sldMkLst>
          <pc:docMk/>
          <pc:sldMk cId="2430553115" sldId="888"/>
        </pc:sldMkLst>
        <pc:picChg chg="del">
          <ac:chgData name="Andrea" userId="6bef7808-9d55-4099-ad47-9fd214d7b37c" providerId="ADAL" clId="{3D6E341A-7D9F-42AD-8408-1B4EEE976771}" dt="2020-08-14T12:53:02.333" v="3415" actId="478"/>
          <ac:picMkLst>
            <pc:docMk/>
            <pc:sldMk cId="2430553115" sldId="888"/>
            <ac:picMk id="11" creationId="{8158E5F8-9C7F-4744-A52D-DF09BE316E40}"/>
          </ac:picMkLst>
        </pc:picChg>
      </pc:sldChg>
      <pc:sldChg chg="add del">
        <pc:chgData name="Andrea" userId="6bef7808-9d55-4099-ad47-9fd214d7b37c" providerId="ADAL" clId="{3D6E341A-7D9F-42AD-8408-1B4EEE976771}" dt="2020-08-14T12:24:07.942" v="2994" actId="2696"/>
        <pc:sldMkLst>
          <pc:docMk/>
          <pc:sldMk cId="4045922908" sldId="888"/>
        </pc:sldMkLst>
      </pc:sldChg>
      <pc:sldChg chg="delSp modSp add">
        <pc:chgData name="Andrea" userId="6bef7808-9d55-4099-ad47-9fd214d7b37c" providerId="ADAL" clId="{3D6E341A-7D9F-42AD-8408-1B4EEE976771}" dt="2020-08-14T13:30:46.349" v="3641" actId="20577"/>
        <pc:sldMkLst>
          <pc:docMk/>
          <pc:sldMk cId="1470328797" sldId="889"/>
        </pc:sldMkLst>
        <pc:spChg chg="mod">
          <ac:chgData name="Andrea" userId="6bef7808-9d55-4099-ad47-9fd214d7b37c" providerId="ADAL" clId="{3D6E341A-7D9F-42AD-8408-1B4EEE976771}" dt="2020-08-14T13:30:46.349" v="3641" actId="20577"/>
          <ac:spMkLst>
            <pc:docMk/>
            <pc:sldMk cId="1470328797" sldId="889"/>
            <ac:spMk id="3" creationId="{F126A5EA-FB9D-4563-873C-F38FBB9CEB15}"/>
          </ac:spMkLst>
        </pc:spChg>
        <pc:picChg chg="del">
          <ac:chgData name="Andrea" userId="6bef7808-9d55-4099-ad47-9fd214d7b37c" providerId="ADAL" clId="{3D6E341A-7D9F-42AD-8408-1B4EEE976771}" dt="2020-08-14T13:28:46.471" v="3623" actId="478"/>
          <ac:picMkLst>
            <pc:docMk/>
            <pc:sldMk cId="1470328797" sldId="889"/>
            <ac:picMk id="8" creationId="{A1199037-6B41-46E5-B529-47E66A0A968F}"/>
          </ac:picMkLst>
        </pc:picChg>
      </pc:sldChg>
      <pc:sldChg chg="modSp add">
        <pc:chgData name="Andrea" userId="6bef7808-9d55-4099-ad47-9fd214d7b37c" providerId="ADAL" clId="{3D6E341A-7D9F-42AD-8408-1B4EEE976771}" dt="2020-08-14T13:30:42.022" v="3639" actId="20577"/>
        <pc:sldMkLst>
          <pc:docMk/>
          <pc:sldMk cId="3040557942" sldId="890"/>
        </pc:sldMkLst>
        <pc:spChg chg="mod">
          <ac:chgData name="Andrea" userId="6bef7808-9d55-4099-ad47-9fd214d7b37c" providerId="ADAL" clId="{3D6E341A-7D9F-42AD-8408-1B4EEE976771}" dt="2020-08-14T13:30:42.022" v="3639" actId="20577"/>
          <ac:spMkLst>
            <pc:docMk/>
            <pc:sldMk cId="3040557942" sldId="890"/>
            <ac:spMk id="3" creationId="{F126A5EA-FB9D-4563-873C-F38FBB9CEB15}"/>
          </ac:spMkLst>
        </pc:spChg>
      </pc:sldChg>
    </pc:docChg>
  </pc:docChgLst>
  <pc:docChgLst>
    <pc:chgData name="Andrea Lubberdink" userId="6bef7808-9d55-4099-ad47-9fd214d7b37c" providerId="ADAL" clId="{16F2C39C-5961-4AB9-B491-14EB5E3C304E}"/>
    <pc:docChg chg="delSld modSld">
      <pc:chgData name="Andrea Lubberdink" userId="6bef7808-9d55-4099-ad47-9fd214d7b37c" providerId="ADAL" clId="{16F2C39C-5961-4AB9-B491-14EB5E3C304E}" dt="2020-08-14T14:27:46.889" v="72" actId="20577"/>
      <pc:docMkLst>
        <pc:docMk/>
      </pc:docMkLst>
      <pc:sldChg chg="del">
        <pc:chgData name="Andrea Lubberdink" userId="6bef7808-9d55-4099-ad47-9fd214d7b37c" providerId="ADAL" clId="{16F2C39C-5961-4AB9-B491-14EB5E3C304E}" dt="2020-08-14T14:26:39.387" v="1" actId="2696"/>
        <pc:sldMkLst>
          <pc:docMk/>
          <pc:sldMk cId="4007601043" sldId="633"/>
        </pc:sldMkLst>
      </pc:sldChg>
      <pc:sldChg chg="modSp">
        <pc:chgData name="Andrea Lubberdink" userId="6bef7808-9d55-4099-ad47-9fd214d7b37c" providerId="ADAL" clId="{16F2C39C-5961-4AB9-B491-14EB5E3C304E}" dt="2020-08-14T14:27:46.889" v="72" actId="20577"/>
        <pc:sldMkLst>
          <pc:docMk/>
          <pc:sldMk cId="2427850695" sldId="636"/>
        </pc:sldMkLst>
        <pc:spChg chg="mod">
          <ac:chgData name="Andrea Lubberdink" userId="6bef7808-9d55-4099-ad47-9fd214d7b37c" providerId="ADAL" clId="{16F2C39C-5961-4AB9-B491-14EB5E3C304E}" dt="2020-08-14T14:27:46.889" v="72" actId="20577"/>
          <ac:spMkLst>
            <pc:docMk/>
            <pc:sldMk cId="2427850695" sldId="636"/>
            <ac:spMk id="3" creationId="{70250FD5-73C1-452E-B4DF-F28AAE73B019}"/>
          </ac:spMkLst>
        </pc:spChg>
      </pc:sldChg>
      <pc:sldChg chg="del">
        <pc:chgData name="Andrea Lubberdink" userId="6bef7808-9d55-4099-ad47-9fd214d7b37c" providerId="ADAL" clId="{16F2C39C-5961-4AB9-B491-14EB5E3C304E}" dt="2020-08-14T14:26:39.243" v="0" actId="2696"/>
        <pc:sldMkLst>
          <pc:docMk/>
          <pc:sldMk cId="2098934448" sldId="778"/>
        </pc:sldMkLst>
      </pc:sldChg>
      <pc:sldChg chg="del">
        <pc:chgData name="Andrea Lubberdink" userId="6bef7808-9d55-4099-ad47-9fd214d7b37c" providerId="ADAL" clId="{16F2C39C-5961-4AB9-B491-14EB5E3C304E}" dt="2020-08-14T14:26:39.662" v="3" actId="2696"/>
        <pc:sldMkLst>
          <pc:docMk/>
          <pc:sldMk cId="607291728" sldId="783"/>
        </pc:sldMkLst>
      </pc:sldChg>
      <pc:sldChg chg="del">
        <pc:chgData name="Andrea Lubberdink" userId="6bef7808-9d55-4099-ad47-9fd214d7b37c" providerId="ADAL" clId="{16F2C39C-5961-4AB9-B491-14EB5E3C304E}" dt="2020-08-14T14:26:39.829" v="4" actId="2696"/>
        <pc:sldMkLst>
          <pc:docMk/>
          <pc:sldMk cId="536718583" sldId="784"/>
        </pc:sldMkLst>
      </pc:sldChg>
      <pc:sldChg chg="del">
        <pc:chgData name="Andrea Lubberdink" userId="6bef7808-9d55-4099-ad47-9fd214d7b37c" providerId="ADAL" clId="{16F2C39C-5961-4AB9-B491-14EB5E3C304E}" dt="2020-08-14T14:26:39.522" v="2" actId="2696"/>
        <pc:sldMkLst>
          <pc:docMk/>
          <pc:sldMk cId="2682533191" sldId="795"/>
        </pc:sldMkLst>
      </pc:sldChg>
      <pc:sldChg chg="del">
        <pc:chgData name="Andrea Lubberdink" userId="6bef7808-9d55-4099-ad47-9fd214d7b37c" providerId="ADAL" clId="{16F2C39C-5961-4AB9-B491-14EB5E3C304E}" dt="2020-08-14T14:26:40.054" v="5" actId="2696"/>
        <pc:sldMkLst>
          <pc:docMk/>
          <pc:sldMk cId="3672940185" sldId="796"/>
        </pc:sldMkLst>
      </pc:sldChg>
      <pc:sldChg chg="del">
        <pc:chgData name="Andrea Lubberdink" userId="6bef7808-9d55-4099-ad47-9fd214d7b37c" providerId="ADAL" clId="{16F2C39C-5961-4AB9-B491-14EB5E3C304E}" dt="2020-08-14T14:26:40.235" v="6" actId="2696"/>
        <pc:sldMkLst>
          <pc:docMk/>
          <pc:sldMk cId="2918418045" sldId="798"/>
        </pc:sldMkLst>
      </pc:sldChg>
      <pc:sldChg chg="del">
        <pc:chgData name="Andrea Lubberdink" userId="6bef7808-9d55-4099-ad47-9fd214d7b37c" providerId="ADAL" clId="{16F2C39C-5961-4AB9-B491-14EB5E3C304E}" dt="2020-08-14T14:26:40.338" v="7" actId="2696"/>
        <pc:sldMkLst>
          <pc:docMk/>
          <pc:sldMk cId="2586790799" sldId="799"/>
        </pc:sldMkLst>
      </pc:sldChg>
      <pc:sldChg chg="del">
        <pc:chgData name="Andrea Lubberdink" userId="6bef7808-9d55-4099-ad47-9fd214d7b37c" providerId="ADAL" clId="{16F2C39C-5961-4AB9-B491-14EB5E3C304E}" dt="2020-08-14T14:26:40.419" v="8" actId="2696"/>
        <pc:sldMkLst>
          <pc:docMk/>
          <pc:sldMk cId="666215325" sldId="800"/>
        </pc:sldMkLst>
      </pc:sldChg>
      <pc:sldChg chg="del">
        <pc:chgData name="Andrea Lubberdink" userId="6bef7808-9d55-4099-ad47-9fd214d7b37c" providerId="ADAL" clId="{16F2C39C-5961-4AB9-B491-14EB5E3C304E}" dt="2020-08-14T14:26:40.496" v="9" actId="2696"/>
        <pc:sldMkLst>
          <pc:docMk/>
          <pc:sldMk cId="3495307001" sldId="802"/>
        </pc:sldMkLst>
      </pc:sldChg>
      <pc:sldChg chg="del">
        <pc:chgData name="Andrea Lubberdink" userId="6bef7808-9d55-4099-ad47-9fd214d7b37c" providerId="ADAL" clId="{16F2C39C-5961-4AB9-B491-14EB5E3C304E}" dt="2020-08-14T14:26:40.700" v="11" actId="2696"/>
        <pc:sldMkLst>
          <pc:docMk/>
          <pc:sldMk cId="620101878" sldId="803"/>
        </pc:sldMkLst>
      </pc:sldChg>
      <pc:sldChg chg="del">
        <pc:chgData name="Andrea Lubberdink" userId="6bef7808-9d55-4099-ad47-9fd214d7b37c" providerId="ADAL" clId="{16F2C39C-5961-4AB9-B491-14EB5E3C304E}" dt="2020-08-14T14:26:41.011" v="14" actId="2696"/>
        <pc:sldMkLst>
          <pc:docMk/>
          <pc:sldMk cId="2066637401" sldId="810"/>
        </pc:sldMkLst>
      </pc:sldChg>
      <pc:sldChg chg="del">
        <pc:chgData name="Andrea Lubberdink" userId="6bef7808-9d55-4099-ad47-9fd214d7b37c" providerId="ADAL" clId="{16F2C39C-5961-4AB9-B491-14EB5E3C304E}" dt="2020-08-14T14:26:41.268" v="19" actId="2696"/>
        <pc:sldMkLst>
          <pc:docMk/>
          <pc:sldMk cId="2830793094" sldId="814"/>
        </pc:sldMkLst>
      </pc:sldChg>
      <pc:sldChg chg="del">
        <pc:chgData name="Andrea Lubberdink" userId="6bef7808-9d55-4099-ad47-9fd214d7b37c" providerId="ADAL" clId="{16F2C39C-5961-4AB9-B491-14EB5E3C304E}" dt="2020-08-14T14:26:41.063" v="15" actId="2696"/>
        <pc:sldMkLst>
          <pc:docMk/>
          <pc:sldMk cId="4199104290" sldId="827"/>
        </pc:sldMkLst>
      </pc:sldChg>
      <pc:sldChg chg="del">
        <pc:chgData name="Andrea Lubberdink" userId="6bef7808-9d55-4099-ad47-9fd214d7b37c" providerId="ADAL" clId="{16F2C39C-5961-4AB9-B491-14EB5E3C304E}" dt="2020-08-14T14:26:41.215" v="18" actId="2696"/>
        <pc:sldMkLst>
          <pc:docMk/>
          <pc:sldMk cId="1991920978" sldId="828"/>
        </pc:sldMkLst>
      </pc:sldChg>
      <pc:sldChg chg="del">
        <pc:chgData name="Andrea Lubberdink" userId="6bef7808-9d55-4099-ad47-9fd214d7b37c" providerId="ADAL" clId="{16F2C39C-5961-4AB9-B491-14EB5E3C304E}" dt="2020-08-14T14:26:41.317" v="20" actId="2696"/>
        <pc:sldMkLst>
          <pc:docMk/>
          <pc:sldMk cId="3968063616" sldId="829"/>
        </pc:sldMkLst>
      </pc:sldChg>
      <pc:sldChg chg="del">
        <pc:chgData name="Andrea Lubberdink" userId="6bef7808-9d55-4099-ad47-9fd214d7b37c" providerId="ADAL" clId="{16F2C39C-5961-4AB9-B491-14EB5E3C304E}" dt="2020-08-14T14:26:41.369" v="21" actId="2696"/>
        <pc:sldMkLst>
          <pc:docMk/>
          <pc:sldMk cId="22584792" sldId="830"/>
        </pc:sldMkLst>
      </pc:sldChg>
      <pc:sldChg chg="del">
        <pc:chgData name="Andrea Lubberdink" userId="6bef7808-9d55-4099-ad47-9fd214d7b37c" providerId="ADAL" clId="{16F2C39C-5961-4AB9-B491-14EB5E3C304E}" dt="2020-08-14T14:26:41.421" v="22" actId="2696"/>
        <pc:sldMkLst>
          <pc:docMk/>
          <pc:sldMk cId="1589131094" sldId="833"/>
        </pc:sldMkLst>
      </pc:sldChg>
      <pc:sldChg chg="del">
        <pc:chgData name="Andrea Lubberdink" userId="6bef7808-9d55-4099-ad47-9fd214d7b37c" providerId="ADAL" clId="{16F2C39C-5961-4AB9-B491-14EB5E3C304E}" dt="2020-08-14T14:26:41.521" v="23" actId="2696"/>
        <pc:sldMkLst>
          <pc:docMk/>
          <pc:sldMk cId="2608181643" sldId="850"/>
        </pc:sldMkLst>
      </pc:sldChg>
      <pc:sldChg chg="del">
        <pc:chgData name="Andrea Lubberdink" userId="6bef7808-9d55-4099-ad47-9fd214d7b37c" providerId="ADAL" clId="{16F2C39C-5961-4AB9-B491-14EB5E3C304E}" dt="2020-08-14T14:26:41.694" v="25" actId="2696"/>
        <pc:sldMkLst>
          <pc:docMk/>
          <pc:sldMk cId="3540737674" sldId="853"/>
        </pc:sldMkLst>
      </pc:sldChg>
      <pc:sldChg chg="del">
        <pc:chgData name="Andrea Lubberdink" userId="6bef7808-9d55-4099-ad47-9fd214d7b37c" providerId="ADAL" clId="{16F2C39C-5961-4AB9-B491-14EB5E3C304E}" dt="2020-08-14T14:26:41.872" v="27" actId="2696"/>
        <pc:sldMkLst>
          <pc:docMk/>
          <pc:sldMk cId="2712860116" sldId="856"/>
        </pc:sldMkLst>
      </pc:sldChg>
      <pc:sldChg chg="del">
        <pc:chgData name="Andrea Lubberdink" userId="6bef7808-9d55-4099-ad47-9fd214d7b37c" providerId="ADAL" clId="{16F2C39C-5961-4AB9-B491-14EB5E3C304E}" dt="2020-08-14T14:26:41.978" v="28" actId="2696"/>
        <pc:sldMkLst>
          <pc:docMk/>
          <pc:sldMk cId="1180553354" sldId="857"/>
        </pc:sldMkLst>
      </pc:sldChg>
      <pc:sldChg chg="del">
        <pc:chgData name="Andrea Lubberdink" userId="6bef7808-9d55-4099-ad47-9fd214d7b37c" providerId="ADAL" clId="{16F2C39C-5961-4AB9-B491-14EB5E3C304E}" dt="2020-08-14T14:26:42.029" v="31" actId="2696"/>
        <pc:sldMkLst>
          <pc:docMk/>
          <pc:sldMk cId="3336967185" sldId="858"/>
        </pc:sldMkLst>
      </pc:sldChg>
      <pc:sldChg chg="del">
        <pc:chgData name="Andrea Lubberdink" userId="6bef7808-9d55-4099-ad47-9fd214d7b37c" providerId="ADAL" clId="{16F2C39C-5961-4AB9-B491-14EB5E3C304E}" dt="2020-08-14T14:26:41.616" v="24" actId="2696"/>
        <pc:sldMkLst>
          <pc:docMk/>
          <pc:sldMk cId="203037315" sldId="859"/>
        </pc:sldMkLst>
      </pc:sldChg>
      <pc:sldChg chg="del">
        <pc:chgData name="Andrea Lubberdink" userId="6bef7808-9d55-4099-ad47-9fd214d7b37c" providerId="ADAL" clId="{16F2C39C-5961-4AB9-B491-14EB5E3C304E}" dt="2020-08-14T14:26:42.010" v="30" actId="2696"/>
        <pc:sldMkLst>
          <pc:docMk/>
          <pc:sldMk cId="1001521565" sldId="862"/>
        </pc:sldMkLst>
      </pc:sldChg>
      <pc:sldChg chg="del">
        <pc:chgData name="Andrea Lubberdink" userId="6bef7808-9d55-4099-ad47-9fd214d7b37c" providerId="ADAL" clId="{16F2C39C-5961-4AB9-B491-14EB5E3C304E}" dt="2020-08-14T14:26:40.820" v="12" actId="2696"/>
        <pc:sldMkLst>
          <pc:docMk/>
          <pc:sldMk cId="470640536" sldId="864"/>
        </pc:sldMkLst>
      </pc:sldChg>
      <pc:sldChg chg="del">
        <pc:chgData name="Andrea Lubberdink" userId="6bef7808-9d55-4099-ad47-9fd214d7b37c" providerId="ADAL" clId="{16F2C39C-5961-4AB9-B491-14EB5E3C304E}" dt="2020-08-14T14:26:40.956" v="13" actId="2696"/>
        <pc:sldMkLst>
          <pc:docMk/>
          <pc:sldMk cId="1625469923" sldId="865"/>
        </pc:sldMkLst>
      </pc:sldChg>
      <pc:sldChg chg="del">
        <pc:chgData name="Andrea Lubberdink" userId="6bef7808-9d55-4099-ad47-9fd214d7b37c" providerId="ADAL" clId="{16F2C39C-5961-4AB9-B491-14EB5E3C304E}" dt="2020-08-14T14:26:41.770" v="26" actId="2696"/>
        <pc:sldMkLst>
          <pc:docMk/>
          <pc:sldMk cId="44286526" sldId="866"/>
        </pc:sldMkLst>
      </pc:sldChg>
      <pc:sldChg chg="del">
        <pc:chgData name="Andrea Lubberdink" userId="6bef7808-9d55-4099-ad47-9fd214d7b37c" providerId="ADAL" clId="{16F2C39C-5961-4AB9-B491-14EB5E3C304E}" dt="2020-08-14T14:26:40.573" v="10" actId="2696"/>
        <pc:sldMkLst>
          <pc:docMk/>
          <pc:sldMk cId="1004584619" sldId="887"/>
        </pc:sldMkLst>
      </pc:sldChg>
      <pc:sldChg chg="del">
        <pc:chgData name="Andrea Lubberdink" userId="6bef7808-9d55-4099-ad47-9fd214d7b37c" providerId="ADAL" clId="{16F2C39C-5961-4AB9-B491-14EB5E3C304E}" dt="2020-08-14T14:26:41.993" v="29" actId="2696"/>
        <pc:sldMkLst>
          <pc:docMk/>
          <pc:sldMk cId="947172270" sldId="888"/>
        </pc:sldMkLst>
      </pc:sldChg>
      <pc:sldChg chg="del">
        <pc:chgData name="Andrea Lubberdink" userId="6bef7808-9d55-4099-ad47-9fd214d7b37c" providerId="ADAL" clId="{16F2C39C-5961-4AB9-B491-14EB5E3C304E}" dt="2020-08-14T14:26:41.113" v="16" actId="2696"/>
        <pc:sldMkLst>
          <pc:docMk/>
          <pc:sldMk cId="1470328797" sldId="889"/>
        </pc:sldMkLst>
      </pc:sldChg>
      <pc:sldChg chg="del">
        <pc:chgData name="Andrea Lubberdink" userId="6bef7808-9d55-4099-ad47-9fd214d7b37c" providerId="ADAL" clId="{16F2C39C-5961-4AB9-B491-14EB5E3C304E}" dt="2020-08-14T14:26:41.164" v="17" actId="2696"/>
        <pc:sldMkLst>
          <pc:docMk/>
          <pc:sldMk cId="3040557942" sldId="890"/>
        </pc:sldMkLst>
      </pc:sldChg>
    </pc:docChg>
  </pc:docChgLst>
  <pc:docChgLst>
    <pc:chgData name="Andrea Lubberdink" userId="6bef7808-9d55-4099-ad47-9fd214d7b37c" providerId="ADAL" clId="{299918AD-4182-43BB-A5CF-9138E5F068E0}"/>
    <pc:docChg chg="undo redo custSel addSld delSld modSld sldOrd">
      <pc:chgData name="Andrea Lubberdink" userId="6bef7808-9d55-4099-ad47-9fd214d7b37c" providerId="ADAL" clId="{299918AD-4182-43BB-A5CF-9138E5F068E0}" dt="2020-08-07T17:42:33.637" v="33985" actId="20577"/>
      <pc:docMkLst>
        <pc:docMk/>
      </pc:docMkLst>
      <pc:sldChg chg="addSp delSp modSp">
        <pc:chgData name="Andrea Lubberdink" userId="6bef7808-9d55-4099-ad47-9fd214d7b37c" providerId="ADAL" clId="{299918AD-4182-43BB-A5CF-9138E5F068E0}" dt="2020-08-05T06:43:46.534" v="15299" actId="1076"/>
        <pc:sldMkLst>
          <pc:docMk/>
          <pc:sldMk cId="618418808" sldId="261"/>
        </pc:sldMkLst>
        <pc:spChg chg="add del mod">
          <ac:chgData name="Andrea Lubberdink" userId="6bef7808-9d55-4099-ad47-9fd214d7b37c" providerId="ADAL" clId="{299918AD-4182-43BB-A5CF-9138E5F068E0}" dt="2020-08-04T07:25:04.618" v="2112" actId="478"/>
          <ac:spMkLst>
            <pc:docMk/>
            <pc:sldMk cId="618418808" sldId="261"/>
            <ac:spMk id="2" creationId="{06BFA5DA-5785-49A3-B558-2723D6A26B9C}"/>
          </ac:spMkLst>
        </pc:spChg>
        <pc:spChg chg="add del mod">
          <ac:chgData name="Andrea Lubberdink" userId="6bef7808-9d55-4099-ad47-9fd214d7b37c" providerId="ADAL" clId="{299918AD-4182-43BB-A5CF-9138E5F068E0}" dt="2020-08-03T17:48:13.764" v="640" actId="478"/>
          <ac:spMkLst>
            <pc:docMk/>
            <pc:sldMk cId="618418808" sldId="261"/>
            <ac:spMk id="2" creationId="{1C5A55A6-E4BE-4318-91DB-1703A6D3ED20}"/>
          </ac:spMkLst>
        </pc:spChg>
        <pc:spChg chg="mod">
          <ac:chgData name="Andrea Lubberdink" userId="6bef7808-9d55-4099-ad47-9fd214d7b37c" providerId="ADAL" clId="{299918AD-4182-43BB-A5CF-9138E5F068E0}" dt="2020-08-05T06:43:46.534" v="15299" actId="1076"/>
          <ac:spMkLst>
            <pc:docMk/>
            <pc:sldMk cId="618418808" sldId="261"/>
            <ac:spMk id="4" creationId="{00000000-0000-0000-0000-000000000000}"/>
          </ac:spMkLst>
        </pc:spChg>
        <pc:picChg chg="add del">
          <ac:chgData name="Andrea Lubberdink" userId="6bef7808-9d55-4099-ad47-9fd214d7b37c" providerId="ADAL" clId="{299918AD-4182-43BB-A5CF-9138E5F068E0}" dt="2020-08-03T17:47:24.547" v="623" actId="478"/>
          <ac:picMkLst>
            <pc:docMk/>
            <pc:sldMk cId="618418808" sldId="261"/>
            <ac:picMk id="7" creationId="{222D729F-5E1E-46C6-9A9A-747C37596D58}"/>
          </ac:picMkLst>
        </pc:picChg>
        <pc:picChg chg="add mod">
          <ac:chgData name="Andrea Lubberdink" userId="6bef7808-9d55-4099-ad47-9fd214d7b37c" providerId="ADAL" clId="{299918AD-4182-43BB-A5CF-9138E5F068E0}" dt="2020-08-04T07:23:32.179" v="2105" actId="1076"/>
          <ac:picMkLst>
            <pc:docMk/>
            <pc:sldMk cId="618418808" sldId="261"/>
            <ac:picMk id="7" creationId="{FD42AB8E-DEF9-49CA-8D7F-482D1AF65027}"/>
          </ac:picMkLst>
        </pc:picChg>
        <pc:picChg chg="add del mod">
          <ac:chgData name="Andrea Lubberdink" userId="6bef7808-9d55-4099-ad47-9fd214d7b37c" providerId="ADAL" clId="{299918AD-4182-43BB-A5CF-9138E5F068E0}" dt="2020-08-04T07:12:43.209" v="1465" actId="478"/>
          <ac:picMkLst>
            <pc:docMk/>
            <pc:sldMk cId="618418808" sldId="261"/>
            <ac:picMk id="8" creationId="{6D498BD7-36E8-4847-9C4D-20A4031F37CF}"/>
          </ac:picMkLst>
        </pc:picChg>
        <pc:picChg chg="add del mod">
          <ac:chgData name="Andrea Lubberdink" userId="6bef7808-9d55-4099-ad47-9fd214d7b37c" providerId="ADAL" clId="{299918AD-4182-43BB-A5CF-9138E5F068E0}" dt="2020-08-04T07:24:59.829" v="2111" actId="478"/>
          <ac:picMkLst>
            <pc:docMk/>
            <pc:sldMk cId="618418808" sldId="261"/>
            <ac:picMk id="9" creationId="{A75D3DA1-0A26-4671-B4CA-077011670E03}"/>
          </ac:picMkLst>
        </pc:picChg>
        <pc:picChg chg="add mod">
          <ac:chgData name="Andrea Lubberdink" userId="6bef7808-9d55-4099-ad47-9fd214d7b37c" providerId="ADAL" clId="{299918AD-4182-43BB-A5CF-9138E5F068E0}" dt="2020-08-03T17:50:49.060" v="875" actId="14100"/>
          <ac:picMkLst>
            <pc:docMk/>
            <pc:sldMk cId="618418808" sldId="261"/>
            <ac:picMk id="10" creationId="{84FC5991-2B54-41A4-B1C8-3EC494FF1EDB}"/>
          </ac:picMkLst>
        </pc:picChg>
        <pc:picChg chg="add mod">
          <ac:chgData name="Andrea Lubberdink" userId="6bef7808-9d55-4099-ad47-9fd214d7b37c" providerId="ADAL" clId="{299918AD-4182-43BB-A5CF-9138E5F068E0}" dt="2020-08-04T09:52:13.948" v="3432" actId="1076"/>
          <ac:picMkLst>
            <pc:docMk/>
            <pc:sldMk cId="618418808" sldId="261"/>
            <ac:picMk id="11" creationId="{C5671220-CBF5-4160-B112-B165BBDAA75E}"/>
          </ac:picMkLst>
        </pc:picChg>
        <pc:picChg chg="mod">
          <ac:chgData name="Andrea Lubberdink" userId="6bef7808-9d55-4099-ad47-9fd214d7b37c" providerId="ADAL" clId="{299918AD-4182-43BB-A5CF-9138E5F068E0}" dt="2020-08-03T17:48:03.052" v="636" actId="1076"/>
          <ac:picMkLst>
            <pc:docMk/>
            <pc:sldMk cId="618418808" sldId="261"/>
            <ac:picMk id="1026" creationId="{00000000-0000-0000-0000-000000000000}"/>
          </ac:picMkLst>
        </pc:picChg>
        <pc:picChg chg="del mod">
          <ac:chgData name="Andrea Lubberdink" userId="6bef7808-9d55-4099-ad47-9fd214d7b37c" providerId="ADAL" clId="{299918AD-4182-43BB-A5CF-9138E5F068E0}" dt="2020-08-03T17:47:57.780" v="633"/>
          <ac:picMkLst>
            <pc:docMk/>
            <pc:sldMk cId="618418808" sldId="261"/>
            <ac:picMk id="1027" creationId="{00000000-0000-0000-0000-000000000000}"/>
          </ac:picMkLst>
        </pc:picChg>
        <pc:picChg chg="del mod">
          <ac:chgData name="Andrea Lubberdink" userId="6bef7808-9d55-4099-ad47-9fd214d7b37c" providerId="ADAL" clId="{299918AD-4182-43BB-A5CF-9138E5F068E0}" dt="2020-08-03T17:47:14.135" v="620"/>
          <ac:picMkLst>
            <pc:docMk/>
            <pc:sldMk cId="618418808" sldId="261"/>
            <ac:picMk id="1030" creationId="{00000000-0000-0000-0000-000000000000}"/>
          </ac:picMkLst>
        </pc:picChg>
        <pc:picChg chg="mod">
          <ac:chgData name="Andrea Lubberdink" userId="6bef7808-9d55-4099-ad47-9fd214d7b37c" providerId="ADAL" clId="{299918AD-4182-43BB-A5CF-9138E5F068E0}" dt="2020-08-03T17:50:47.289" v="874" actId="14100"/>
          <ac:picMkLst>
            <pc:docMk/>
            <pc:sldMk cId="618418808" sldId="261"/>
            <ac:picMk id="1032" creationId="{00000000-0000-0000-0000-000000000000}"/>
          </ac:picMkLst>
        </pc:picChg>
      </pc:sldChg>
      <pc:sldChg chg="addSp delSp modSp add del">
        <pc:chgData name="Andrea Lubberdink" userId="6bef7808-9d55-4099-ad47-9fd214d7b37c" providerId="ADAL" clId="{299918AD-4182-43BB-A5CF-9138E5F068E0}" dt="2020-08-05T07:07:32.636" v="15790" actId="2696"/>
        <pc:sldMkLst>
          <pc:docMk/>
          <pc:sldMk cId="793902271" sldId="374"/>
        </pc:sldMkLst>
        <pc:spChg chg="add mod">
          <ac:chgData name="Andrea Lubberdink" userId="6bef7808-9d55-4099-ad47-9fd214d7b37c" providerId="ADAL" clId="{299918AD-4182-43BB-A5CF-9138E5F068E0}" dt="2020-08-04T17:39:50.659" v="9175" actId="1076"/>
          <ac:spMkLst>
            <pc:docMk/>
            <pc:sldMk cId="793902271" sldId="374"/>
            <ac:spMk id="2" creationId="{B3A9939C-5BD8-4DC7-9D19-C0A385A992D0}"/>
          </ac:spMkLst>
        </pc:spChg>
        <pc:spChg chg="del">
          <ac:chgData name="Andrea Lubberdink" userId="6bef7808-9d55-4099-ad47-9fd214d7b37c" providerId="ADAL" clId="{299918AD-4182-43BB-A5CF-9138E5F068E0}" dt="2020-08-04T16:44:13.505" v="6554" actId="478"/>
          <ac:spMkLst>
            <pc:docMk/>
            <pc:sldMk cId="793902271" sldId="374"/>
            <ac:spMk id="4" creationId="{00000000-0000-0000-0000-000000000000}"/>
          </ac:spMkLst>
        </pc:spChg>
        <pc:spChg chg="add del mod">
          <ac:chgData name="Andrea Lubberdink" userId="6bef7808-9d55-4099-ad47-9fd214d7b37c" providerId="ADAL" clId="{299918AD-4182-43BB-A5CF-9138E5F068E0}" dt="2020-08-04T17:39:39.291" v="9172" actId="478"/>
          <ac:spMkLst>
            <pc:docMk/>
            <pc:sldMk cId="793902271" sldId="374"/>
            <ac:spMk id="5" creationId="{8BEE4E32-444F-40D4-BFF1-BD7CC4F0608C}"/>
          </ac:spMkLst>
        </pc:spChg>
        <pc:picChg chg="add mod">
          <ac:chgData name="Andrea Lubberdink" userId="6bef7808-9d55-4099-ad47-9fd214d7b37c" providerId="ADAL" clId="{299918AD-4182-43BB-A5CF-9138E5F068E0}" dt="2020-08-04T17:39:43.912" v="9174" actId="14100"/>
          <ac:picMkLst>
            <pc:docMk/>
            <pc:sldMk cId="793902271" sldId="374"/>
            <ac:picMk id="3" creationId="{F8CF8946-84EA-4290-825D-0724D4E681DE}"/>
          </ac:picMkLst>
        </pc:picChg>
        <pc:picChg chg="del mod">
          <ac:chgData name="Andrea Lubberdink" userId="6bef7808-9d55-4099-ad47-9fd214d7b37c" providerId="ADAL" clId="{299918AD-4182-43BB-A5CF-9138E5F068E0}" dt="2020-08-04T17:39:36.827" v="9171" actId="478"/>
          <ac:picMkLst>
            <pc:docMk/>
            <pc:sldMk cId="793902271" sldId="374"/>
            <ac:picMk id="4098" creationId="{00000000-0000-0000-0000-000000000000}"/>
          </ac:picMkLst>
        </pc:picChg>
      </pc:sldChg>
      <pc:sldChg chg="del">
        <pc:chgData name="Andrea Lubberdink" userId="6bef7808-9d55-4099-ad47-9fd214d7b37c" providerId="ADAL" clId="{299918AD-4182-43BB-A5CF-9138E5F068E0}" dt="2020-08-03T17:51:43.542" v="918" actId="2696"/>
        <pc:sldMkLst>
          <pc:docMk/>
          <pc:sldMk cId="3334570134" sldId="374"/>
        </pc:sldMkLst>
      </pc:sldChg>
      <pc:sldChg chg="modSp del">
        <pc:chgData name="Andrea Lubberdink" userId="6bef7808-9d55-4099-ad47-9fd214d7b37c" providerId="ADAL" clId="{299918AD-4182-43BB-A5CF-9138E5F068E0}" dt="2020-08-04T17:00:31.354" v="8359" actId="2696"/>
        <pc:sldMkLst>
          <pc:docMk/>
          <pc:sldMk cId="3169155645" sldId="414"/>
        </pc:sldMkLst>
        <pc:spChg chg="mod">
          <ac:chgData name="Andrea Lubberdink" userId="6bef7808-9d55-4099-ad47-9fd214d7b37c" providerId="ADAL" clId="{299918AD-4182-43BB-A5CF-9138E5F068E0}" dt="2020-08-04T16:58:07.665" v="8300" actId="113"/>
          <ac:spMkLst>
            <pc:docMk/>
            <pc:sldMk cId="3169155645" sldId="414"/>
            <ac:spMk id="3" creationId="{00000000-0000-0000-0000-000000000000}"/>
          </ac:spMkLst>
        </pc:spChg>
      </pc:sldChg>
      <pc:sldChg chg="del">
        <pc:chgData name="Andrea Lubberdink" userId="6bef7808-9d55-4099-ad47-9fd214d7b37c" providerId="ADAL" clId="{299918AD-4182-43BB-A5CF-9138E5F068E0}" dt="2020-08-04T18:34:23.420" v="11404" actId="2696"/>
        <pc:sldMkLst>
          <pc:docMk/>
          <pc:sldMk cId="2115581374" sldId="421"/>
        </pc:sldMkLst>
      </pc:sldChg>
      <pc:sldChg chg="add del">
        <pc:chgData name="Andrea Lubberdink" userId="6bef7808-9d55-4099-ad47-9fd214d7b37c" providerId="ADAL" clId="{299918AD-4182-43BB-A5CF-9138E5F068E0}" dt="2020-08-04T18:34:24.464" v="11405" actId="2696"/>
        <pc:sldMkLst>
          <pc:docMk/>
          <pc:sldMk cId="2713641138" sldId="422"/>
        </pc:sldMkLst>
      </pc:sldChg>
      <pc:sldChg chg="add del">
        <pc:chgData name="Andrea Lubberdink" userId="6bef7808-9d55-4099-ad47-9fd214d7b37c" providerId="ADAL" clId="{299918AD-4182-43BB-A5CF-9138E5F068E0}" dt="2020-08-05T07:07:21.134" v="15788" actId="2696"/>
        <pc:sldMkLst>
          <pc:docMk/>
          <pc:sldMk cId="256579534" sldId="423"/>
        </pc:sldMkLst>
      </pc:sldChg>
      <pc:sldChg chg="delSp add del">
        <pc:chgData name="Andrea Lubberdink" userId="6bef7808-9d55-4099-ad47-9fd214d7b37c" providerId="ADAL" clId="{299918AD-4182-43BB-A5CF-9138E5F068E0}" dt="2020-08-04T07:25:37.664" v="2113" actId="2696"/>
        <pc:sldMkLst>
          <pc:docMk/>
          <pc:sldMk cId="500676885" sldId="423"/>
        </pc:sldMkLst>
        <pc:spChg chg="del">
          <ac:chgData name="Andrea Lubberdink" userId="6bef7808-9d55-4099-ad47-9fd214d7b37c" providerId="ADAL" clId="{299918AD-4182-43BB-A5CF-9138E5F068E0}" dt="2020-08-03T17:58:36.463" v="1274" actId="478"/>
          <ac:spMkLst>
            <pc:docMk/>
            <pc:sldMk cId="500676885" sldId="423"/>
            <ac:spMk id="4" creationId="{00000000-0000-0000-0000-000000000000}"/>
          </ac:spMkLst>
        </pc:spChg>
      </pc:sldChg>
      <pc:sldChg chg="add del">
        <pc:chgData name="Andrea Lubberdink" userId="6bef7808-9d55-4099-ad47-9fd214d7b37c" providerId="ADAL" clId="{299918AD-4182-43BB-A5CF-9138E5F068E0}" dt="2020-08-05T07:07:22.297" v="15789" actId="2696"/>
        <pc:sldMkLst>
          <pc:docMk/>
          <pc:sldMk cId="411641526" sldId="512"/>
        </pc:sldMkLst>
      </pc:sldChg>
      <pc:sldChg chg="add del">
        <pc:chgData name="Andrea Lubberdink" userId="6bef7808-9d55-4099-ad47-9fd214d7b37c" providerId="ADAL" clId="{299918AD-4182-43BB-A5CF-9138E5F068E0}" dt="2020-08-04T07:25:37.680" v="2114" actId="2696"/>
        <pc:sldMkLst>
          <pc:docMk/>
          <pc:sldMk cId="2083473780" sldId="512"/>
        </pc:sldMkLst>
      </pc:sldChg>
      <pc:sldChg chg="del">
        <pc:chgData name="Andrea Lubberdink" userId="6bef7808-9d55-4099-ad47-9fd214d7b37c" providerId="ADAL" clId="{299918AD-4182-43BB-A5CF-9138E5F068E0}" dt="2020-08-04T19:07:34.842" v="14404" actId="2696"/>
        <pc:sldMkLst>
          <pc:docMk/>
          <pc:sldMk cId="439736435" sldId="551"/>
        </pc:sldMkLst>
      </pc:sldChg>
      <pc:sldChg chg="modSp del">
        <pc:chgData name="Andrea Lubberdink" userId="6bef7808-9d55-4099-ad47-9fd214d7b37c" providerId="ADAL" clId="{299918AD-4182-43BB-A5CF-9138E5F068E0}" dt="2020-08-04T17:07:36.495" v="8852" actId="2696"/>
        <pc:sldMkLst>
          <pc:docMk/>
          <pc:sldMk cId="2706014735" sldId="590"/>
        </pc:sldMkLst>
        <pc:spChg chg="mod">
          <ac:chgData name="Andrea Lubberdink" userId="6bef7808-9d55-4099-ad47-9fd214d7b37c" providerId="ADAL" clId="{299918AD-4182-43BB-A5CF-9138E5F068E0}" dt="2020-08-04T17:00:45.970" v="8360"/>
          <ac:spMkLst>
            <pc:docMk/>
            <pc:sldMk cId="2706014735" sldId="590"/>
            <ac:spMk id="3" creationId="{00000000-0000-0000-0000-000000000000}"/>
          </ac:spMkLst>
        </pc:spChg>
      </pc:sldChg>
      <pc:sldChg chg="del">
        <pc:chgData name="Andrea Lubberdink" userId="6bef7808-9d55-4099-ad47-9fd214d7b37c" providerId="ADAL" clId="{299918AD-4182-43BB-A5CF-9138E5F068E0}" dt="2020-08-04T18:38:07.287" v="12077" actId="2696"/>
        <pc:sldMkLst>
          <pc:docMk/>
          <pc:sldMk cId="2457149506" sldId="591"/>
        </pc:sldMkLst>
      </pc:sldChg>
      <pc:sldChg chg="modSp">
        <pc:chgData name="Andrea Lubberdink" userId="6bef7808-9d55-4099-ad47-9fd214d7b37c" providerId="ADAL" clId="{299918AD-4182-43BB-A5CF-9138E5F068E0}" dt="2020-08-05T11:33:52.772" v="19674" actId="20577"/>
        <pc:sldMkLst>
          <pc:docMk/>
          <pc:sldMk cId="728383106" sldId="593"/>
        </pc:sldMkLst>
        <pc:spChg chg="mod">
          <ac:chgData name="Andrea Lubberdink" userId="6bef7808-9d55-4099-ad47-9fd214d7b37c" providerId="ADAL" clId="{299918AD-4182-43BB-A5CF-9138E5F068E0}" dt="2020-08-05T11:33:52.772" v="19674" actId="20577"/>
          <ac:spMkLst>
            <pc:docMk/>
            <pc:sldMk cId="728383106" sldId="593"/>
            <ac:spMk id="3" creationId="{00000000-0000-0000-0000-000000000000}"/>
          </ac:spMkLst>
        </pc:spChg>
      </pc:sldChg>
      <pc:sldChg chg="addSp delSp modSp">
        <pc:chgData name="Andrea Lubberdink" userId="6bef7808-9d55-4099-ad47-9fd214d7b37c" providerId="ADAL" clId="{299918AD-4182-43BB-A5CF-9138E5F068E0}" dt="2020-08-05T06:39:27.357" v="15142" actId="255"/>
        <pc:sldMkLst>
          <pc:docMk/>
          <pc:sldMk cId="4213365126" sldId="594"/>
        </pc:sldMkLst>
        <pc:spChg chg="del mod">
          <ac:chgData name="Andrea Lubberdink" userId="6bef7808-9d55-4099-ad47-9fd214d7b37c" providerId="ADAL" clId="{299918AD-4182-43BB-A5CF-9138E5F068E0}" dt="2020-08-05T06:29:22.250" v="14687" actId="478"/>
          <ac:spMkLst>
            <pc:docMk/>
            <pc:sldMk cId="4213365126" sldId="594"/>
            <ac:spMk id="3" creationId="{00000000-0000-0000-0000-000000000000}"/>
          </ac:spMkLst>
        </pc:spChg>
        <pc:spChg chg="add del mod">
          <ac:chgData name="Andrea Lubberdink" userId="6bef7808-9d55-4099-ad47-9fd214d7b37c" providerId="ADAL" clId="{299918AD-4182-43BB-A5CF-9138E5F068E0}" dt="2020-08-05T06:29:26.775" v="14688" actId="478"/>
          <ac:spMkLst>
            <pc:docMk/>
            <pc:sldMk cId="4213365126" sldId="594"/>
            <ac:spMk id="5" creationId="{D2826FF4-F3D0-417D-907F-EA6E6ED259A4}"/>
          </ac:spMkLst>
        </pc:spChg>
        <pc:spChg chg="add mod">
          <ac:chgData name="Andrea Lubberdink" userId="6bef7808-9d55-4099-ad47-9fd214d7b37c" providerId="ADAL" clId="{299918AD-4182-43BB-A5CF-9138E5F068E0}" dt="2020-08-05T06:36:32.006" v="15132" actId="1037"/>
          <ac:spMkLst>
            <pc:docMk/>
            <pc:sldMk cId="4213365126" sldId="594"/>
            <ac:spMk id="6" creationId="{6DF60506-EC83-4CEC-BDE1-07FD63D03705}"/>
          </ac:spMkLst>
        </pc:spChg>
        <pc:spChg chg="mod">
          <ac:chgData name="Andrea Lubberdink" userId="6bef7808-9d55-4099-ad47-9fd214d7b37c" providerId="ADAL" clId="{299918AD-4182-43BB-A5CF-9138E5F068E0}" dt="2020-08-05T06:35:57.880" v="15128" actId="1076"/>
          <ac:spMkLst>
            <pc:docMk/>
            <pc:sldMk cId="4213365126" sldId="594"/>
            <ac:spMk id="7" creationId="{00000000-0000-0000-0000-000000000000}"/>
          </ac:spMkLst>
        </pc:spChg>
        <pc:spChg chg="add mod">
          <ac:chgData name="Andrea Lubberdink" userId="6bef7808-9d55-4099-ad47-9fd214d7b37c" providerId="ADAL" clId="{299918AD-4182-43BB-A5CF-9138E5F068E0}" dt="2020-08-05T06:32:32.084" v="14763" actId="14100"/>
          <ac:spMkLst>
            <pc:docMk/>
            <pc:sldMk cId="4213365126" sldId="594"/>
            <ac:spMk id="11" creationId="{3E7FF0F2-EFB2-4CE7-A209-DB3953178A16}"/>
          </ac:spMkLst>
        </pc:spChg>
        <pc:spChg chg="add mod">
          <ac:chgData name="Andrea Lubberdink" userId="6bef7808-9d55-4099-ad47-9fd214d7b37c" providerId="ADAL" clId="{299918AD-4182-43BB-A5CF-9138E5F068E0}" dt="2020-08-05T06:39:27.357" v="15142" actId="255"/>
          <ac:spMkLst>
            <pc:docMk/>
            <pc:sldMk cId="4213365126" sldId="594"/>
            <ac:spMk id="13" creationId="{8C08A100-17ED-4A08-BDEB-69A833503A2E}"/>
          </ac:spMkLst>
        </pc:spChg>
        <pc:picChg chg="mod">
          <ac:chgData name="Andrea Lubberdink" userId="6bef7808-9d55-4099-ad47-9fd214d7b37c" providerId="ADAL" clId="{299918AD-4182-43BB-A5CF-9138E5F068E0}" dt="2020-08-05T06:32:23.979" v="14762" actId="1038"/>
          <ac:picMkLst>
            <pc:docMk/>
            <pc:sldMk cId="4213365126" sldId="594"/>
            <ac:picMk id="8" creationId="{00000000-0000-0000-0000-000000000000}"/>
          </ac:picMkLst>
        </pc:picChg>
        <pc:picChg chg="del mod">
          <ac:chgData name="Andrea Lubberdink" userId="6bef7808-9d55-4099-ad47-9fd214d7b37c" providerId="ADAL" clId="{299918AD-4182-43BB-A5CF-9138E5F068E0}" dt="2020-08-05T06:31:00.590" v="14700"/>
          <ac:picMkLst>
            <pc:docMk/>
            <pc:sldMk cId="4213365126" sldId="594"/>
            <ac:picMk id="9" creationId="{00000000-0000-0000-0000-000000000000}"/>
          </ac:picMkLst>
        </pc:picChg>
        <pc:picChg chg="add del mod">
          <ac:chgData name="Andrea Lubberdink" userId="6bef7808-9d55-4099-ad47-9fd214d7b37c" providerId="ADAL" clId="{299918AD-4182-43BB-A5CF-9138E5F068E0}" dt="2020-08-05T06:31:36.253" v="14707"/>
          <ac:picMkLst>
            <pc:docMk/>
            <pc:sldMk cId="4213365126" sldId="594"/>
            <ac:picMk id="10" creationId="{127BEC18-6BC9-4152-A336-E1522875A32D}"/>
          </ac:picMkLst>
        </pc:picChg>
        <pc:picChg chg="add mod">
          <ac:chgData name="Andrea Lubberdink" userId="6bef7808-9d55-4099-ad47-9fd214d7b37c" providerId="ADAL" clId="{299918AD-4182-43BB-A5CF-9138E5F068E0}" dt="2020-08-05T06:36:35.713" v="15133" actId="1076"/>
          <ac:picMkLst>
            <pc:docMk/>
            <pc:sldMk cId="4213365126" sldId="594"/>
            <ac:picMk id="12" creationId="{BB09BD4B-9912-4F76-B083-693D8F18CA3D}"/>
          </ac:picMkLst>
        </pc:picChg>
        <pc:picChg chg="mod">
          <ac:chgData name="Andrea Lubberdink" userId="6bef7808-9d55-4099-ad47-9fd214d7b37c" providerId="ADAL" clId="{299918AD-4182-43BB-A5CF-9138E5F068E0}" dt="2020-08-05T06:35:51.742" v="15127" actId="14100"/>
          <ac:picMkLst>
            <pc:docMk/>
            <pc:sldMk cId="4213365126" sldId="594"/>
            <ac:picMk id="6146" creationId="{00000000-0000-0000-0000-000000000000}"/>
          </ac:picMkLst>
        </pc:picChg>
      </pc:sldChg>
      <pc:sldChg chg="addSp delSp modSp">
        <pc:chgData name="Andrea Lubberdink" userId="6bef7808-9d55-4099-ad47-9fd214d7b37c" providerId="ADAL" clId="{299918AD-4182-43BB-A5CF-9138E5F068E0}" dt="2020-08-05T06:22:51.826" v="14472" actId="208"/>
        <pc:sldMkLst>
          <pc:docMk/>
          <pc:sldMk cId="408006690" sldId="595"/>
        </pc:sldMkLst>
        <pc:spChg chg="del">
          <ac:chgData name="Andrea Lubberdink" userId="6bef7808-9d55-4099-ad47-9fd214d7b37c" providerId="ADAL" clId="{299918AD-4182-43BB-A5CF-9138E5F068E0}" dt="2020-08-03T17:44:08.502" v="197" actId="478"/>
          <ac:spMkLst>
            <pc:docMk/>
            <pc:sldMk cId="408006690" sldId="595"/>
            <ac:spMk id="2" creationId="{00000000-0000-0000-0000-000000000000}"/>
          </ac:spMkLst>
        </pc:spChg>
        <pc:spChg chg="add mod">
          <ac:chgData name="Andrea Lubberdink" userId="6bef7808-9d55-4099-ad47-9fd214d7b37c" providerId="ADAL" clId="{299918AD-4182-43BB-A5CF-9138E5F068E0}" dt="2020-08-05T06:22:51.826" v="14472" actId="208"/>
          <ac:spMkLst>
            <pc:docMk/>
            <pc:sldMk cId="408006690" sldId="595"/>
            <ac:spMk id="2" creationId="{54AE98E5-48B4-4319-9D9C-09B3F5568E7D}"/>
          </ac:spMkLst>
        </pc:spChg>
        <pc:spChg chg="add mod">
          <ac:chgData name="Andrea Lubberdink" userId="6bef7808-9d55-4099-ad47-9fd214d7b37c" providerId="ADAL" clId="{299918AD-4182-43BB-A5CF-9138E5F068E0}" dt="2020-08-04T17:10:54.586" v="9107" actId="255"/>
          <ac:spMkLst>
            <pc:docMk/>
            <pc:sldMk cId="408006690" sldId="595"/>
            <ac:spMk id="3" creationId="{3E7C336D-8E9E-4EDC-B3CF-35B6BC25C7EE}"/>
          </ac:spMkLst>
        </pc:spChg>
        <pc:picChg chg="mod">
          <ac:chgData name="Andrea Lubberdink" userId="6bef7808-9d55-4099-ad47-9fd214d7b37c" providerId="ADAL" clId="{299918AD-4182-43BB-A5CF-9138E5F068E0}" dt="2020-08-04T17:10:46.634" v="9105" actId="14100"/>
          <ac:picMkLst>
            <pc:docMk/>
            <pc:sldMk cId="408006690" sldId="595"/>
            <ac:picMk id="1026" creationId="{00000000-0000-0000-0000-000000000000}"/>
          </ac:picMkLst>
        </pc:picChg>
      </pc:sldChg>
      <pc:sldChg chg="add del">
        <pc:chgData name="Andrea Lubberdink" userId="6bef7808-9d55-4099-ad47-9fd214d7b37c" providerId="ADAL" clId="{299918AD-4182-43BB-A5CF-9138E5F068E0}" dt="2020-08-04T07:25:37.711" v="2115" actId="2696"/>
        <pc:sldMkLst>
          <pc:docMk/>
          <pc:sldMk cId="1244801083" sldId="598"/>
        </pc:sldMkLst>
      </pc:sldChg>
      <pc:sldChg chg="del">
        <pc:chgData name="Andrea Lubberdink" userId="6bef7808-9d55-4099-ad47-9fd214d7b37c" providerId="ADAL" clId="{299918AD-4182-43BB-A5CF-9138E5F068E0}" dt="2020-08-03T17:51:43.607" v="921" actId="2696"/>
        <pc:sldMkLst>
          <pc:docMk/>
          <pc:sldMk cId="2605808520" sldId="598"/>
        </pc:sldMkLst>
      </pc:sldChg>
      <pc:sldChg chg="del">
        <pc:chgData name="Andrea Lubberdink" userId="6bef7808-9d55-4099-ad47-9fd214d7b37c" providerId="ADAL" clId="{299918AD-4182-43BB-A5CF-9138E5F068E0}" dt="2020-08-03T17:51:43.629" v="922" actId="2696"/>
        <pc:sldMkLst>
          <pc:docMk/>
          <pc:sldMk cId="3068823944" sldId="599"/>
        </pc:sldMkLst>
      </pc:sldChg>
      <pc:sldChg chg="add del">
        <pc:chgData name="Andrea Lubberdink" userId="6bef7808-9d55-4099-ad47-9fd214d7b37c" providerId="ADAL" clId="{299918AD-4182-43BB-A5CF-9138E5F068E0}" dt="2020-08-04T07:25:37.727" v="2116" actId="2696"/>
        <pc:sldMkLst>
          <pc:docMk/>
          <pc:sldMk cId="3293677132" sldId="599"/>
        </pc:sldMkLst>
      </pc:sldChg>
      <pc:sldChg chg="addSp delSp modSp del">
        <pc:chgData name="Andrea Lubberdink" userId="6bef7808-9d55-4099-ad47-9fd214d7b37c" providerId="ADAL" clId="{299918AD-4182-43BB-A5CF-9138E5F068E0}" dt="2020-08-04T18:44:34.281" v="12591" actId="2696"/>
        <pc:sldMkLst>
          <pc:docMk/>
          <pc:sldMk cId="3547297871" sldId="600"/>
        </pc:sldMkLst>
        <pc:spChg chg="mod">
          <ac:chgData name="Andrea Lubberdink" userId="6bef7808-9d55-4099-ad47-9fd214d7b37c" providerId="ADAL" clId="{299918AD-4182-43BB-A5CF-9138E5F068E0}" dt="2020-08-04T18:41:16.881" v="12276"/>
          <ac:spMkLst>
            <pc:docMk/>
            <pc:sldMk cId="3547297871" sldId="600"/>
            <ac:spMk id="2" creationId="{00000000-0000-0000-0000-000000000000}"/>
          </ac:spMkLst>
        </pc:spChg>
        <pc:spChg chg="del">
          <ac:chgData name="Andrea Lubberdink" userId="6bef7808-9d55-4099-ad47-9fd214d7b37c" providerId="ADAL" clId="{299918AD-4182-43BB-A5CF-9138E5F068E0}" dt="2020-08-04T18:35:25.188" v="11583" actId="478"/>
          <ac:spMkLst>
            <pc:docMk/>
            <pc:sldMk cId="3547297871" sldId="600"/>
            <ac:spMk id="4" creationId="{00000000-0000-0000-0000-000000000000}"/>
          </ac:spMkLst>
        </pc:spChg>
        <pc:picChg chg="del mod">
          <ac:chgData name="Andrea Lubberdink" userId="6bef7808-9d55-4099-ad47-9fd214d7b37c" providerId="ADAL" clId="{299918AD-4182-43BB-A5CF-9138E5F068E0}" dt="2020-08-04T18:39:29.567" v="12090" actId="478"/>
          <ac:picMkLst>
            <pc:docMk/>
            <pc:sldMk cId="3547297871" sldId="600"/>
            <ac:picMk id="5" creationId="{00000000-0000-0000-0000-000000000000}"/>
          </ac:picMkLst>
        </pc:picChg>
        <pc:picChg chg="add del">
          <ac:chgData name="Andrea Lubberdink" userId="6bef7808-9d55-4099-ad47-9fd214d7b37c" providerId="ADAL" clId="{299918AD-4182-43BB-A5CF-9138E5F068E0}" dt="2020-08-04T07:26:00.167" v="2119"/>
          <ac:picMkLst>
            <pc:docMk/>
            <pc:sldMk cId="3547297871" sldId="600"/>
            <ac:picMk id="6" creationId="{10C0E86D-5A97-4EA8-A0C8-108FBDB74EEC}"/>
          </ac:picMkLst>
        </pc:picChg>
        <pc:picChg chg="add mod">
          <ac:chgData name="Andrea Lubberdink" userId="6bef7808-9d55-4099-ad47-9fd214d7b37c" providerId="ADAL" clId="{299918AD-4182-43BB-A5CF-9138E5F068E0}" dt="2020-08-04T18:38:27.663" v="12081" actId="1076"/>
          <ac:picMkLst>
            <pc:docMk/>
            <pc:sldMk cId="3547297871" sldId="600"/>
            <ac:picMk id="7" creationId="{9B527EDD-3D68-4B88-BADF-D36EE869A818}"/>
          </ac:picMkLst>
        </pc:picChg>
        <pc:picChg chg="add mod">
          <ac:chgData name="Andrea Lubberdink" userId="6bef7808-9d55-4099-ad47-9fd214d7b37c" providerId="ADAL" clId="{299918AD-4182-43BB-A5CF-9138E5F068E0}" dt="2020-08-04T18:39:13.006" v="12085" actId="14100"/>
          <ac:picMkLst>
            <pc:docMk/>
            <pc:sldMk cId="3547297871" sldId="600"/>
            <ac:picMk id="8" creationId="{097FF3A7-360F-4FF3-ADCB-D86BC9FA1C3D}"/>
          </ac:picMkLst>
        </pc:picChg>
      </pc:sldChg>
      <pc:sldChg chg="modSp del">
        <pc:chgData name="Andrea Lubberdink" userId="6bef7808-9d55-4099-ad47-9fd214d7b37c" providerId="ADAL" clId="{299918AD-4182-43BB-A5CF-9138E5F068E0}" dt="2020-08-05T11:55:47.425" v="20543" actId="2696"/>
        <pc:sldMkLst>
          <pc:docMk/>
          <pc:sldMk cId="1459656915" sldId="601"/>
        </pc:sldMkLst>
        <pc:spChg chg="mod">
          <ac:chgData name="Andrea Lubberdink" userId="6bef7808-9d55-4099-ad47-9fd214d7b37c" providerId="ADAL" clId="{299918AD-4182-43BB-A5CF-9138E5F068E0}" dt="2020-08-05T11:55:34.321" v="20542" actId="20577"/>
          <ac:spMkLst>
            <pc:docMk/>
            <pc:sldMk cId="1459656915" sldId="601"/>
            <ac:spMk id="2" creationId="{340D3335-BC54-4F39-94E9-A9E9554D2CA8}"/>
          </ac:spMkLst>
        </pc:spChg>
      </pc:sldChg>
      <pc:sldChg chg="modSp">
        <pc:chgData name="Andrea Lubberdink" userId="6bef7808-9d55-4099-ad47-9fd214d7b37c" providerId="ADAL" clId="{299918AD-4182-43BB-A5CF-9138E5F068E0}" dt="2020-08-05T11:57:22.449" v="20567" actId="20577"/>
        <pc:sldMkLst>
          <pc:docMk/>
          <pc:sldMk cId="3811049799" sldId="602"/>
        </pc:sldMkLst>
        <pc:spChg chg="mod">
          <ac:chgData name="Andrea Lubberdink" userId="6bef7808-9d55-4099-ad47-9fd214d7b37c" providerId="ADAL" clId="{299918AD-4182-43BB-A5CF-9138E5F068E0}" dt="2020-08-05T11:57:22.449" v="20567" actId="20577"/>
          <ac:spMkLst>
            <pc:docMk/>
            <pc:sldMk cId="3811049799" sldId="602"/>
            <ac:spMk id="6" creationId="{87E2E115-74C6-4916-A4F2-8804E4CB5637}"/>
          </ac:spMkLst>
        </pc:spChg>
        <pc:picChg chg="mod">
          <ac:chgData name="Andrea Lubberdink" userId="6bef7808-9d55-4099-ad47-9fd214d7b37c" providerId="ADAL" clId="{299918AD-4182-43BB-A5CF-9138E5F068E0}" dt="2020-08-05T11:57:07.327" v="20553" actId="1036"/>
          <ac:picMkLst>
            <pc:docMk/>
            <pc:sldMk cId="3811049799" sldId="602"/>
            <ac:picMk id="5" creationId="{00000000-0000-0000-0000-000000000000}"/>
          </ac:picMkLst>
        </pc:picChg>
      </pc:sldChg>
      <pc:sldChg chg="del">
        <pc:chgData name="Andrea Lubberdink" userId="6bef7808-9d55-4099-ad47-9fd214d7b37c" providerId="ADAL" clId="{299918AD-4182-43BB-A5CF-9138E5F068E0}" dt="2020-08-05T12:28:49.585" v="21235" actId="2696"/>
        <pc:sldMkLst>
          <pc:docMk/>
          <pc:sldMk cId="2478409197" sldId="603"/>
        </pc:sldMkLst>
      </pc:sldChg>
      <pc:sldChg chg="modSp">
        <pc:chgData name="Andrea Lubberdink" userId="6bef7808-9d55-4099-ad47-9fd214d7b37c" providerId="ADAL" clId="{299918AD-4182-43BB-A5CF-9138E5F068E0}" dt="2020-08-05T11:58:07.018" v="20603"/>
        <pc:sldMkLst>
          <pc:docMk/>
          <pc:sldMk cId="1380614336" sldId="604"/>
        </pc:sldMkLst>
        <pc:spChg chg="mod">
          <ac:chgData name="Andrea Lubberdink" userId="6bef7808-9d55-4099-ad47-9fd214d7b37c" providerId="ADAL" clId="{299918AD-4182-43BB-A5CF-9138E5F068E0}" dt="2020-08-05T11:58:07.018" v="20603"/>
          <ac:spMkLst>
            <pc:docMk/>
            <pc:sldMk cId="1380614336" sldId="604"/>
            <ac:spMk id="2" creationId="{09637405-EC5E-43A2-ACEE-442127F0FBC1}"/>
          </ac:spMkLst>
        </pc:spChg>
      </pc:sldChg>
      <pc:sldChg chg="delSp">
        <pc:chgData name="Andrea Lubberdink" userId="6bef7808-9d55-4099-ad47-9fd214d7b37c" providerId="ADAL" clId="{299918AD-4182-43BB-A5CF-9138E5F068E0}" dt="2020-08-05T11:59:51.247" v="20668" actId="478"/>
        <pc:sldMkLst>
          <pc:docMk/>
          <pc:sldMk cId="2639845500" sldId="605"/>
        </pc:sldMkLst>
        <pc:spChg chg="del">
          <ac:chgData name="Andrea Lubberdink" userId="6bef7808-9d55-4099-ad47-9fd214d7b37c" providerId="ADAL" clId="{299918AD-4182-43BB-A5CF-9138E5F068E0}" dt="2020-08-05T11:59:51.247" v="20668" actId="478"/>
          <ac:spMkLst>
            <pc:docMk/>
            <pc:sldMk cId="2639845500" sldId="605"/>
            <ac:spMk id="4" creationId="{00000000-0000-0000-0000-000000000000}"/>
          </ac:spMkLst>
        </pc:spChg>
      </pc:sldChg>
      <pc:sldChg chg="del">
        <pc:chgData name="Andrea Lubberdink" userId="6bef7808-9d55-4099-ad47-9fd214d7b37c" providerId="ADAL" clId="{299918AD-4182-43BB-A5CF-9138E5F068E0}" dt="2020-08-04T18:20:11.694" v="10206" actId="2696"/>
        <pc:sldMkLst>
          <pc:docMk/>
          <pc:sldMk cId="1590559217" sldId="606"/>
        </pc:sldMkLst>
      </pc:sldChg>
      <pc:sldChg chg="addSp modSp">
        <pc:chgData name="Andrea Lubberdink" userId="6bef7808-9d55-4099-ad47-9fd214d7b37c" providerId="ADAL" clId="{299918AD-4182-43BB-A5CF-9138E5F068E0}" dt="2020-08-05T09:48:48.708" v="19465" actId="20577"/>
        <pc:sldMkLst>
          <pc:docMk/>
          <pc:sldMk cId="273747320" sldId="607"/>
        </pc:sldMkLst>
        <pc:spChg chg="add mod">
          <ac:chgData name="Andrea Lubberdink" userId="6bef7808-9d55-4099-ad47-9fd214d7b37c" providerId="ADAL" clId="{299918AD-4182-43BB-A5CF-9138E5F068E0}" dt="2020-08-05T09:48:48.708" v="19465" actId="20577"/>
          <ac:spMkLst>
            <pc:docMk/>
            <pc:sldMk cId="273747320" sldId="607"/>
            <ac:spMk id="6" creationId="{7E7D67F1-186A-41E1-882C-E635C2A917C9}"/>
          </ac:spMkLst>
        </pc:spChg>
      </pc:sldChg>
      <pc:sldChg chg="addSp delSp modSp">
        <pc:chgData name="Andrea Lubberdink" userId="6bef7808-9d55-4099-ad47-9fd214d7b37c" providerId="ADAL" clId="{299918AD-4182-43BB-A5CF-9138E5F068E0}" dt="2020-08-05T08:29:41.472" v="16795" actId="478"/>
        <pc:sldMkLst>
          <pc:docMk/>
          <pc:sldMk cId="2002621813" sldId="608"/>
        </pc:sldMkLst>
        <pc:spChg chg="del mod">
          <ac:chgData name="Andrea Lubberdink" userId="6bef7808-9d55-4099-ad47-9fd214d7b37c" providerId="ADAL" clId="{299918AD-4182-43BB-A5CF-9138E5F068E0}" dt="2020-08-05T08:29:39.350" v="16794" actId="478"/>
          <ac:spMkLst>
            <pc:docMk/>
            <pc:sldMk cId="2002621813" sldId="608"/>
            <ac:spMk id="2" creationId="{F50CB35C-FC10-4955-9E6A-02291B2D19AB}"/>
          </ac:spMkLst>
        </pc:spChg>
        <pc:spChg chg="add mod">
          <ac:chgData name="Andrea Lubberdink" userId="6bef7808-9d55-4099-ad47-9fd214d7b37c" providerId="ADAL" clId="{299918AD-4182-43BB-A5CF-9138E5F068E0}" dt="2020-08-05T08:27:45.843" v="16778" actId="1076"/>
          <ac:spMkLst>
            <pc:docMk/>
            <pc:sldMk cId="2002621813" sldId="608"/>
            <ac:spMk id="3" creationId="{B9840B26-3B0E-4A33-A071-229C0BA39303}"/>
          </ac:spMkLst>
        </pc:spChg>
        <pc:spChg chg="del">
          <ac:chgData name="Andrea Lubberdink" userId="6bef7808-9d55-4099-ad47-9fd214d7b37c" providerId="ADAL" clId="{299918AD-4182-43BB-A5CF-9138E5F068E0}" dt="2020-08-04T16:45:49.372" v="6620" actId="478"/>
          <ac:spMkLst>
            <pc:docMk/>
            <pc:sldMk cId="2002621813" sldId="608"/>
            <ac:spMk id="4" creationId="{228261FE-6D9A-45A8-8178-CAB581CC86D8}"/>
          </ac:spMkLst>
        </pc:spChg>
        <pc:spChg chg="add del mod">
          <ac:chgData name="Andrea Lubberdink" userId="6bef7808-9d55-4099-ad47-9fd214d7b37c" providerId="ADAL" clId="{299918AD-4182-43BB-A5CF-9138E5F068E0}" dt="2020-08-05T08:29:37.554" v="16793" actId="478"/>
          <ac:spMkLst>
            <pc:docMk/>
            <pc:sldMk cId="2002621813" sldId="608"/>
            <ac:spMk id="6" creationId="{8188A19D-3740-4ADE-BE69-2A52FA480775}"/>
          </ac:spMkLst>
        </pc:spChg>
        <pc:spChg chg="del">
          <ac:chgData name="Andrea Lubberdink" userId="6bef7808-9d55-4099-ad47-9fd214d7b37c" providerId="ADAL" clId="{299918AD-4182-43BB-A5CF-9138E5F068E0}" dt="2020-08-04T16:49:46.001" v="7104" actId="478"/>
          <ac:spMkLst>
            <pc:docMk/>
            <pc:sldMk cId="2002621813" sldId="608"/>
            <ac:spMk id="6" creationId="{924DF1BF-6907-4138-AECE-11FC46834F9B}"/>
          </ac:spMkLst>
        </pc:spChg>
        <pc:spChg chg="add del mod">
          <ac:chgData name="Andrea Lubberdink" userId="6bef7808-9d55-4099-ad47-9fd214d7b37c" providerId="ADAL" clId="{299918AD-4182-43BB-A5CF-9138E5F068E0}" dt="2020-08-05T08:29:30.857" v="16792" actId="478"/>
          <ac:spMkLst>
            <pc:docMk/>
            <pc:sldMk cId="2002621813" sldId="608"/>
            <ac:spMk id="7" creationId="{1183FEC4-34D3-4AE7-8EB9-612F0CC7F7D0}"/>
          </ac:spMkLst>
        </pc:spChg>
        <pc:spChg chg="add del mod">
          <ac:chgData name="Andrea Lubberdink" userId="6bef7808-9d55-4099-ad47-9fd214d7b37c" providerId="ADAL" clId="{299918AD-4182-43BB-A5CF-9138E5F068E0}" dt="2020-08-05T08:29:41.472" v="16795" actId="478"/>
          <ac:spMkLst>
            <pc:docMk/>
            <pc:sldMk cId="2002621813" sldId="608"/>
            <ac:spMk id="9" creationId="{283EC3F6-9FD6-48D2-BB8F-071C418F7FA0}"/>
          </ac:spMkLst>
        </pc:spChg>
        <pc:picChg chg="add mod">
          <ac:chgData name="Andrea Lubberdink" userId="6bef7808-9d55-4099-ad47-9fd214d7b37c" providerId="ADAL" clId="{299918AD-4182-43BB-A5CF-9138E5F068E0}" dt="2020-08-05T08:27:41.226" v="16776" actId="1076"/>
          <ac:picMkLst>
            <pc:docMk/>
            <pc:sldMk cId="2002621813" sldId="608"/>
            <ac:picMk id="4" creationId="{44E57EEB-E068-4F92-8736-837ADD12D73F}"/>
          </ac:picMkLst>
        </pc:picChg>
        <pc:picChg chg="del mod">
          <ac:chgData name="Andrea Lubberdink" userId="6bef7808-9d55-4099-ad47-9fd214d7b37c" providerId="ADAL" clId="{299918AD-4182-43BB-A5CF-9138E5F068E0}" dt="2020-08-05T08:29:28.413" v="16791" actId="478"/>
          <ac:picMkLst>
            <pc:docMk/>
            <pc:sldMk cId="2002621813" sldId="608"/>
            <ac:picMk id="5" creationId="{26E09DE3-1676-41CC-8EF7-AC03360A60F0}"/>
          </ac:picMkLst>
        </pc:picChg>
      </pc:sldChg>
      <pc:sldChg chg="del">
        <pc:chgData name="Andrea Lubberdink" userId="6bef7808-9d55-4099-ad47-9fd214d7b37c" providerId="ADAL" clId="{299918AD-4182-43BB-A5CF-9138E5F068E0}" dt="2020-08-04T16:49:57.396" v="7105" actId="2696"/>
        <pc:sldMkLst>
          <pc:docMk/>
          <pc:sldMk cId="3982677629" sldId="609"/>
        </pc:sldMkLst>
      </pc:sldChg>
      <pc:sldChg chg="del">
        <pc:chgData name="Andrea Lubberdink" userId="6bef7808-9d55-4099-ad47-9fd214d7b37c" providerId="ADAL" clId="{299918AD-4182-43BB-A5CF-9138E5F068E0}" dt="2020-08-04T18:20:14.008" v="10207" actId="2696"/>
        <pc:sldMkLst>
          <pc:docMk/>
          <pc:sldMk cId="3954992419" sldId="610"/>
        </pc:sldMkLst>
      </pc:sldChg>
      <pc:sldChg chg="delSp">
        <pc:chgData name="Andrea Lubberdink" userId="6bef7808-9d55-4099-ad47-9fd214d7b37c" providerId="ADAL" clId="{299918AD-4182-43BB-A5CF-9138E5F068E0}" dt="2020-08-05T11:59:39.976" v="20665" actId="478"/>
        <pc:sldMkLst>
          <pc:docMk/>
          <pc:sldMk cId="2343215971" sldId="612"/>
        </pc:sldMkLst>
        <pc:spChg chg="del">
          <ac:chgData name="Andrea Lubberdink" userId="6bef7808-9d55-4099-ad47-9fd214d7b37c" providerId="ADAL" clId="{299918AD-4182-43BB-A5CF-9138E5F068E0}" dt="2020-08-05T11:59:39.976" v="20665" actId="478"/>
          <ac:spMkLst>
            <pc:docMk/>
            <pc:sldMk cId="2343215971" sldId="612"/>
            <ac:spMk id="4" creationId="{00000000-0000-0000-0000-000000000000}"/>
          </ac:spMkLst>
        </pc:spChg>
      </pc:sldChg>
      <pc:sldChg chg="delSp">
        <pc:chgData name="Andrea Lubberdink" userId="6bef7808-9d55-4099-ad47-9fd214d7b37c" providerId="ADAL" clId="{299918AD-4182-43BB-A5CF-9138E5F068E0}" dt="2020-08-05T11:59:37.046" v="20664" actId="478"/>
        <pc:sldMkLst>
          <pc:docMk/>
          <pc:sldMk cId="150237629" sldId="613"/>
        </pc:sldMkLst>
        <pc:spChg chg="del">
          <ac:chgData name="Andrea Lubberdink" userId="6bef7808-9d55-4099-ad47-9fd214d7b37c" providerId="ADAL" clId="{299918AD-4182-43BB-A5CF-9138E5F068E0}" dt="2020-08-05T11:59:37.046" v="20664" actId="478"/>
          <ac:spMkLst>
            <pc:docMk/>
            <pc:sldMk cId="150237629" sldId="613"/>
            <ac:spMk id="4" creationId="{00000000-0000-0000-0000-000000000000}"/>
          </ac:spMkLst>
        </pc:spChg>
      </pc:sldChg>
      <pc:sldChg chg="addSp delSp modSp">
        <pc:chgData name="Andrea Lubberdink" userId="6bef7808-9d55-4099-ad47-9fd214d7b37c" providerId="ADAL" clId="{299918AD-4182-43BB-A5CF-9138E5F068E0}" dt="2020-08-06T14:05:42.858" v="24056" actId="1076"/>
        <pc:sldMkLst>
          <pc:docMk/>
          <pc:sldMk cId="2323787878" sldId="614"/>
        </pc:sldMkLst>
        <pc:spChg chg="add del mod">
          <ac:chgData name="Andrea Lubberdink" userId="6bef7808-9d55-4099-ad47-9fd214d7b37c" providerId="ADAL" clId="{299918AD-4182-43BB-A5CF-9138E5F068E0}" dt="2020-08-06T08:48:19.022" v="23466" actId="478"/>
          <ac:spMkLst>
            <pc:docMk/>
            <pc:sldMk cId="2323787878" sldId="614"/>
            <ac:spMk id="3" creationId="{00144229-B182-498F-9F55-DABC8C6CA343}"/>
          </ac:spMkLst>
        </pc:spChg>
        <pc:spChg chg="mod">
          <ac:chgData name="Andrea Lubberdink" userId="6bef7808-9d55-4099-ad47-9fd214d7b37c" providerId="ADAL" clId="{299918AD-4182-43BB-A5CF-9138E5F068E0}" dt="2020-08-05T13:02:01.442" v="21903" actId="113"/>
          <ac:spMkLst>
            <pc:docMk/>
            <pc:sldMk cId="2323787878" sldId="614"/>
            <ac:spMk id="6" creationId="{30B31BBA-76FD-407F-9827-8A0DEB243263}"/>
          </ac:spMkLst>
        </pc:spChg>
        <pc:picChg chg="del mod">
          <ac:chgData name="Andrea Lubberdink" userId="6bef7808-9d55-4099-ad47-9fd214d7b37c" providerId="ADAL" clId="{299918AD-4182-43BB-A5CF-9138E5F068E0}" dt="2020-08-06T08:48:09.514" v="23463" actId="478"/>
          <ac:picMkLst>
            <pc:docMk/>
            <pc:sldMk cId="2323787878" sldId="614"/>
            <ac:picMk id="5" creationId="{B406CBD7-1E45-443F-A72D-8F691843C7FC}"/>
          </ac:picMkLst>
        </pc:picChg>
        <pc:picChg chg="add mod">
          <ac:chgData name="Andrea Lubberdink" userId="6bef7808-9d55-4099-ad47-9fd214d7b37c" providerId="ADAL" clId="{299918AD-4182-43BB-A5CF-9138E5F068E0}" dt="2020-08-06T14:05:32.470" v="24052" actId="1076"/>
          <ac:picMkLst>
            <pc:docMk/>
            <pc:sldMk cId="2323787878" sldId="614"/>
            <ac:picMk id="7" creationId="{51294F0E-B091-4E36-A23C-BD16E4F79B17}"/>
          </ac:picMkLst>
        </pc:picChg>
        <pc:picChg chg="add mod">
          <ac:chgData name="Andrea Lubberdink" userId="6bef7808-9d55-4099-ad47-9fd214d7b37c" providerId="ADAL" clId="{299918AD-4182-43BB-A5CF-9138E5F068E0}" dt="2020-08-06T14:05:35.808" v="24054" actId="1076"/>
          <ac:picMkLst>
            <pc:docMk/>
            <pc:sldMk cId="2323787878" sldId="614"/>
            <ac:picMk id="8" creationId="{3E623452-5220-4F77-BEC4-28404224D2D3}"/>
          </ac:picMkLst>
        </pc:picChg>
        <pc:picChg chg="add mod">
          <ac:chgData name="Andrea Lubberdink" userId="6bef7808-9d55-4099-ad47-9fd214d7b37c" providerId="ADAL" clId="{299918AD-4182-43BB-A5CF-9138E5F068E0}" dt="2020-08-06T14:05:42.858" v="24056" actId="1076"/>
          <ac:picMkLst>
            <pc:docMk/>
            <pc:sldMk cId="2323787878" sldId="614"/>
            <ac:picMk id="9" creationId="{647ABC47-7726-43E9-BB09-8A3CB29A1296}"/>
          </ac:picMkLst>
        </pc:picChg>
        <pc:picChg chg="add mod">
          <ac:chgData name="Andrea Lubberdink" userId="6bef7808-9d55-4099-ad47-9fd214d7b37c" providerId="ADAL" clId="{299918AD-4182-43BB-A5CF-9138E5F068E0}" dt="2020-08-06T14:05:42.858" v="24056" actId="1076"/>
          <ac:picMkLst>
            <pc:docMk/>
            <pc:sldMk cId="2323787878" sldId="614"/>
            <ac:picMk id="10" creationId="{18B6D857-769E-4141-8835-0595EC2E9A9A}"/>
          </ac:picMkLst>
        </pc:picChg>
      </pc:sldChg>
      <pc:sldChg chg="addSp delSp modSp del">
        <pc:chgData name="Andrea Lubberdink" userId="6bef7808-9d55-4099-ad47-9fd214d7b37c" providerId="ADAL" clId="{299918AD-4182-43BB-A5CF-9138E5F068E0}" dt="2020-08-06T14:06:20.303" v="24059" actId="2696"/>
        <pc:sldMkLst>
          <pc:docMk/>
          <pc:sldMk cId="3299719847" sldId="615"/>
        </pc:sldMkLst>
        <pc:spChg chg="add del mod">
          <ac:chgData name="Andrea Lubberdink" userId="6bef7808-9d55-4099-ad47-9fd214d7b37c" providerId="ADAL" clId="{299918AD-4182-43BB-A5CF-9138E5F068E0}" dt="2020-08-06T08:53:26.498" v="23661"/>
          <ac:spMkLst>
            <pc:docMk/>
            <pc:sldMk cId="3299719847" sldId="615"/>
            <ac:spMk id="3" creationId="{5E4D441E-9BFE-499A-BEA5-5B67422D606D}"/>
          </ac:spMkLst>
        </pc:spChg>
        <pc:spChg chg="add">
          <ac:chgData name="Andrea Lubberdink" userId="6bef7808-9d55-4099-ad47-9fd214d7b37c" providerId="ADAL" clId="{299918AD-4182-43BB-A5CF-9138E5F068E0}" dt="2020-08-06T08:05:34.651" v="22305"/>
          <ac:spMkLst>
            <pc:docMk/>
            <pc:sldMk cId="3299719847" sldId="615"/>
            <ac:spMk id="6" creationId="{ED0A7F54-CBF3-4C09-8A8E-DA55217591EB}"/>
          </ac:spMkLst>
        </pc:spChg>
      </pc:sldChg>
      <pc:sldChg chg="addSp delSp modSp">
        <pc:chgData name="Andrea Lubberdink" userId="6bef7808-9d55-4099-ad47-9fd214d7b37c" providerId="ADAL" clId="{299918AD-4182-43BB-A5CF-9138E5F068E0}" dt="2020-08-06T14:09:13.133" v="24067" actId="14100"/>
        <pc:sldMkLst>
          <pc:docMk/>
          <pc:sldMk cId="4116760771" sldId="617"/>
        </pc:sldMkLst>
        <pc:spChg chg="add del">
          <ac:chgData name="Andrea Lubberdink" userId="6bef7808-9d55-4099-ad47-9fd214d7b37c" providerId="ADAL" clId="{299918AD-4182-43BB-A5CF-9138E5F068E0}" dt="2020-08-06T14:09:09.601" v="24065"/>
          <ac:spMkLst>
            <pc:docMk/>
            <pc:sldMk cId="4116760771" sldId="617"/>
            <ac:spMk id="5" creationId="{0F8674C0-5600-4A54-B7DB-AC1AEF4C458D}"/>
          </ac:spMkLst>
        </pc:spChg>
        <pc:spChg chg="add mod">
          <ac:chgData name="Andrea Lubberdink" userId="6bef7808-9d55-4099-ad47-9fd214d7b37c" providerId="ADAL" clId="{299918AD-4182-43BB-A5CF-9138E5F068E0}" dt="2020-08-06T14:09:13.133" v="24067" actId="14100"/>
          <ac:spMkLst>
            <pc:docMk/>
            <pc:sldMk cId="4116760771" sldId="617"/>
            <ac:spMk id="6" creationId="{6B7FE8ED-BA75-4FA1-BD33-340A85DA6B6C}"/>
          </ac:spMkLst>
        </pc:spChg>
        <pc:picChg chg="add mod">
          <ac:chgData name="Andrea Lubberdink" userId="6bef7808-9d55-4099-ad47-9fd214d7b37c" providerId="ADAL" clId="{299918AD-4182-43BB-A5CF-9138E5F068E0}" dt="2020-08-06T14:09:04.836" v="24064" actId="14100"/>
          <ac:picMkLst>
            <pc:docMk/>
            <pc:sldMk cId="4116760771" sldId="617"/>
            <ac:picMk id="2" creationId="{580C76F6-3628-4347-AC45-DD6B97F21BC4}"/>
          </ac:picMkLst>
        </pc:picChg>
      </pc:sldChg>
      <pc:sldChg chg="addSp modSp del">
        <pc:chgData name="Andrea Lubberdink" userId="6bef7808-9d55-4099-ad47-9fd214d7b37c" providerId="ADAL" clId="{299918AD-4182-43BB-A5CF-9138E5F068E0}" dt="2020-08-06T14:14:19.396" v="24102" actId="2696"/>
        <pc:sldMkLst>
          <pc:docMk/>
          <pc:sldMk cId="2192521240" sldId="618"/>
        </pc:sldMkLst>
        <pc:spChg chg="add">
          <ac:chgData name="Andrea Lubberdink" userId="6bef7808-9d55-4099-ad47-9fd214d7b37c" providerId="ADAL" clId="{299918AD-4182-43BB-A5CF-9138E5F068E0}" dt="2020-08-06T08:05:40.564" v="22310"/>
          <ac:spMkLst>
            <pc:docMk/>
            <pc:sldMk cId="2192521240" sldId="618"/>
            <ac:spMk id="5" creationId="{CBD54DA7-538C-4B32-861C-1C937DFBE017}"/>
          </ac:spMkLst>
        </pc:spChg>
        <pc:picChg chg="mod">
          <ac:chgData name="Andrea Lubberdink" userId="6bef7808-9d55-4099-ad47-9fd214d7b37c" providerId="ADAL" clId="{299918AD-4182-43BB-A5CF-9138E5F068E0}" dt="2020-08-06T14:13:05.584" v="24091" actId="1076"/>
          <ac:picMkLst>
            <pc:docMk/>
            <pc:sldMk cId="2192521240" sldId="618"/>
            <ac:picMk id="2" creationId="{BDCED256-E4D9-4510-88FB-FF3758D95575}"/>
          </ac:picMkLst>
        </pc:picChg>
        <pc:picChg chg="add mod">
          <ac:chgData name="Andrea Lubberdink" userId="6bef7808-9d55-4099-ad47-9fd214d7b37c" providerId="ADAL" clId="{299918AD-4182-43BB-A5CF-9138E5F068E0}" dt="2020-08-06T14:13:19.927" v="24095" actId="14100"/>
          <ac:picMkLst>
            <pc:docMk/>
            <pc:sldMk cId="2192521240" sldId="618"/>
            <ac:picMk id="3" creationId="{00AEB74F-642F-45B0-B35A-95B68D61B02E}"/>
          </ac:picMkLst>
        </pc:picChg>
      </pc:sldChg>
      <pc:sldChg chg="addSp delSp modSp add del">
        <pc:chgData name="Andrea Lubberdink" userId="6bef7808-9d55-4099-ad47-9fd214d7b37c" providerId="ADAL" clId="{299918AD-4182-43BB-A5CF-9138E5F068E0}" dt="2020-08-04T19:01:52.466" v="14073" actId="2696"/>
        <pc:sldMkLst>
          <pc:docMk/>
          <pc:sldMk cId="2563095267" sldId="619"/>
        </pc:sldMkLst>
        <pc:spChg chg="add mod">
          <ac:chgData name="Andrea Lubberdink" userId="6bef7808-9d55-4099-ad47-9fd214d7b37c" providerId="ADAL" clId="{299918AD-4182-43BB-A5CF-9138E5F068E0}" dt="2020-08-04T18:57:39.135" v="13905"/>
          <ac:spMkLst>
            <pc:docMk/>
            <pc:sldMk cId="2563095267" sldId="619"/>
            <ac:spMk id="2" creationId="{644551D2-45E4-4027-91BB-0C65D29C7E50}"/>
          </ac:spMkLst>
        </pc:spChg>
        <pc:picChg chg="del">
          <ac:chgData name="Andrea Lubberdink" userId="6bef7808-9d55-4099-ad47-9fd214d7b37c" providerId="ADAL" clId="{299918AD-4182-43BB-A5CF-9138E5F068E0}" dt="2020-08-04T18:57:39.135" v="13905"/>
          <ac:picMkLst>
            <pc:docMk/>
            <pc:sldMk cId="2563095267" sldId="619"/>
            <ac:picMk id="5" creationId="{C10290F7-972B-49D3-BDC1-B7444046662A}"/>
          </ac:picMkLst>
        </pc:picChg>
      </pc:sldChg>
      <pc:sldChg chg="addSp modSp del">
        <pc:chgData name="Andrea Lubberdink" userId="6bef7808-9d55-4099-ad47-9fd214d7b37c" providerId="ADAL" clId="{299918AD-4182-43BB-A5CF-9138E5F068E0}" dt="2020-08-06T14:20:27.361" v="24132" actId="2696"/>
        <pc:sldMkLst>
          <pc:docMk/>
          <pc:sldMk cId="3801336232" sldId="620"/>
        </pc:sldMkLst>
        <pc:spChg chg="add">
          <ac:chgData name="Andrea Lubberdink" userId="6bef7808-9d55-4099-ad47-9fd214d7b37c" providerId="ADAL" clId="{299918AD-4182-43BB-A5CF-9138E5F068E0}" dt="2020-08-06T08:05:41.339" v="22311"/>
          <ac:spMkLst>
            <pc:docMk/>
            <pc:sldMk cId="3801336232" sldId="620"/>
            <ac:spMk id="5" creationId="{9021A33A-3B74-4057-BD42-C5CD4A587A33}"/>
          </ac:spMkLst>
        </pc:spChg>
        <pc:picChg chg="add mod">
          <ac:chgData name="Andrea Lubberdink" userId="6bef7808-9d55-4099-ad47-9fd214d7b37c" providerId="ADAL" clId="{299918AD-4182-43BB-A5CF-9138E5F068E0}" dt="2020-08-06T14:19:41.393" v="24122" actId="14100"/>
          <ac:picMkLst>
            <pc:docMk/>
            <pc:sldMk cId="3801336232" sldId="620"/>
            <ac:picMk id="2" creationId="{ACADDD76-00EF-4C36-8734-C5D6B270B559}"/>
          </ac:picMkLst>
        </pc:picChg>
      </pc:sldChg>
      <pc:sldChg chg="delSp del">
        <pc:chgData name="Andrea Lubberdink" userId="6bef7808-9d55-4099-ad47-9fd214d7b37c" providerId="ADAL" clId="{299918AD-4182-43BB-A5CF-9138E5F068E0}" dt="2020-08-05T12:30:14.225" v="21241" actId="2696"/>
        <pc:sldMkLst>
          <pc:docMk/>
          <pc:sldMk cId="2394200891" sldId="621"/>
        </pc:sldMkLst>
        <pc:spChg chg="del">
          <ac:chgData name="Andrea Lubberdink" userId="6bef7808-9d55-4099-ad47-9fd214d7b37c" providerId="ADAL" clId="{299918AD-4182-43BB-A5CF-9138E5F068E0}" dt="2020-08-05T11:59:44.816" v="20666" actId="478"/>
          <ac:spMkLst>
            <pc:docMk/>
            <pc:sldMk cId="2394200891" sldId="621"/>
            <ac:spMk id="4" creationId="{00000000-0000-0000-0000-000000000000}"/>
          </ac:spMkLst>
        </pc:spChg>
      </pc:sldChg>
      <pc:sldChg chg="delSp modSp del">
        <pc:chgData name="Andrea Lubberdink" userId="6bef7808-9d55-4099-ad47-9fd214d7b37c" providerId="ADAL" clId="{299918AD-4182-43BB-A5CF-9138E5F068E0}" dt="2020-08-05T12:30:14.221" v="21240" actId="2696"/>
        <pc:sldMkLst>
          <pc:docMk/>
          <pc:sldMk cId="3259922459" sldId="622"/>
        </pc:sldMkLst>
        <pc:spChg chg="del">
          <ac:chgData name="Andrea Lubberdink" userId="6bef7808-9d55-4099-ad47-9fd214d7b37c" providerId="ADAL" clId="{299918AD-4182-43BB-A5CF-9138E5F068E0}" dt="2020-08-05T11:59:56.702" v="20669" actId="478"/>
          <ac:spMkLst>
            <pc:docMk/>
            <pc:sldMk cId="3259922459" sldId="622"/>
            <ac:spMk id="4" creationId="{00000000-0000-0000-0000-000000000000}"/>
          </ac:spMkLst>
        </pc:spChg>
        <pc:spChg chg="mod">
          <ac:chgData name="Andrea Lubberdink" userId="6bef7808-9d55-4099-ad47-9fd214d7b37c" providerId="ADAL" clId="{299918AD-4182-43BB-A5CF-9138E5F068E0}" dt="2020-08-05T12:29:42.088" v="21237" actId="20577"/>
          <ac:spMkLst>
            <pc:docMk/>
            <pc:sldMk cId="3259922459" sldId="622"/>
            <ac:spMk id="10" creationId="{8C96F144-59B1-4457-AEC6-F8C53B6D516C}"/>
          </ac:spMkLst>
        </pc:spChg>
      </pc:sldChg>
      <pc:sldChg chg="delSp">
        <pc:chgData name="Andrea Lubberdink" userId="6bef7808-9d55-4099-ad47-9fd214d7b37c" providerId="ADAL" clId="{299918AD-4182-43BB-A5CF-9138E5F068E0}" dt="2020-08-05T11:59:33.816" v="20663" actId="478"/>
        <pc:sldMkLst>
          <pc:docMk/>
          <pc:sldMk cId="607494603" sldId="624"/>
        </pc:sldMkLst>
        <pc:spChg chg="del">
          <ac:chgData name="Andrea Lubberdink" userId="6bef7808-9d55-4099-ad47-9fd214d7b37c" providerId="ADAL" clId="{299918AD-4182-43BB-A5CF-9138E5F068E0}" dt="2020-08-05T11:59:33.816" v="20663" actId="478"/>
          <ac:spMkLst>
            <pc:docMk/>
            <pc:sldMk cId="607494603" sldId="624"/>
            <ac:spMk id="4" creationId="{00000000-0000-0000-0000-000000000000}"/>
          </ac:spMkLst>
        </pc:spChg>
      </pc:sldChg>
      <pc:sldChg chg="addSp modSp">
        <pc:chgData name="Andrea Lubberdink" userId="6bef7808-9d55-4099-ad47-9fd214d7b37c" providerId="ADAL" clId="{299918AD-4182-43BB-A5CF-9138E5F068E0}" dt="2020-08-06T14:21:41.891" v="24138" actId="14100"/>
        <pc:sldMkLst>
          <pc:docMk/>
          <pc:sldMk cId="737151932" sldId="625"/>
        </pc:sldMkLst>
        <pc:spChg chg="add">
          <ac:chgData name="Andrea Lubberdink" userId="6bef7808-9d55-4099-ad47-9fd214d7b37c" providerId="ADAL" clId="{299918AD-4182-43BB-A5CF-9138E5F068E0}" dt="2020-08-05T13:04:59.404" v="21929"/>
          <ac:spMkLst>
            <pc:docMk/>
            <pc:sldMk cId="737151932" sldId="625"/>
            <ac:spMk id="6" creationId="{08387064-AF47-4EBC-9098-57314932714A}"/>
          </ac:spMkLst>
        </pc:spChg>
        <pc:spChg chg="mod">
          <ac:chgData name="Andrea Lubberdink" userId="6bef7808-9d55-4099-ad47-9fd214d7b37c" providerId="ADAL" clId="{299918AD-4182-43BB-A5CF-9138E5F068E0}" dt="2020-08-05T13:14:32.670" v="22204" actId="20577"/>
          <ac:spMkLst>
            <pc:docMk/>
            <pc:sldMk cId="737151932" sldId="625"/>
            <ac:spMk id="7" creationId="{0282C5B6-2304-4B28-A8FB-235263BFC7D9}"/>
          </ac:spMkLst>
        </pc:spChg>
        <pc:picChg chg="add mod">
          <ac:chgData name="Andrea Lubberdink" userId="6bef7808-9d55-4099-ad47-9fd214d7b37c" providerId="ADAL" clId="{299918AD-4182-43BB-A5CF-9138E5F068E0}" dt="2020-08-06T14:21:41.891" v="24138" actId="14100"/>
          <ac:picMkLst>
            <pc:docMk/>
            <pc:sldMk cId="737151932" sldId="625"/>
            <ac:picMk id="2" creationId="{3FC52440-1632-4247-8898-E22007AFDF09}"/>
          </ac:picMkLst>
        </pc:picChg>
        <pc:picChg chg="mod">
          <ac:chgData name="Andrea Lubberdink" userId="6bef7808-9d55-4099-ad47-9fd214d7b37c" providerId="ADAL" clId="{299918AD-4182-43BB-A5CF-9138E5F068E0}" dt="2020-08-05T13:22:45.017" v="22209" actId="14100"/>
          <ac:picMkLst>
            <pc:docMk/>
            <pc:sldMk cId="737151932" sldId="625"/>
            <ac:picMk id="5" creationId="{04F15E7E-519B-4E8D-86AF-E007B4B955FB}"/>
          </ac:picMkLst>
        </pc:picChg>
      </pc:sldChg>
      <pc:sldChg chg="addSp delSp modSp ord">
        <pc:chgData name="Andrea Lubberdink" userId="6bef7808-9d55-4099-ad47-9fd214d7b37c" providerId="ADAL" clId="{299918AD-4182-43BB-A5CF-9138E5F068E0}" dt="2020-08-07T08:39:40.550" v="27397" actId="208"/>
        <pc:sldMkLst>
          <pc:docMk/>
          <pc:sldMk cId="2423996508" sldId="626"/>
        </pc:sldMkLst>
        <pc:spChg chg="add mod">
          <ac:chgData name="Andrea Lubberdink" userId="6bef7808-9d55-4099-ad47-9fd214d7b37c" providerId="ADAL" clId="{299918AD-4182-43BB-A5CF-9138E5F068E0}" dt="2020-08-05T13:04:46.558" v="21928" actId="113"/>
          <ac:spMkLst>
            <pc:docMk/>
            <pc:sldMk cId="2423996508" sldId="626"/>
            <ac:spMk id="2" creationId="{E7A1EA83-56E5-4EBF-BB41-8D6390BD5358}"/>
          </ac:spMkLst>
        </pc:spChg>
        <pc:spChg chg="mod">
          <ac:chgData name="Andrea Lubberdink" userId="6bef7808-9d55-4099-ad47-9fd214d7b37c" providerId="ADAL" clId="{299918AD-4182-43BB-A5CF-9138E5F068E0}" dt="2020-08-07T08:07:44.956" v="27366" actId="20577"/>
          <ac:spMkLst>
            <pc:docMk/>
            <pc:sldMk cId="2423996508" sldId="626"/>
            <ac:spMk id="3" creationId="{D36E12A9-28E8-4E7E-AF4F-142CC34E91AB}"/>
          </ac:spMkLst>
        </pc:spChg>
        <pc:spChg chg="del">
          <ac:chgData name="Andrea Lubberdink" userId="6bef7808-9d55-4099-ad47-9fd214d7b37c" providerId="ADAL" clId="{299918AD-4182-43BB-A5CF-9138E5F068E0}" dt="2020-08-07T08:38:20.853" v="27384" actId="478"/>
          <ac:spMkLst>
            <pc:docMk/>
            <pc:sldMk cId="2423996508" sldId="626"/>
            <ac:spMk id="4" creationId="{BF0FA6FF-9F32-40A2-85F4-26E9C7F35753}"/>
          </ac:spMkLst>
        </pc:spChg>
        <pc:spChg chg="add del">
          <ac:chgData name="Andrea Lubberdink" userId="6bef7808-9d55-4099-ad47-9fd214d7b37c" providerId="ADAL" clId="{299918AD-4182-43BB-A5CF-9138E5F068E0}" dt="2020-08-06T08:05:43.719" v="22313"/>
          <ac:spMkLst>
            <pc:docMk/>
            <pc:sldMk cId="2423996508" sldId="626"/>
            <ac:spMk id="5" creationId="{F4080BF5-43D5-4E03-A7DB-4841E44E9830}"/>
          </ac:spMkLst>
        </pc:spChg>
        <pc:spChg chg="add del mod">
          <ac:chgData name="Andrea Lubberdink" userId="6bef7808-9d55-4099-ad47-9fd214d7b37c" providerId="ADAL" clId="{299918AD-4182-43BB-A5CF-9138E5F068E0}" dt="2020-08-07T08:04:03.161" v="26961"/>
          <ac:spMkLst>
            <pc:docMk/>
            <pc:sldMk cId="2423996508" sldId="626"/>
            <ac:spMk id="7" creationId="{55C26029-7B78-4ACE-95F9-77D512177789}"/>
          </ac:spMkLst>
        </pc:spChg>
        <pc:spChg chg="add mod">
          <ac:chgData name="Andrea Lubberdink" userId="6bef7808-9d55-4099-ad47-9fd214d7b37c" providerId="ADAL" clId="{299918AD-4182-43BB-A5CF-9138E5F068E0}" dt="2020-08-07T08:06:00.126" v="27176" actId="20577"/>
          <ac:spMkLst>
            <pc:docMk/>
            <pc:sldMk cId="2423996508" sldId="626"/>
            <ac:spMk id="8" creationId="{634BEC72-2080-413A-9FEB-7894EE148997}"/>
          </ac:spMkLst>
        </pc:spChg>
        <pc:spChg chg="add mod">
          <ac:chgData name="Andrea Lubberdink" userId="6bef7808-9d55-4099-ad47-9fd214d7b37c" providerId="ADAL" clId="{299918AD-4182-43BB-A5CF-9138E5F068E0}" dt="2020-08-07T08:39:40.550" v="27397" actId="208"/>
          <ac:spMkLst>
            <pc:docMk/>
            <pc:sldMk cId="2423996508" sldId="626"/>
            <ac:spMk id="13" creationId="{006907A5-DC49-401C-8976-158F761DF888}"/>
          </ac:spMkLst>
        </pc:spChg>
        <pc:picChg chg="add del mod">
          <ac:chgData name="Andrea Lubberdink" userId="6bef7808-9d55-4099-ad47-9fd214d7b37c" providerId="ADAL" clId="{299918AD-4182-43BB-A5CF-9138E5F068E0}" dt="2020-08-07T08:02:51.199" v="26912" actId="478"/>
          <ac:picMkLst>
            <pc:docMk/>
            <pc:sldMk cId="2423996508" sldId="626"/>
            <ac:picMk id="5" creationId="{F9CEDB12-18C4-4B76-A006-B5AE5D6456D1}"/>
          </ac:picMkLst>
        </pc:picChg>
        <pc:picChg chg="add mod">
          <ac:chgData name="Andrea Lubberdink" userId="6bef7808-9d55-4099-ad47-9fd214d7b37c" providerId="ADAL" clId="{299918AD-4182-43BB-A5CF-9138E5F068E0}" dt="2020-08-07T08:39:03.529" v="27392" actId="14100"/>
          <ac:picMkLst>
            <pc:docMk/>
            <pc:sldMk cId="2423996508" sldId="626"/>
            <ac:picMk id="6" creationId="{501D2F2A-35D7-446C-8C7C-9D694B3BFD51}"/>
          </ac:picMkLst>
        </pc:picChg>
        <pc:picChg chg="add mod">
          <ac:chgData name="Andrea Lubberdink" userId="6bef7808-9d55-4099-ad47-9fd214d7b37c" providerId="ADAL" clId="{299918AD-4182-43BB-A5CF-9138E5F068E0}" dt="2020-08-07T08:38:31.684" v="27387" actId="1036"/>
          <ac:picMkLst>
            <pc:docMk/>
            <pc:sldMk cId="2423996508" sldId="626"/>
            <ac:picMk id="9" creationId="{7F684DAA-0274-4B0A-949A-FF1A5D59EC14}"/>
          </ac:picMkLst>
        </pc:picChg>
        <pc:picChg chg="add mod">
          <ac:chgData name="Andrea Lubberdink" userId="6bef7808-9d55-4099-ad47-9fd214d7b37c" providerId="ADAL" clId="{299918AD-4182-43BB-A5CF-9138E5F068E0}" dt="2020-08-07T08:38:34.113" v="27388" actId="1036"/>
          <ac:picMkLst>
            <pc:docMk/>
            <pc:sldMk cId="2423996508" sldId="626"/>
            <ac:picMk id="10" creationId="{A2ADB48F-350F-4172-84C8-11E7214FD670}"/>
          </ac:picMkLst>
        </pc:picChg>
        <pc:picChg chg="add mod">
          <ac:chgData name="Andrea Lubberdink" userId="6bef7808-9d55-4099-ad47-9fd214d7b37c" providerId="ADAL" clId="{299918AD-4182-43BB-A5CF-9138E5F068E0}" dt="2020-08-07T08:38:36.038" v="27389" actId="1036"/>
          <ac:picMkLst>
            <pc:docMk/>
            <pc:sldMk cId="2423996508" sldId="626"/>
            <ac:picMk id="11" creationId="{62C3C390-8E5A-4F36-A6C8-96B3676A13A8}"/>
          </ac:picMkLst>
        </pc:picChg>
        <pc:picChg chg="add mod">
          <ac:chgData name="Andrea Lubberdink" userId="6bef7808-9d55-4099-ad47-9fd214d7b37c" providerId="ADAL" clId="{299918AD-4182-43BB-A5CF-9138E5F068E0}" dt="2020-08-07T08:38:38.983" v="27390" actId="1036"/>
          <ac:picMkLst>
            <pc:docMk/>
            <pc:sldMk cId="2423996508" sldId="626"/>
            <ac:picMk id="12" creationId="{016CEDFF-C024-4218-AD21-51468EE54C30}"/>
          </ac:picMkLst>
        </pc:picChg>
      </pc:sldChg>
      <pc:sldChg chg="modSp del">
        <pc:chgData name="Andrea Lubberdink" userId="6bef7808-9d55-4099-ad47-9fd214d7b37c" providerId="ADAL" clId="{299918AD-4182-43BB-A5CF-9138E5F068E0}" dt="2020-08-06T14:37:11.637" v="24166" actId="2696"/>
        <pc:sldMkLst>
          <pc:docMk/>
          <pc:sldMk cId="3651816383" sldId="627"/>
        </pc:sldMkLst>
        <pc:spChg chg="mod">
          <ac:chgData name="Andrea Lubberdink" userId="6bef7808-9d55-4099-ad47-9fd214d7b37c" providerId="ADAL" clId="{299918AD-4182-43BB-A5CF-9138E5F068E0}" dt="2020-08-05T13:36:55.050" v="22266" actId="20577"/>
          <ac:spMkLst>
            <pc:docMk/>
            <pc:sldMk cId="3651816383" sldId="627"/>
            <ac:spMk id="3" creationId="{E52A03D3-627C-47D4-A2BB-5DCB55533E94}"/>
          </ac:spMkLst>
        </pc:spChg>
      </pc:sldChg>
      <pc:sldChg chg="addSp delSp modSp">
        <pc:chgData name="Andrea Lubberdink" userId="6bef7808-9d55-4099-ad47-9fd214d7b37c" providerId="ADAL" clId="{299918AD-4182-43BB-A5CF-9138E5F068E0}" dt="2020-08-06T17:56:11.053" v="24682" actId="20577"/>
        <pc:sldMkLst>
          <pc:docMk/>
          <pc:sldMk cId="12091048" sldId="628"/>
        </pc:sldMkLst>
        <pc:spChg chg="del mod">
          <ac:chgData name="Andrea Lubberdink" userId="6bef7808-9d55-4099-ad47-9fd214d7b37c" providerId="ADAL" clId="{299918AD-4182-43BB-A5CF-9138E5F068E0}" dt="2020-08-06T08:32:47.089" v="23401"/>
          <ac:spMkLst>
            <pc:docMk/>
            <pc:sldMk cId="12091048" sldId="628"/>
            <ac:spMk id="3" creationId="{E52A03D3-627C-47D4-A2BB-5DCB55533E94}"/>
          </ac:spMkLst>
        </pc:spChg>
        <pc:spChg chg="add del mod">
          <ac:chgData name="Andrea Lubberdink" userId="6bef7808-9d55-4099-ad47-9fd214d7b37c" providerId="ADAL" clId="{299918AD-4182-43BB-A5CF-9138E5F068E0}" dt="2020-08-06T08:32:52.071" v="23403" actId="478"/>
          <ac:spMkLst>
            <pc:docMk/>
            <pc:sldMk cId="12091048" sldId="628"/>
            <ac:spMk id="5" creationId="{EDF7176A-C4DE-41B1-8C27-347BE3269AA6}"/>
          </ac:spMkLst>
        </pc:spChg>
        <pc:spChg chg="add mod">
          <ac:chgData name="Andrea Lubberdink" userId="6bef7808-9d55-4099-ad47-9fd214d7b37c" providerId="ADAL" clId="{299918AD-4182-43BB-A5CF-9138E5F068E0}" dt="2020-08-06T17:56:11.053" v="24682" actId="20577"/>
          <ac:spMkLst>
            <pc:docMk/>
            <pc:sldMk cId="12091048" sldId="628"/>
            <ac:spMk id="6" creationId="{0784DC4B-4125-4EC3-AC0C-1E7F94BAAEA6}"/>
          </ac:spMkLst>
        </pc:spChg>
        <pc:picChg chg="del mod">
          <ac:chgData name="Andrea Lubberdink" userId="6bef7808-9d55-4099-ad47-9fd214d7b37c" providerId="ADAL" clId="{299918AD-4182-43BB-A5CF-9138E5F068E0}" dt="2020-08-06T14:49:05.678" v="24173" actId="478"/>
          <ac:picMkLst>
            <pc:docMk/>
            <pc:sldMk cId="12091048" sldId="628"/>
            <ac:picMk id="2" creationId="{6B9511F9-1EA7-444B-BEFB-526110B2C42C}"/>
          </ac:picMkLst>
        </pc:picChg>
        <pc:picChg chg="add mod">
          <ac:chgData name="Andrea Lubberdink" userId="6bef7808-9d55-4099-ad47-9fd214d7b37c" providerId="ADAL" clId="{299918AD-4182-43BB-A5CF-9138E5F068E0}" dt="2020-08-06T16:46:36.082" v="24233" actId="1076"/>
          <ac:picMkLst>
            <pc:docMk/>
            <pc:sldMk cId="12091048" sldId="628"/>
            <ac:picMk id="7" creationId="{E23DEA13-5619-44D8-BFAE-C53E5FF33AC3}"/>
          </ac:picMkLst>
        </pc:picChg>
        <pc:picChg chg="add del mod">
          <ac:chgData name="Andrea Lubberdink" userId="6bef7808-9d55-4099-ad47-9fd214d7b37c" providerId="ADAL" clId="{299918AD-4182-43BB-A5CF-9138E5F068E0}" dt="2020-08-06T16:47:07.835" v="24240" actId="478"/>
          <ac:picMkLst>
            <pc:docMk/>
            <pc:sldMk cId="12091048" sldId="628"/>
            <ac:picMk id="8" creationId="{B621BB9C-1D6F-4D8E-8757-F73CC7507BAA}"/>
          </ac:picMkLst>
        </pc:picChg>
      </pc:sldChg>
      <pc:sldChg chg="del">
        <pc:chgData name="Andrea Lubberdink" userId="6bef7808-9d55-4099-ad47-9fd214d7b37c" providerId="ADAL" clId="{299918AD-4182-43BB-A5CF-9138E5F068E0}" dt="2020-08-06T17:44:50.013" v="24274" actId="2696"/>
        <pc:sldMkLst>
          <pc:docMk/>
          <pc:sldMk cId="1038651700" sldId="629"/>
        </pc:sldMkLst>
      </pc:sldChg>
      <pc:sldChg chg="addSp delSp modSp">
        <pc:chgData name="Andrea Lubberdink" userId="6bef7808-9d55-4099-ad47-9fd214d7b37c" providerId="ADAL" clId="{299918AD-4182-43BB-A5CF-9138E5F068E0}" dt="2020-08-06T17:56:41.881" v="24687" actId="20577"/>
        <pc:sldMkLst>
          <pc:docMk/>
          <pc:sldMk cId="3081660932" sldId="630"/>
        </pc:sldMkLst>
        <pc:spChg chg="mod">
          <ac:chgData name="Andrea Lubberdink" userId="6bef7808-9d55-4099-ad47-9fd214d7b37c" providerId="ADAL" clId="{299918AD-4182-43BB-A5CF-9138E5F068E0}" dt="2020-08-06T17:56:41.881" v="24687" actId="20577"/>
          <ac:spMkLst>
            <pc:docMk/>
            <pc:sldMk cId="3081660932" sldId="630"/>
            <ac:spMk id="3" creationId="{E52A03D3-627C-47D4-A2BB-5DCB55533E94}"/>
          </ac:spMkLst>
        </pc:spChg>
        <pc:picChg chg="del">
          <ac:chgData name="Andrea Lubberdink" userId="6bef7808-9d55-4099-ad47-9fd214d7b37c" providerId="ADAL" clId="{299918AD-4182-43BB-A5CF-9138E5F068E0}" dt="2020-08-06T17:47:09.916" v="24493" actId="478"/>
          <ac:picMkLst>
            <pc:docMk/>
            <pc:sldMk cId="3081660932" sldId="630"/>
            <ac:picMk id="2" creationId="{6B9511F9-1EA7-444B-BEFB-526110B2C42C}"/>
          </ac:picMkLst>
        </pc:picChg>
        <pc:picChg chg="del">
          <ac:chgData name="Andrea Lubberdink" userId="6bef7808-9d55-4099-ad47-9fd214d7b37c" providerId="ADAL" clId="{299918AD-4182-43BB-A5CF-9138E5F068E0}" dt="2020-08-06T17:47:13.098" v="24496" actId="478"/>
          <ac:picMkLst>
            <pc:docMk/>
            <pc:sldMk cId="3081660932" sldId="630"/>
            <ac:picMk id="5" creationId="{3808393A-AC9B-4DD2-AB26-2D87F3368BFD}"/>
          </ac:picMkLst>
        </pc:picChg>
        <pc:picChg chg="del">
          <ac:chgData name="Andrea Lubberdink" userId="6bef7808-9d55-4099-ad47-9fd214d7b37c" providerId="ADAL" clId="{299918AD-4182-43BB-A5CF-9138E5F068E0}" dt="2020-08-06T17:47:12.477" v="24495" actId="478"/>
          <ac:picMkLst>
            <pc:docMk/>
            <pc:sldMk cId="3081660932" sldId="630"/>
            <ac:picMk id="6" creationId="{348F2923-7FA0-4BFD-8007-DC995F27C6C1}"/>
          </ac:picMkLst>
        </pc:picChg>
        <pc:picChg chg="add mod">
          <ac:chgData name="Andrea Lubberdink" userId="6bef7808-9d55-4099-ad47-9fd214d7b37c" providerId="ADAL" clId="{299918AD-4182-43BB-A5CF-9138E5F068E0}" dt="2020-08-06T17:47:15.091" v="24497" actId="1076"/>
          <ac:picMkLst>
            <pc:docMk/>
            <pc:sldMk cId="3081660932" sldId="630"/>
            <ac:picMk id="7" creationId="{2257F95A-C29F-4278-B407-CB7ACA819761}"/>
          </ac:picMkLst>
        </pc:picChg>
      </pc:sldChg>
      <pc:sldChg chg="addSp delSp modSp">
        <pc:chgData name="Andrea Lubberdink" userId="6bef7808-9d55-4099-ad47-9fd214d7b37c" providerId="ADAL" clId="{299918AD-4182-43BB-A5CF-9138E5F068E0}" dt="2020-08-07T08:52:12.739" v="27455" actId="20577"/>
        <pc:sldMkLst>
          <pc:docMk/>
          <pc:sldMk cId="2966400150" sldId="631"/>
        </pc:sldMkLst>
        <pc:spChg chg="mod">
          <ac:chgData name="Andrea Lubberdink" userId="6bef7808-9d55-4099-ad47-9fd214d7b37c" providerId="ADAL" clId="{299918AD-4182-43BB-A5CF-9138E5F068E0}" dt="2020-08-07T08:52:12.739" v="27455" actId="20577"/>
          <ac:spMkLst>
            <pc:docMk/>
            <pc:sldMk cId="2966400150" sldId="631"/>
            <ac:spMk id="2" creationId="{50627E52-20A8-4576-8AD7-658ACDE6E3CC}"/>
          </ac:spMkLst>
        </pc:spChg>
        <pc:spChg chg="del">
          <ac:chgData name="Andrea Lubberdink" userId="6bef7808-9d55-4099-ad47-9fd214d7b37c" providerId="ADAL" clId="{299918AD-4182-43BB-A5CF-9138E5F068E0}" dt="2020-08-06T17:58:20.485" v="24700" actId="478"/>
          <ac:spMkLst>
            <pc:docMk/>
            <pc:sldMk cId="2966400150" sldId="631"/>
            <ac:spMk id="4" creationId="{D7B8B59A-7AAB-486D-A270-06B280AF8BAD}"/>
          </ac:spMkLst>
        </pc:spChg>
        <pc:spChg chg="add del mod">
          <ac:chgData name="Andrea Lubberdink" userId="6bef7808-9d55-4099-ad47-9fd214d7b37c" providerId="ADAL" clId="{299918AD-4182-43BB-A5CF-9138E5F068E0}" dt="2020-08-06T17:57:14.356" v="24692" actId="478"/>
          <ac:spMkLst>
            <pc:docMk/>
            <pc:sldMk cId="2966400150" sldId="631"/>
            <ac:spMk id="5" creationId="{35B2B5F8-B442-47F1-8E82-0B7835EFB6D9}"/>
          </ac:spMkLst>
        </pc:spChg>
        <pc:spChg chg="add del mod">
          <ac:chgData name="Andrea Lubberdink" userId="6bef7808-9d55-4099-ad47-9fd214d7b37c" providerId="ADAL" clId="{299918AD-4182-43BB-A5CF-9138E5F068E0}" dt="2020-08-06T17:59:10.428" v="24857" actId="478"/>
          <ac:spMkLst>
            <pc:docMk/>
            <pc:sldMk cId="2966400150" sldId="631"/>
            <ac:spMk id="9" creationId="{0EB07091-1952-4FD8-9668-0F94346FA606}"/>
          </ac:spMkLst>
        </pc:spChg>
        <pc:picChg chg="add del mod">
          <ac:chgData name="Andrea Lubberdink" userId="6bef7808-9d55-4099-ad47-9fd214d7b37c" providerId="ADAL" clId="{299918AD-4182-43BB-A5CF-9138E5F068E0}" dt="2020-08-06T17:57:20.972" v="24694" actId="478"/>
          <ac:picMkLst>
            <pc:docMk/>
            <pc:sldMk cId="2966400150" sldId="631"/>
            <ac:picMk id="6" creationId="{9237B779-B980-4EE2-892F-F52158276D17}"/>
          </ac:picMkLst>
        </pc:picChg>
        <pc:picChg chg="add mod">
          <ac:chgData name="Andrea Lubberdink" userId="6bef7808-9d55-4099-ad47-9fd214d7b37c" providerId="ADAL" clId="{299918AD-4182-43BB-A5CF-9138E5F068E0}" dt="2020-08-06T17:59:12.454" v="24858" actId="1076"/>
          <ac:picMkLst>
            <pc:docMk/>
            <pc:sldMk cId="2966400150" sldId="631"/>
            <ac:picMk id="7" creationId="{96F8A61D-59FD-4BC1-B39A-70EB1649D9EB}"/>
          </ac:picMkLst>
        </pc:picChg>
        <pc:picChg chg="del">
          <ac:chgData name="Andrea Lubberdink" userId="6bef7808-9d55-4099-ad47-9fd214d7b37c" providerId="ADAL" clId="{299918AD-4182-43BB-A5CF-9138E5F068E0}" dt="2020-08-06T17:57:10.940" v="24690" actId="478"/>
          <ac:picMkLst>
            <pc:docMk/>
            <pc:sldMk cId="2966400150" sldId="631"/>
            <ac:picMk id="8" creationId="{0F3B6CD2-0FDD-4876-BC3B-E232FC60FC70}"/>
          </ac:picMkLst>
        </pc:picChg>
      </pc:sldChg>
      <pc:sldChg chg="addSp delSp modSp">
        <pc:chgData name="Andrea Lubberdink" userId="6bef7808-9d55-4099-ad47-9fd214d7b37c" providerId="ADAL" clId="{299918AD-4182-43BB-A5CF-9138E5F068E0}" dt="2020-08-07T13:01:41.713" v="32191" actId="20577"/>
        <pc:sldMkLst>
          <pc:docMk/>
          <pc:sldMk cId="4007601043" sldId="633"/>
        </pc:sldMkLst>
        <pc:spChg chg="del mod">
          <ac:chgData name="Andrea Lubberdink" userId="6bef7808-9d55-4099-ad47-9fd214d7b37c" providerId="ADAL" clId="{299918AD-4182-43BB-A5CF-9138E5F068E0}" dt="2020-08-07T09:12:58.964" v="28129" actId="478"/>
          <ac:spMkLst>
            <pc:docMk/>
            <pc:sldMk cId="4007601043" sldId="633"/>
            <ac:spMk id="2" creationId="{70F69C49-FAE4-4B37-807F-BDED3287F387}"/>
          </ac:spMkLst>
        </pc:spChg>
        <pc:spChg chg="del mod">
          <ac:chgData name="Andrea Lubberdink" userId="6bef7808-9d55-4099-ad47-9fd214d7b37c" providerId="ADAL" clId="{299918AD-4182-43BB-A5CF-9138E5F068E0}" dt="2020-08-07T09:12:57.206" v="28128" actId="478"/>
          <ac:spMkLst>
            <pc:docMk/>
            <pc:sldMk cId="4007601043" sldId="633"/>
            <ac:spMk id="3" creationId="{70250FD5-73C1-452E-B4DF-F28AAE73B019}"/>
          </ac:spMkLst>
        </pc:spChg>
        <pc:spChg chg="add del mod">
          <ac:chgData name="Andrea Lubberdink" userId="6bef7808-9d55-4099-ad47-9fd214d7b37c" providerId="ADAL" clId="{299918AD-4182-43BB-A5CF-9138E5F068E0}" dt="2020-08-07T09:13:01.602" v="28130" actId="478"/>
          <ac:spMkLst>
            <pc:docMk/>
            <pc:sldMk cId="4007601043" sldId="633"/>
            <ac:spMk id="7" creationId="{8E7384B5-6868-4D88-AD2D-EEBDA86F56CC}"/>
          </ac:spMkLst>
        </pc:spChg>
        <pc:spChg chg="del">
          <ac:chgData name="Andrea Lubberdink" userId="6bef7808-9d55-4099-ad47-9fd214d7b37c" providerId="ADAL" clId="{299918AD-4182-43BB-A5CF-9138E5F068E0}" dt="2020-08-06T18:32:55.821" v="26444" actId="478"/>
          <ac:spMkLst>
            <pc:docMk/>
            <pc:sldMk cId="4007601043" sldId="633"/>
            <ac:spMk id="8" creationId="{DBF37351-FBE2-4720-9064-9DC7DF28F83B}"/>
          </ac:spMkLst>
        </pc:spChg>
        <pc:spChg chg="add del mod">
          <ac:chgData name="Andrea Lubberdink" userId="6bef7808-9d55-4099-ad47-9fd214d7b37c" providerId="ADAL" clId="{299918AD-4182-43BB-A5CF-9138E5F068E0}" dt="2020-08-07T09:13:02.821" v="28131" actId="478"/>
          <ac:spMkLst>
            <pc:docMk/>
            <pc:sldMk cId="4007601043" sldId="633"/>
            <ac:spMk id="9" creationId="{79B16AFE-7070-4D0D-AACC-023D4DDC37D2}"/>
          </ac:spMkLst>
        </pc:spChg>
        <pc:spChg chg="add del mod">
          <ac:chgData name="Andrea Lubberdink" userId="6bef7808-9d55-4099-ad47-9fd214d7b37c" providerId="ADAL" clId="{299918AD-4182-43BB-A5CF-9138E5F068E0}" dt="2020-08-07T13:00:04.554" v="32009" actId="478"/>
          <ac:spMkLst>
            <pc:docMk/>
            <pc:sldMk cId="4007601043" sldId="633"/>
            <ac:spMk id="10" creationId="{D8E11DE6-C802-4139-B6D1-A94062127B77}"/>
          </ac:spMkLst>
        </pc:spChg>
        <pc:spChg chg="add mod">
          <ac:chgData name="Andrea Lubberdink" userId="6bef7808-9d55-4099-ad47-9fd214d7b37c" providerId="ADAL" clId="{299918AD-4182-43BB-A5CF-9138E5F068E0}" dt="2020-08-07T13:01:41.713" v="32191" actId="20577"/>
          <ac:spMkLst>
            <pc:docMk/>
            <pc:sldMk cId="4007601043" sldId="633"/>
            <ac:spMk id="11" creationId="{14D6171D-57B1-48DA-8D8B-B6582A61FF08}"/>
          </ac:spMkLst>
        </pc:spChg>
        <pc:spChg chg="add mod">
          <ac:chgData name="Andrea Lubberdink" userId="6bef7808-9d55-4099-ad47-9fd214d7b37c" providerId="ADAL" clId="{299918AD-4182-43BB-A5CF-9138E5F068E0}" dt="2020-08-07T09:15:27.211" v="28162" actId="208"/>
          <ac:spMkLst>
            <pc:docMk/>
            <pc:sldMk cId="4007601043" sldId="633"/>
            <ac:spMk id="12" creationId="{9AA10E6A-A703-4BA2-80F0-BC1885C754F6}"/>
          </ac:spMkLst>
        </pc:spChg>
        <pc:picChg chg="add del mod">
          <ac:chgData name="Andrea Lubberdink" userId="6bef7808-9d55-4099-ad47-9fd214d7b37c" providerId="ADAL" clId="{299918AD-4182-43BB-A5CF-9138E5F068E0}" dt="2020-08-06T18:33:05.184" v="26448" actId="478"/>
          <ac:picMkLst>
            <pc:docMk/>
            <pc:sldMk cId="4007601043" sldId="633"/>
            <ac:picMk id="4" creationId="{6BF7059A-5CF7-4B54-BF78-5AD2CBC135D5}"/>
          </ac:picMkLst>
        </pc:picChg>
        <pc:picChg chg="add">
          <ac:chgData name="Andrea Lubberdink" userId="6bef7808-9d55-4099-ad47-9fd214d7b37c" providerId="ADAL" clId="{299918AD-4182-43BB-A5CF-9138E5F068E0}" dt="2020-08-07T09:03:07.831" v="27736"/>
          <ac:picMkLst>
            <pc:docMk/>
            <pc:sldMk cId="4007601043" sldId="633"/>
            <ac:picMk id="4" creationId="{E0A4D0F8-E77E-45C5-8E07-9855ED8FD76A}"/>
          </ac:picMkLst>
        </pc:picChg>
        <pc:picChg chg="add mod">
          <ac:chgData name="Andrea Lubberdink" userId="6bef7808-9d55-4099-ad47-9fd214d7b37c" providerId="ADAL" clId="{299918AD-4182-43BB-A5CF-9138E5F068E0}" dt="2020-08-07T09:04:15.101" v="27751" actId="14100"/>
          <ac:picMkLst>
            <pc:docMk/>
            <pc:sldMk cId="4007601043" sldId="633"/>
            <ac:picMk id="5" creationId="{FBB0DF67-40D5-411E-92FF-2078C9D834B7}"/>
          </ac:picMkLst>
        </pc:picChg>
        <pc:picChg chg="del">
          <ac:chgData name="Andrea Lubberdink" userId="6bef7808-9d55-4099-ad47-9fd214d7b37c" providerId="ADAL" clId="{299918AD-4182-43BB-A5CF-9138E5F068E0}" dt="2020-08-06T18:25:11.126" v="25702" actId="478"/>
          <ac:picMkLst>
            <pc:docMk/>
            <pc:sldMk cId="4007601043" sldId="633"/>
            <ac:picMk id="6" creationId="{27B3E526-2F0C-40DE-94B1-2261983917FB}"/>
          </ac:picMkLst>
        </pc:picChg>
      </pc:sldChg>
      <pc:sldChg chg="addSp delSp modSp del">
        <pc:chgData name="Andrea Lubberdink" userId="6bef7808-9d55-4099-ad47-9fd214d7b37c" providerId="ADAL" clId="{299918AD-4182-43BB-A5CF-9138E5F068E0}" dt="2020-08-07T16:49:35.626" v="33730" actId="2696"/>
        <pc:sldMkLst>
          <pc:docMk/>
          <pc:sldMk cId="2785597405" sldId="634"/>
        </pc:sldMkLst>
        <pc:spChg chg="mod">
          <ac:chgData name="Andrea Lubberdink" userId="6bef7808-9d55-4099-ad47-9fd214d7b37c" providerId="ADAL" clId="{299918AD-4182-43BB-A5CF-9138E5F068E0}" dt="2020-08-07T16:33:58.435" v="33634" actId="20577"/>
          <ac:spMkLst>
            <pc:docMk/>
            <pc:sldMk cId="2785597405" sldId="634"/>
            <ac:spMk id="3" creationId="{76B75337-ACBC-49B8-B265-0FFDC8015928}"/>
          </ac:spMkLst>
        </pc:spChg>
        <pc:picChg chg="add mod">
          <ac:chgData name="Andrea Lubberdink" userId="6bef7808-9d55-4099-ad47-9fd214d7b37c" providerId="ADAL" clId="{299918AD-4182-43BB-A5CF-9138E5F068E0}" dt="2020-08-07T15:45:48.079" v="32958" actId="1076"/>
          <ac:picMkLst>
            <pc:docMk/>
            <pc:sldMk cId="2785597405" sldId="634"/>
            <ac:picMk id="2" creationId="{1429F111-E3B9-4D06-B46A-8587D0F4BF9F}"/>
          </ac:picMkLst>
        </pc:picChg>
        <pc:picChg chg="add del mod">
          <ac:chgData name="Andrea Lubberdink" userId="6bef7808-9d55-4099-ad47-9fd214d7b37c" providerId="ADAL" clId="{299918AD-4182-43BB-A5CF-9138E5F068E0}" dt="2020-08-07T16:36:19.344" v="33640" actId="478"/>
          <ac:picMkLst>
            <pc:docMk/>
            <pc:sldMk cId="2785597405" sldId="634"/>
            <ac:picMk id="5" creationId="{7043B614-A335-4EE8-9D10-9D2F93F6CB95}"/>
          </ac:picMkLst>
        </pc:picChg>
      </pc:sldChg>
      <pc:sldChg chg="del">
        <pc:chgData name="Andrea Lubberdink" userId="6bef7808-9d55-4099-ad47-9fd214d7b37c" providerId="ADAL" clId="{299918AD-4182-43BB-A5CF-9138E5F068E0}" dt="2020-08-07T11:17:00.589" v="28774" actId="2696"/>
        <pc:sldMkLst>
          <pc:docMk/>
          <pc:sldMk cId="2874673060" sldId="635"/>
        </pc:sldMkLst>
      </pc:sldChg>
      <pc:sldChg chg="addSp delSp modSp">
        <pc:chgData name="Andrea Lubberdink" userId="6bef7808-9d55-4099-ad47-9fd214d7b37c" providerId="ADAL" clId="{299918AD-4182-43BB-A5CF-9138E5F068E0}" dt="2020-08-07T09:03:01.853" v="27735" actId="20577"/>
        <pc:sldMkLst>
          <pc:docMk/>
          <pc:sldMk cId="2427850695" sldId="636"/>
        </pc:sldMkLst>
        <pc:spChg chg="mod">
          <ac:chgData name="Andrea Lubberdink" userId="6bef7808-9d55-4099-ad47-9fd214d7b37c" providerId="ADAL" clId="{299918AD-4182-43BB-A5CF-9138E5F068E0}" dt="2020-08-07T09:03:01.853" v="27735" actId="20577"/>
          <ac:spMkLst>
            <pc:docMk/>
            <pc:sldMk cId="2427850695" sldId="636"/>
            <ac:spMk id="3" creationId="{70250FD5-73C1-452E-B4DF-F28AAE73B019}"/>
          </ac:spMkLst>
        </pc:spChg>
        <pc:picChg chg="add del mod">
          <ac:chgData name="Andrea Lubberdink" userId="6bef7808-9d55-4099-ad47-9fd214d7b37c" providerId="ADAL" clId="{299918AD-4182-43BB-A5CF-9138E5F068E0}" dt="2020-08-07T09:03:01.415" v="27734"/>
          <ac:picMkLst>
            <pc:docMk/>
            <pc:sldMk cId="2427850695" sldId="636"/>
            <ac:picMk id="5" creationId="{F0F900AE-3C81-4C54-AA22-A90055942C4F}"/>
          </ac:picMkLst>
        </pc:picChg>
      </pc:sldChg>
      <pc:sldChg chg="del">
        <pc:chgData name="Andrea Lubberdink" userId="6bef7808-9d55-4099-ad47-9fd214d7b37c" providerId="ADAL" clId="{299918AD-4182-43BB-A5CF-9138E5F068E0}" dt="2020-08-06T18:11:32.282" v="25392" actId="2696"/>
        <pc:sldMkLst>
          <pc:docMk/>
          <pc:sldMk cId="939454482" sldId="637"/>
        </pc:sldMkLst>
      </pc:sldChg>
      <pc:sldChg chg="del">
        <pc:chgData name="Andrea Lubberdink" userId="6bef7808-9d55-4099-ad47-9fd214d7b37c" providerId="ADAL" clId="{299918AD-4182-43BB-A5CF-9138E5F068E0}" dt="2020-08-07T11:14:12.811" v="28425" actId="2696"/>
        <pc:sldMkLst>
          <pc:docMk/>
          <pc:sldMk cId="827189453" sldId="638"/>
        </pc:sldMkLst>
      </pc:sldChg>
      <pc:sldChg chg="modSp del">
        <pc:chgData name="Andrea Lubberdink" userId="6bef7808-9d55-4099-ad47-9fd214d7b37c" providerId="ADAL" clId="{299918AD-4182-43BB-A5CF-9138E5F068E0}" dt="2020-08-07T11:17:06.654" v="28775" actId="2696"/>
        <pc:sldMkLst>
          <pc:docMk/>
          <pc:sldMk cId="3578433197" sldId="639"/>
        </pc:sldMkLst>
        <pc:spChg chg="mod">
          <ac:chgData name="Andrea Lubberdink" userId="6bef7808-9d55-4099-ad47-9fd214d7b37c" providerId="ADAL" clId="{299918AD-4182-43BB-A5CF-9138E5F068E0}" dt="2020-08-06T18:18:58.204" v="25700" actId="20577"/>
          <ac:spMkLst>
            <pc:docMk/>
            <pc:sldMk cId="3578433197" sldId="639"/>
            <ac:spMk id="5" creationId="{6C71C6B6-8905-4FDD-A234-4990FD466444}"/>
          </ac:spMkLst>
        </pc:spChg>
      </pc:sldChg>
      <pc:sldChg chg="addSp delSp modSp del">
        <pc:chgData name="Andrea Lubberdink" userId="6bef7808-9d55-4099-ad47-9fd214d7b37c" providerId="ADAL" clId="{299918AD-4182-43BB-A5CF-9138E5F068E0}" dt="2020-08-07T16:06:19.150" v="33294" actId="2696"/>
        <pc:sldMkLst>
          <pc:docMk/>
          <pc:sldMk cId="4121465204" sldId="640"/>
        </pc:sldMkLst>
        <pc:spChg chg="del mod">
          <ac:chgData name="Andrea Lubberdink" userId="6bef7808-9d55-4099-ad47-9fd214d7b37c" providerId="ADAL" clId="{299918AD-4182-43BB-A5CF-9138E5F068E0}" dt="2020-08-07T15:51:25.655" v="33016" actId="478"/>
          <ac:spMkLst>
            <pc:docMk/>
            <pc:sldMk cId="4121465204" sldId="640"/>
            <ac:spMk id="2" creationId="{9F8E8AB7-65E9-491A-9BDC-8BF60551D25C}"/>
          </ac:spMkLst>
        </pc:spChg>
        <pc:spChg chg="del mod">
          <ac:chgData name="Andrea Lubberdink" userId="6bef7808-9d55-4099-ad47-9fd214d7b37c" providerId="ADAL" clId="{299918AD-4182-43BB-A5CF-9138E5F068E0}" dt="2020-08-07T15:52:25.142" v="33032" actId="478"/>
          <ac:spMkLst>
            <pc:docMk/>
            <pc:sldMk cId="4121465204" sldId="640"/>
            <ac:spMk id="3" creationId="{76B75337-ACBC-49B8-B265-0FFDC8015928}"/>
          </ac:spMkLst>
        </pc:spChg>
        <pc:spChg chg="add mod">
          <ac:chgData name="Andrea Lubberdink" userId="6bef7808-9d55-4099-ad47-9fd214d7b37c" providerId="ADAL" clId="{299918AD-4182-43BB-A5CF-9138E5F068E0}" dt="2020-08-07T15:52:48.116" v="33125" actId="14100"/>
          <ac:spMkLst>
            <pc:docMk/>
            <pc:sldMk cId="4121465204" sldId="640"/>
            <ac:spMk id="9" creationId="{3CA12F7D-35E2-49AC-AE7B-8A1DA264872E}"/>
          </ac:spMkLst>
        </pc:spChg>
        <pc:picChg chg="del">
          <ac:chgData name="Andrea Lubberdink" userId="6bef7808-9d55-4099-ad47-9fd214d7b37c" providerId="ADAL" clId="{299918AD-4182-43BB-A5CF-9138E5F068E0}" dt="2020-08-07T15:52:16.550" v="33029" actId="478"/>
          <ac:picMkLst>
            <pc:docMk/>
            <pc:sldMk cId="4121465204" sldId="640"/>
            <ac:picMk id="5" creationId="{37688111-9595-4D67-9837-A8623B1435C3}"/>
          </ac:picMkLst>
        </pc:picChg>
        <pc:picChg chg="del">
          <ac:chgData name="Andrea Lubberdink" userId="6bef7808-9d55-4099-ad47-9fd214d7b37c" providerId="ADAL" clId="{299918AD-4182-43BB-A5CF-9138E5F068E0}" dt="2020-08-07T15:52:13.597" v="33027" actId="478"/>
          <ac:picMkLst>
            <pc:docMk/>
            <pc:sldMk cId="4121465204" sldId="640"/>
            <ac:picMk id="6" creationId="{102CD3C1-51AE-47F6-9FDA-7FAB28591221}"/>
          </ac:picMkLst>
        </pc:picChg>
        <pc:picChg chg="add mod">
          <ac:chgData name="Andrea Lubberdink" userId="6bef7808-9d55-4099-ad47-9fd214d7b37c" providerId="ADAL" clId="{299918AD-4182-43BB-A5CF-9138E5F068E0}" dt="2020-08-07T15:52:49.866" v="33126" actId="1076"/>
          <ac:picMkLst>
            <pc:docMk/>
            <pc:sldMk cId="4121465204" sldId="640"/>
            <ac:picMk id="7" creationId="{A6A980EE-0150-40F4-962C-54DB9C365B5F}"/>
          </ac:picMkLst>
        </pc:picChg>
      </pc:sldChg>
      <pc:sldChg chg="addSp delSp modSp add del ord">
        <pc:chgData name="Andrea Lubberdink" userId="6bef7808-9d55-4099-ad47-9fd214d7b37c" providerId="ADAL" clId="{299918AD-4182-43BB-A5CF-9138E5F068E0}" dt="2020-08-04T09:59:44.245" v="3539" actId="2696"/>
        <pc:sldMkLst>
          <pc:docMk/>
          <pc:sldMk cId="3573642031" sldId="641"/>
        </pc:sldMkLst>
        <pc:spChg chg="add mod">
          <ac:chgData name="Andrea Lubberdink" userId="6bef7808-9d55-4099-ad47-9fd214d7b37c" providerId="ADAL" clId="{299918AD-4182-43BB-A5CF-9138E5F068E0}" dt="2020-08-04T09:44:37.785" v="2900" actId="208"/>
          <ac:spMkLst>
            <pc:docMk/>
            <pc:sldMk cId="3573642031" sldId="641"/>
            <ac:spMk id="3" creationId="{0445E504-196F-4F05-885F-17C9A79B85A2}"/>
          </ac:spMkLst>
        </pc:spChg>
        <pc:spChg chg="mod">
          <ac:chgData name="Andrea Lubberdink" userId="6bef7808-9d55-4099-ad47-9fd214d7b37c" providerId="ADAL" clId="{299918AD-4182-43BB-A5CF-9138E5F068E0}" dt="2020-08-04T09:44:20.280" v="2896" actId="20577"/>
          <ac:spMkLst>
            <pc:docMk/>
            <pc:sldMk cId="3573642031" sldId="641"/>
            <ac:spMk id="4" creationId="{00000000-0000-0000-0000-000000000000}"/>
          </ac:spMkLst>
        </pc:spChg>
        <pc:spChg chg="add del mod">
          <ac:chgData name="Andrea Lubberdink" userId="6bef7808-9d55-4099-ad47-9fd214d7b37c" providerId="ADAL" clId="{299918AD-4182-43BB-A5CF-9138E5F068E0}" dt="2020-08-04T09:44:53.120" v="2902" actId="478"/>
          <ac:spMkLst>
            <pc:docMk/>
            <pc:sldMk cId="3573642031" sldId="641"/>
            <ac:spMk id="5" creationId="{65E1DC36-158A-4665-83D7-0F74504A71E7}"/>
          </ac:spMkLst>
        </pc:spChg>
        <pc:picChg chg="add mod">
          <ac:chgData name="Andrea Lubberdink" userId="6bef7808-9d55-4099-ad47-9fd214d7b37c" providerId="ADAL" clId="{299918AD-4182-43BB-A5CF-9138E5F068E0}" dt="2020-08-04T09:42:35.869" v="2620" actId="1076"/>
          <ac:picMkLst>
            <pc:docMk/>
            <pc:sldMk cId="3573642031" sldId="641"/>
            <ac:picMk id="2" creationId="{A9B5DC09-C36E-49BA-ABB1-83B14930FC85}"/>
          </ac:picMkLst>
        </pc:picChg>
        <pc:picChg chg="del">
          <ac:chgData name="Andrea Lubberdink" userId="6bef7808-9d55-4099-ad47-9fd214d7b37c" providerId="ADAL" clId="{299918AD-4182-43BB-A5CF-9138E5F068E0}" dt="2020-08-04T09:29:19.728" v="2543" actId="478"/>
          <ac:picMkLst>
            <pc:docMk/>
            <pc:sldMk cId="3573642031" sldId="641"/>
            <ac:picMk id="7" creationId="{FD42AB8E-DEF9-49CA-8D7F-482D1AF65027}"/>
          </ac:picMkLst>
        </pc:picChg>
        <pc:picChg chg="add del mod">
          <ac:chgData name="Andrea Lubberdink" userId="6bef7808-9d55-4099-ad47-9fd214d7b37c" providerId="ADAL" clId="{299918AD-4182-43BB-A5CF-9138E5F068E0}" dt="2020-08-04T09:44:50.382" v="2901" actId="478"/>
          <ac:picMkLst>
            <pc:docMk/>
            <pc:sldMk cId="3573642031" sldId="641"/>
            <ac:picMk id="8" creationId="{747EE8D0-CD3E-42C7-AEA7-96B83C174E4D}"/>
          </ac:picMkLst>
        </pc:picChg>
        <pc:picChg chg="add del mod">
          <ac:chgData name="Andrea Lubberdink" userId="6bef7808-9d55-4099-ad47-9fd214d7b37c" providerId="ADAL" clId="{299918AD-4182-43BB-A5CF-9138E5F068E0}" dt="2020-08-04T09:42:29.310" v="2616" actId="478"/>
          <ac:picMkLst>
            <pc:docMk/>
            <pc:sldMk cId="3573642031" sldId="641"/>
            <ac:picMk id="9" creationId="{A6629F5E-E98B-4B4D-86DB-2BEA5C437C08}"/>
          </ac:picMkLst>
        </pc:picChg>
        <pc:picChg chg="del">
          <ac:chgData name="Andrea Lubberdink" userId="6bef7808-9d55-4099-ad47-9fd214d7b37c" providerId="ADAL" clId="{299918AD-4182-43BB-A5CF-9138E5F068E0}" dt="2020-08-04T09:29:25.396" v="2546" actId="478"/>
          <ac:picMkLst>
            <pc:docMk/>
            <pc:sldMk cId="3573642031" sldId="641"/>
            <ac:picMk id="10" creationId="{84FC5991-2B54-41A4-B1C8-3EC494FF1EDB}"/>
          </ac:picMkLst>
        </pc:picChg>
        <pc:picChg chg="del">
          <ac:chgData name="Andrea Lubberdink" userId="6bef7808-9d55-4099-ad47-9fd214d7b37c" providerId="ADAL" clId="{299918AD-4182-43BB-A5CF-9138E5F068E0}" dt="2020-08-04T09:29:28.464" v="2549" actId="478"/>
          <ac:picMkLst>
            <pc:docMk/>
            <pc:sldMk cId="3573642031" sldId="641"/>
            <ac:picMk id="1026" creationId="{00000000-0000-0000-0000-000000000000}"/>
          </ac:picMkLst>
        </pc:picChg>
        <pc:picChg chg="del">
          <ac:chgData name="Andrea Lubberdink" userId="6bef7808-9d55-4099-ad47-9fd214d7b37c" providerId="ADAL" clId="{299918AD-4182-43BB-A5CF-9138E5F068E0}" dt="2020-08-04T09:29:27.586" v="2548" actId="478"/>
          <ac:picMkLst>
            <pc:docMk/>
            <pc:sldMk cId="3573642031" sldId="641"/>
            <ac:picMk id="1032" creationId="{00000000-0000-0000-0000-000000000000}"/>
          </ac:picMkLst>
        </pc:picChg>
      </pc:sldChg>
      <pc:sldChg chg="addSp delSp modSp add del">
        <pc:chgData name="Andrea Lubberdink" userId="6bef7808-9d55-4099-ad47-9fd214d7b37c" providerId="ADAL" clId="{299918AD-4182-43BB-A5CF-9138E5F068E0}" dt="2020-08-04T09:59:36.226" v="3536" actId="2696"/>
        <pc:sldMkLst>
          <pc:docMk/>
          <pc:sldMk cId="1959942308" sldId="642"/>
        </pc:sldMkLst>
        <pc:spChg chg="del mod">
          <ac:chgData name="Andrea Lubberdink" userId="6bef7808-9d55-4099-ad47-9fd214d7b37c" providerId="ADAL" clId="{299918AD-4182-43BB-A5CF-9138E5F068E0}" dt="2020-08-04T09:32:06.893" v="2564"/>
          <ac:spMkLst>
            <pc:docMk/>
            <pc:sldMk cId="1959942308" sldId="642"/>
            <ac:spMk id="3" creationId="{C164A0CA-F0BC-4656-A7EC-A79CED1011F6}"/>
          </ac:spMkLst>
        </pc:spChg>
        <pc:picChg chg="add">
          <ac:chgData name="Andrea Lubberdink" userId="6bef7808-9d55-4099-ad47-9fd214d7b37c" providerId="ADAL" clId="{299918AD-4182-43BB-A5CF-9138E5F068E0}" dt="2020-08-04T09:32:06.893" v="2564"/>
          <ac:picMkLst>
            <pc:docMk/>
            <pc:sldMk cId="1959942308" sldId="642"/>
            <ac:picMk id="5" creationId="{7CA6E399-9167-49FD-96A5-95282854B57F}"/>
          </ac:picMkLst>
        </pc:picChg>
      </pc:sldChg>
      <pc:sldChg chg="addSp delSp modSp add del">
        <pc:chgData name="Andrea Lubberdink" userId="6bef7808-9d55-4099-ad47-9fd214d7b37c" providerId="ADAL" clId="{299918AD-4182-43BB-A5CF-9138E5F068E0}" dt="2020-08-04T09:59:43.206" v="3538" actId="2696"/>
        <pc:sldMkLst>
          <pc:docMk/>
          <pc:sldMk cId="2853504692" sldId="643"/>
        </pc:sldMkLst>
        <pc:spChg chg="add mod">
          <ac:chgData name="Andrea Lubberdink" userId="6bef7808-9d55-4099-ad47-9fd214d7b37c" providerId="ADAL" clId="{299918AD-4182-43BB-A5CF-9138E5F068E0}" dt="2020-08-04T09:47:18.698" v="3132" actId="255"/>
          <ac:spMkLst>
            <pc:docMk/>
            <pc:sldMk cId="2853504692" sldId="643"/>
            <ac:spMk id="3" creationId="{0CB8C198-4703-40DB-AD8D-713583443274}"/>
          </ac:spMkLst>
        </pc:spChg>
        <pc:picChg chg="del">
          <ac:chgData name="Andrea Lubberdink" userId="6bef7808-9d55-4099-ad47-9fd214d7b37c" providerId="ADAL" clId="{299918AD-4182-43BB-A5CF-9138E5F068E0}" dt="2020-08-04T09:45:19.684" v="2903" actId="478"/>
          <ac:picMkLst>
            <pc:docMk/>
            <pc:sldMk cId="2853504692" sldId="643"/>
            <ac:picMk id="2" creationId="{A9B5DC09-C36E-49BA-ABB1-83B14930FC85}"/>
          </ac:picMkLst>
        </pc:picChg>
        <pc:picChg chg="mod">
          <ac:chgData name="Andrea Lubberdink" userId="6bef7808-9d55-4099-ad47-9fd214d7b37c" providerId="ADAL" clId="{299918AD-4182-43BB-A5CF-9138E5F068E0}" dt="2020-08-04T09:45:27.680" v="2907" actId="14100"/>
          <ac:picMkLst>
            <pc:docMk/>
            <pc:sldMk cId="2853504692" sldId="643"/>
            <ac:picMk id="8" creationId="{747EE8D0-CD3E-42C7-AEA7-96B83C174E4D}"/>
          </ac:picMkLst>
        </pc:picChg>
      </pc:sldChg>
      <pc:sldChg chg="addSp delSp modSp add del">
        <pc:chgData name="Andrea Lubberdink" userId="6bef7808-9d55-4099-ad47-9fd214d7b37c" providerId="ADAL" clId="{299918AD-4182-43BB-A5CF-9138E5F068E0}" dt="2020-08-04T09:59:41.339" v="3537" actId="2696"/>
        <pc:sldMkLst>
          <pc:docMk/>
          <pc:sldMk cId="2611233654" sldId="644"/>
        </pc:sldMkLst>
        <pc:spChg chg="add mod">
          <ac:chgData name="Andrea Lubberdink" userId="6bef7808-9d55-4099-ad47-9fd214d7b37c" providerId="ADAL" clId="{299918AD-4182-43BB-A5CF-9138E5F068E0}" dt="2020-08-04T09:55:23.400" v="3504" actId="1076"/>
          <ac:spMkLst>
            <pc:docMk/>
            <pc:sldMk cId="2611233654" sldId="644"/>
            <ac:spMk id="2" creationId="{9B59EC9B-92FC-40F9-86F2-C6833CB00703}"/>
          </ac:spMkLst>
        </pc:spChg>
        <pc:spChg chg="mod">
          <ac:chgData name="Andrea Lubberdink" userId="6bef7808-9d55-4099-ad47-9fd214d7b37c" providerId="ADAL" clId="{299918AD-4182-43BB-A5CF-9138E5F068E0}" dt="2020-08-04T09:56:48.792" v="3513" actId="1076"/>
          <ac:spMkLst>
            <pc:docMk/>
            <pc:sldMk cId="2611233654" sldId="644"/>
            <ac:spMk id="3" creationId="{0CB8C198-4703-40DB-AD8D-713583443274}"/>
          </ac:spMkLst>
        </pc:spChg>
        <pc:spChg chg="mod">
          <ac:chgData name="Andrea Lubberdink" userId="6bef7808-9d55-4099-ad47-9fd214d7b37c" providerId="ADAL" clId="{299918AD-4182-43BB-A5CF-9138E5F068E0}" dt="2020-08-04T09:54:08.148" v="3454" actId="14100"/>
          <ac:spMkLst>
            <pc:docMk/>
            <pc:sldMk cId="2611233654" sldId="644"/>
            <ac:spMk id="4" creationId="{00000000-0000-0000-0000-000000000000}"/>
          </ac:spMkLst>
        </pc:spChg>
        <pc:spChg chg="add del mod">
          <ac:chgData name="Andrea Lubberdink" userId="6bef7808-9d55-4099-ad47-9fd214d7b37c" providerId="ADAL" clId="{299918AD-4182-43BB-A5CF-9138E5F068E0}" dt="2020-08-04T09:56:29.430" v="3508" actId="478"/>
          <ac:spMkLst>
            <pc:docMk/>
            <pc:sldMk cId="2611233654" sldId="644"/>
            <ac:spMk id="6" creationId="{4B8997F7-0651-4DE8-8541-ED147761086C}"/>
          </ac:spMkLst>
        </pc:spChg>
        <pc:picChg chg="add mod">
          <ac:chgData name="Andrea Lubberdink" userId="6bef7808-9d55-4099-ad47-9fd214d7b37c" providerId="ADAL" clId="{299918AD-4182-43BB-A5CF-9138E5F068E0}" dt="2020-08-04T09:56:46.176" v="3512" actId="1076"/>
          <ac:picMkLst>
            <pc:docMk/>
            <pc:sldMk cId="2611233654" sldId="644"/>
            <ac:picMk id="5" creationId="{605310A8-557E-41AA-BFCF-7E2BB83ADFE4}"/>
          </ac:picMkLst>
        </pc:picChg>
        <pc:picChg chg="del mod">
          <ac:chgData name="Andrea Lubberdink" userId="6bef7808-9d55-4099-ad47-9fd214d7b37c" providerId="ADAL" clId="{299918AD-4182-43BB-A5CF-9138E5F068E0}" dt="2020-08-04T09:56:25.590" v="3506" actId="478"/>
          <ac:picMkLst>
            <pc:docMk/>
            <pc:sldMk cId="2611233654" sldId="644"/>
            <ac:picMk id="8" creationId="{747EE8D0-CD3E-42C7-AEA7-96B83C174E4D}"/>
          </ac:picMkLst>
        </pc:picChg>
        <pc:picChg chg="add mod">
          <ac:chgData name="Andrea Lubberdink" userId="6bef7808-9d55-4099-ad47-9fd214d7b37c" providerId="ADAL" clId="{299918AD-4182-43BB-A5CF-9138E5F068E0}" dt="2020-08-04T09:56:53.836" v="3514" actId="14100"/>
          <ac:picMkLst>
            <pc:docMk/>
            <pc:sldMk cId="2611233654" sldId="644"/>
            <ac:picMk id="9" creationId="{9DA9D503-7C78-4BAB-BA07-2CB5B2BC1238}"/>
          </ac:picMkLst>
        </pc:picChg>
      </pc:sldChg>
      <pc:sldChg chg="addSp delSp modSp add del">
        <pc:chgData name="Andrea Lubberdink" userId="6bef7808-9d55-4099-ad47-9fd214d7b37c" providerId="ADAL" clId="{299918AD-4182-43BB-A5CF-9138E5F068E0}" dt="2020-08-04T10:00:23.415" v="3542" actId="2696"/>
        <pc:sldMkLst>
          <pc:docMk/>
          <pc:sldMk cId="472210307" sldId="645"/>
        </pc:sldMkLst>
        <pc:spChg chg="mod">
          <ac:chgData name="Andrea Lubberdink" userId="6bef7808-9d55-4099-ad47-9fd214d7b37c" providerId="ADAL" clId="{299918AD-4182-43BB-A5CF-9138E5F068E0}" dt="2020-08-04T09:57:49.669" v="3521" actId="1076"/>
          <ac:spMkLst>
            <pc:docMk/>
            <pc:sldMk cId="472210307" sldId="645"/>
            <ac:spMk id="4" creationId="{00000000-0000-0000-0000-000000000000}"/>
          </ac:spMkLst>
        </pc:spChg>
        <pc:spChg chg="add del mod">
          <ac:chgData name="Andrea Lubberdink" userId="6bef7808-9d55-4099-ad47-9fd214d7b37c" providerId="ADAL" clId="{299918AD-4182-43BB-A5CF-9138E5F068E0}" dt="2020-08-04T09:57:43.595" v="3520" actId="478"/>
          <ac:spMkLst>
            <pc:docMk/>
            <pc:sldMk cId="472210307" sldId="645"/>
            <ac:spMk id="6" creationId="{F8B57278-B487-4764-B6CD-D39DAF55FFE3}"/>
          </ac:spMkLst>
        </pc:spChg>
        <pc:picChg chg="add mod">
          <ac:chgData name="Andrea Lubberdink" userId="6bef7808-9d55-4099-ad47-9fd214d7b37c" providerId="ADAL" clId="{299918AD-4182-43BB-A5CF-9138E5F068E0}" dt="2020-08-04T09:57:39.828" v="3519" actId="1076"/>
          <ac:picMkLst>
            <pc:docMk/>
            <pc:sldMk cId="472210307" sldId="645"/>
            <ac:picMk id="7" creationId="{A62ECB83-9608-46C4-B8C4-DE933A0DCC20}"/>
          </ac:picMkLst>
        </pc:picChg>
        <pc:picChg chg="del">
          <ac:chgData name="Andrea Lubberdink" userId="6bef7808-9d55-4099-ad47-9fd214d7b37c" providerId="ADAL" clId="{299918AD-4182-43BB-A5CF-9138E5F068E0}" dt="2020-08-04T09:57:33.294" v="3516" actId="478"/>
          <ac:picMkLst>
            <pc:docMk/>
            <pc:sldMk cId="472210307" sldId="645"/>
            <ac:picMk id="8" creationId="{747EE8D0-CD3E-42C7-AEA7-96B83C174E4D}"/>
          </ac:picMkLst>
        </pc:picChg>
      </pc:sldChg>
      <pc:sldChg chg="add del">
        <pc:chgData name="Andrea Lubberdink" userId="6bef7808-9d55-4099-ad47-9fd214d7b37c" providerId="ADAL" clId="{299918AD-4182-43BB-A5CF-9138E5F068E0}" dt="2020-08-04T09:59:34.421" v="3535" actId="2696"/>
        <pc:sldMkLst>
          <pc:docMk/>
          <pc:sldMk cId="1427549569" sldId="646"/>
        </pc:sldMkLst>
      </pc:sldChg>
      <pc:sldChg chg="addSp delSp modSp add">
        <pc:chgData name="Andrea Lubberdink" userId="6bef7808-9d55-4099-ad47-9fd214d7b37c" providerId="ADAL" clId="{299918AD-4182-43BB-A5CF-9138E5F068E0}" dt="2020-08-04T11:51:06.878" v="4022" actId="14100"/>
        <pc:sldMkLst>
          <pc:docMk/>
          <pc:sldMk cId="1964085213" sldId="647"/>
        </pc:sldMkLst>
        <pc:spChg chg="mod">
          <ac:chgData name="Andrea Lubberdink" userId="6bef7808-9d55-4099-ad47-9fd214d7b37c" providerId="ADAL" clId="{299918AD-4182-43BB-A5CF-9138E5F068E0}" dt="2020-08-04T11:50:07.703" v="4001"/>
          <ac:spMkLst>
            <pc:docMk/>
            <pc:sldMk cId="1964085213" sldId="647"/>
            <ac:spMk id="3" creationId="{0CB8C198-4703-40DB-AD8D-713583443274}"/>
          </ac:spMkLst>
        </pc:spChg>
        <pc:spChg chg="mod">
          <ac:chgData name="Andrea Lubberdink" userId="6bef7808-9d55-4099-ad47-9fd214d7b37c" providerId="ADAL" clId="{299918AD-4182-43BB-A5CF-9138E5F068E0}" dt="2020-08-04T11:50:44.605" v="4017" actId="20577"/>
          <ac:spMkLst>
            <pc:docMk/>
            <pc:sldMk cId="1964085213" sldId="647"/>
            <ac:spMk id="4" creationId="{00000000-0000-0000-0000-000000000000}"/>
          </ac:spMkLst>
        </pc:spChg>
        <pc:spChg chg="add del mod">
          <ac:chgData name="Andrea Lubberdink" userId="6bef7808-9d55-4099-ad47-9fd214d7b37c" providerId="ADAL" clId="{299918AD-4182-43BB-A5CF-9138E5F068E0}" dt="2020-08-04T09:58:47.123" v="3529" actId="478"/>
          <ac:spMkLst>
            <pc:docMk/>
            <pc:sldMk cId="1964085213" sldId="647"/>
            <ac:spMk id="6" creationId="{11C5D3BF-A381-42BC-8F64-2B9894979ECC}"/>
          </ac:spMkLst>
        </pc:spChg>
        <pc:spChg chg="add mod">
          <ac:chgData name="Andrea Lubberdink" userId="6bef7808-9d55-4099-ad47-9fd214d7b37c" providerId="ADAL" clId="{299918AD-4182-43BB-A5CF-9138E5F068E0}" dt="2020-08-04T11:51:06.878" v="4022" actId="14100"/>
          <ac:spMkLst>
            <pc:docMk/>
            <pc:sldMk cId="1964085213" sldId="647"/>
            <ac:spMk id="11" creationId="{87E4EB94-62CB-4CB7-85E3-FEB41E11B341}"/>
          </ac:spMkLst>
        </pc:spChg>
        <pc:spChg chg="add del mod">
          <ac:chgData name="Andrea Lubberdink" userId="6bef7808-9d55-4099-ad47-9fd214d7b37c" providerId="ADAL" clId="{299918AD-4182-43BB-A5CF-9138E5F068E0}" dt="2020-08-04T10:01:54.790" v="3575" actId="478"/>
          <ac:spMkLst>
            <pc:docMk/>
            <pc:sldMk cId="1964085213" sldId="647"/>
            <ac:spMk id="12" creationId="{A46B386C-A2A9-47CB-9E11-F0A7F4694010}"/>
          </ac:spMkLst>
        </pc:spChg>
        <pc:spChg chg="add mod">
          <ac:chgData name="Andrea Lubberdink" userId="6bef7808-9d55-4099-ad47-9fd214d7b37c" providerId="ADAL" clId="{299918AD-4182-43BB-A5CF-9138E5F068E0}" dt="2020-08-04T11:51:01.431" v="4020" actId="14100"/>
          <ac:spMkLst>
            <pc:docMk/>
            <pc:sldMk cId="1964085213" sldId="647"/>
            <ac:spMk id="13" creationId="{98105AEE-C3F9-412B-9957-1E7F8468D0DA}"/>
          </ac:spMkLst>
        </pc:spChg>
        <pc:picChg chg="mod">
          <ac:chgData name="Andrea Lubberdink" userId="6bef7808-9d55-4099-ad47-9fd214d7b37c" providerId="ADAL" clId="{299918AD-4182-43BB-A5CF-9138E5F068E0}" dt="2020-08-04T09:59:20.133" v="3533" actId="1076"/>
          <ac:picMkLst>
            <pc:docMk/>
            <pc:sldMk cId="1964085213" sldId="647"/>
            <ac:picMk id="5" creationId="{605310A8-557E-41AA-BFCF-7E2BB83ADFE4}"/>
          </ac:picMkLst>
        </pc:picChg>
        <pc:picChg chg="del">
          <ac:chgData name="Andrea Lubberdink" userId="6bef7808-9d55-4099-ad47-9fd214d7b37c" providerId="ADAL" clId="{299918AD-4182-43BB-A5CF-9138E5F068E0}" dt="2020-08-04T09:58:08.748" v="3524" actId="478"/>
          <ac:picMkLst>
            <pc:docMk/>
            <pc:sldMk cId="1964085213" sldId="647"/>
            <ac:picMk id="7" creationId="{A62ECB83-9608-46C4-B8C4-DE933A0DCC20}"/>
          </ac:picMkLst>
        </pc:picChg>
        <pc:picChg chg="add del mod">
          <ac:chgData name="Andrea Lubberdink" userId="6bef7808-9d55-4099-ad47-9fd214d7b37c" providerId="ADAL" clId="{299918AD-4182-43BB-A5CF-9138E5F068E0}" dt="2020-08-04T09:58:44.253" v="3527" actId="478"/>
          <ac:picMkLst>
            <pc:docMk/>
            <pc:sldMk cId="1964085213" sldId="647"/>
            <ac:picMk id="8" creationId="{05661D06-F377-406A-BBCD-A2DC2672B545}"/>
          </ac:picMkLst>
        </pc:picChg>
        <pc:picChg chg="add mod">
          <ac:chgData name="Andrea Lubberdink" userId="6bef7808-9d55-4099-ad47-9fd214d7b37c" providerId="ADAL" clId="{299918AD-4182-43BB-A5CF-9138E5F068E0}" dt="2020-08-04T09:58:54.364" v="3532" actId="14100"/>
          <ac:picMkLst>
            <pc:docMk/>
            <pc:sldMk cId="1964085213" sldId="647"/>
            <ac:picMk id="9" creationId="{E39511B1-4739-4B3A-8834-E8DCB2F6EC9A}"/>
          </ac:picMkLst>
        </pc:picChg>
        <pc:picChg chg="add">
          <ac:chgData name="Andrea Lubberdink" userId="6bef7808-9d55-4099-ad47-9fd214d7b37c" providerId="ADAL" clId="{299918AD-4182-43BB-A5CF-9138E5F068E0}" dt="2020-08-04T10:00:00.969" v="3541"/>
          <ac:picMkLst>
            <pc:docMk/>
            <pc:sldMk cId="1964085213" sldId="647"/>
            <ac:picMk id="10" creationId="{AEE3E630-FB75-4657-912A-50F74CFB59A1}"/>
          </ac:picMkLst>
        </pc:picChg>
      </pc:sldChg>
      <pc:sldChg chg="addSp modSp add">
        <pc:chgData name="Andrea Lubberdink" userId="6bef7808-9d55-4099-ad47-9fd214d7b37c" providerId="ADAL" clId="{299918AD-4182-43BB-A5CF-9138E5F068E0}" dt="2020-08-04T12:08:22.987" v="4401" actId="14100"/>
        <pc:sldMkLst>
          <pc:docMk/>
          <pc:sldMk cId="2698412097" sldId="648"/>
        </pc:sldMkLst>
        <pc:spChg chg="mod">
          <ac:chgData name="Andrea Lubberdink" userId="6bef7808-9d55-4099-ad47-9fd214d7b37c" providerId="ADAL" clId="{299918AD-4182-43BB-A5CF-9138E5F068E0}" dt="2020-08-04T11:49:54.497" v="3996"/>
          <ac:spMkLst>
            <pc:docMk/>
            <pc:sldMk cId="2698412097" sldId="648"/>
            <ac:spMk id="3" creationId="{0CB8C198-4703-40DB-AD8D-713583443274}"/>
          </ac:spMkLst>
        </pc:spChg>
        <pc:spChg chg="add mod">
          <ac:chgData name="Andrea Lubberdink" userId="6bef7808-9d55-4099-ad47-9fd214d7b37c" providerId="ADAL" clId="{299918AD-4182-43BB-A5CF-9138E5F068E0}" dt="2020-08-04T10:02:57.512" v="3591" actId="1036"/>
          <ac:spMkLst>
            <pc:docMk/>
            <pc:sldMk cId="2698412097" sldId="648"/>
            <ac:spMk id="6" creationId="{7CC1D1AF-FF97-44DB-8EED-3BF23714FEE9}"/>
          </ac:spMkLst>
        </pc:spChg>
        <pc:spChg chg="add mod">
          <ac:chgData name="Andrea Lubberdink" userId="6bef7808-9d55-4099-ad47-9fd214d7b37c" providerId="ADAL" clId="{299918AD-4182-43BB-A5CF-9138E5F068E0}" dt="2020-08-04T12:08:22.987" v="4401" actId="14100"/>
          <ac:spMkLst>
            <pc:docMk/>
            <pc:sldMk cId="2698412097" sldId="648"/>
            <ac:spMk id="7" creationId="{8EE85A73-0AD4-4FC7-9E77-E1560CDFC41B}"/>
          </ac:spMkLst>
        </pc:spChg>
      </pc:sldChg>
      <pc:sldChg chg="delSp modSp add">
        <pc:chgData name="Andrea Lubberdink" userId="6bef7808-9d55-4099-ad47-9fd214d7b37c" providerId="ADAL" clId="{299918AD-4182-43BB-A5CF-9138E5F068E0}" dt="2020-08-04T11:49:46.899" v="3994" actId="14100"/>
        <pc:sldMkLst>
          <pc:docMk/>
          <pc:sldMk cId="914111998" sldId="649"/>
        </pc:sldMkLst>
        <pc:spChg chg="mod">
          <ac:chgData name="Andrea Lubberdink" userId="6bef7808-9d55-4099-ad47-9fd214d7b37c" providerId="ADAL" clId="{299918AD-4182-43BB-A5CF-9138E5F068E0}" dt="2020-08-04T11:49:38.386" v="3993"/>
          <ac:spMkLst>
            <pc:docMk/>
            <pc:sldMk cId="914111998" sldId="649"/>
            <ac:spMk id="3" creationId="{0CB8C198-4703-40DB-AD8D-713583443274}"/>
          </ac:spMkLst>
        </pc:spChg>
        <pc:spChg chg="mod">
          <ac:chgData name="Andrea Lubberdink" userId="6bef7808-9d55-4099-ad47-9fd214d7b37c" providerId="ADAL" clId="{299918AD-4182-43BB-A5CF-9138E5F068E0}" dt="2020-08-04T11:48:04.857" v="3926" actId="20577"/>
          <ac:spMkLst>
            <pc:docMk/>
            <pc:sldMk cId="914111998" sldId="649"/>
            <ac:spMk id="4" creationId="{00000000-0000-0000-0000-000000000000}"/>
          </ac:spMkLst>
        </pc:spChg>
        <pc:spChg chg="del">
          <ac:chgData name="Andrea Lubberdink" userId="6bef7808-9d55-4099-ad47-9fd214d7b37c" providerId="ADAL" clId="{299918AD-4182-43BB-A5CF-9138E5F068E0}" dt="2020-08-04T10:03:03.675" v="3593" actId="478"/>
          <ac:spMkLst>
            <pc:docMk/>
            <pc:sldMk cId="914111998" sldId="649"/>
            <ac:spMk id="6" creationId="{7CC1D1AF-FF97-44DB-8EED-3BF23714FEE9}"/>
          </ac:spMkLst>
        </pc:spChg>
        <pc:spChg chg="mod">
          <ac:chgData name="Andrea Lubberdink" userId="6bef7808-9d55-4099-ad47-9fd214d7b37c" providerId="ADAL" clId="{299918AD-4182-43BB-A5CF-9138E5F068E0}" dt="2020-08-04T11:49:46.899" v="3994" actId="14100"/>
          <ac:spMkLst>
            <pc:docMk/>
            <pc:sldMk cId="914111998" sldId="649"/>
            <ac:spMk id="7" creationId="{8EE85A73-0AD4-4FC7-9E77-E1560CDFC41B}"/>
          </ac:spMkLst>
        </pc:spChg>
      </pc:sldChg>
      <pc:sldChg chg="add del">
        <pc:chgData name="Andrea Lubberdink" userId="6bef7808-9d55-4099-ad47-9fd214d7b37c" providerId="ADAL" clId="{299918AD-4182-43BB-A5CF-9138E5F068E0}" dt="2020-08-04T10:02:24.957" v="3582"/>
        <pc:sldMkLst>
          <pc:docMk/>
          <pc:sldMk cId="3724952481" sldId="649"/>
        </pc:sldMkLst>
      </pc:sldChg>
      <pc:sldChg chg="modSp add">
        <pc:chgData name="Andrea Lubberdink" userId="6bef7808-9d55-4099-ad47-9fd214d7b37c" providerId="ADAL" clId="{299918AD-4182-43BB-A5CF-9138E5F068E0}" dt="2020-08-04T11:51:49.408" v="4024" actId="14100"/>
        <pc:sldMkLst>
          <pc:docMk/>
          <pc:sldMk cId="1878267029" sldId="650"/>
        </pc:sldMkLst>
        <pc:spChg chg="mod">
          <ac:chgData name="Andrea Lubberdink" userId="6bef7808-9d55-4099-ad47-9fd214d7b37c" providerId="ADAL" clId="{299918AD-4182-43BB-A5CF-9138E5F068E0}" dt="2020-08-04T11:51:49.408" v="4024" actId="14100"/>
          <ac:spMkLst>
            <pc:docMk/>
            <pc:sldMk cId="1878267029" sldId="650"/>
            <ac:spMk id="3" creationId="{0CB8C198-4703-40DB-AD8D-713583443274}"/>
          </ac:spMkLst>
        </pc:spChg>
        <pc:spChg chg="mod">
          <ac:chgData name="Andrea Lubberdink" userId="6bef7808-9d55-4099-ad47-9fd214d7b37c" providerId="ADAL" clId="{299918AD-4182-43BB-A5CF-9138E5F068E0}" dt="2020-08-04T11:48:15.802" v="3931" actId="20577"/>
          <ac:spMkLst>
            <pc:docMk/>
            <pc:sldMk cId="1878267029" sldId="650"/>
            <ac:spMk id="4" creationId="{00000000-0000-0000-0000-000000000000}"/>
          </ac:spMkLst>
        </pc:spChg>
        <pc:spChg chg="mod">
          <ac:chgData name="Andrea Lubberdink" userId="6bef7808-9d55-4099-ad47-9fd214d7b37c" providerId="ADAL" clId="{299918AD-4182-43BB-A5CF-9138E5F068E0}" dt="2020-08-04T10:03:27.260" v="3595" actId="14100"/>
          <ac:spMkLst>
            <pc:docMk/>
            <pc:sldMk cId="1878267029" sldId="650"/>
            <ac:spMk id="7" creationId="{8EE85A73-0AD4-4FC7-9E77-E1560CDFC41B}"/>
          </ac:spMkLst>
        </pc:spChg>
      </pc:sldChg>
      <pc:sldChg chg="addSp delSp modSp add">
        <pc:chgData name="Andrea Lubberdink" userId="6bef7808-9d55-4099-ad47-9fd214d7b37c" providerId="ADAL" clId="{299918AD-4182-43BB-A5CF-9138E5F068E0}" dt="2020-08-04T12:18:57.261" v="4916" actId="208"/>
        <pc:sldMkLst>
          <pc:docMk/>
          <pc:sldMk cId="764660448" sldId="651"/>
        </pc:sldMkLst>
        <pc:spChg chg="mod">
          <ac:chgData name="Andrea Lubberdink" userId="6bef7808-9d55-4099-ad47-9fd214d7b37c" providerId="ADAL" clId="{299918AD-4182-43BB-A5CF-9138E5F068E0}" dt="2020-08-04T11:51:39.866" v="4023" actId="14100"/>
          <ac:spMkLst>
            <pc:docMk/>
            <pc:sldMk cId="764660448" sldId="651"/>
            <ac:spMk id="3" creationId="{0CB8C198-4703-40DB-AD8D-713583443274}"/>
          </ac:spMkLst>
        </pc:spChg>
        <pc:spChg chg="mod">
          <ac:chgData name="Andrea Lubberdink" userId="6bef7808-9d55-4099-ad47-9fd214d7b37c" providerId="ADAL" clId="{299918AD-4182-43BB-A5CF-9138E5F068E0}" dt="2020-08-04T11:48:24.134" v="3936" actId="20577"/>
          <ac:spMkLst>
            <pc:docMk/>
            <pc:sldMk cId="764660448" sldId="651"/>
            <ac:spMk id="4" creationId="{00000000-0000-0000-0000-000000000000}"/>
          </ac:spMkLst>
        </pc:spChg>
        <pc:spChg chg="add del mod">
          <ac:chgData name="Andrea Lubberdink" userId="6bef7808-9d55-4099-ad47-9fd214d7b37c" providerId="ADAL" clId="{299918AD-4182-43BB-A5CF-9138E5F068E0}" dt="2020-08-04T12:09:28.645" v="4408" actId="478"/>
          <ac:spMkLst>
            <pc:docMk/>
            <pc:sldMk cId="764660448" sldId="651"/>
            <ac:spMk id="6" creationId="{9B4D706E-8152-4A43-95C8-157D85B9DD73}"/>
          </ac:spMkLst>
        </pc:spChg>
        <pc:spChg chg="mod">
          <ac:chgData name="Andrea Lubberdink" userId="6bef7808-9d55-4099-ad47-9fd214d7b37c" providerId="ADAL" clId="{299918AD-4182-43BB-A5CF-9138E5F068E0}" dt="2020-08-04T10:03:36.401" v="3597" actId="14100"/>
          <ac:spMkLst>
            <pc:docMk/>
            <pc:sldMk cId="764660448" sldId="651"/>
            <ac:spMk id="7" creationId="{8EE85A73-0AD4-4FC7-9E77-E1560CDFC41B}"/>
          </ac:spMkLst>
        </pc:spChg>
        <pc:spChg chg="add del mod">
          <ac:chgData name="Andrea Lubberdink" userId="6bef7808-9d55-4099-ad47-9fd214d7b37c" providerId="ADAL" clId="{299918AD-4182-43BB-A5CF-9138E5F068E0}" dt="2020-08-04T12:17:26.481" v="4896" actId="478"/>
          <ac:spMkLst>
            <pc:docMk/>
            <pc:sldMk cId="764660448" sldId="651"/>
            <ac:spMk id="8" creationId="{7E362383-375E-4029-9BBD-C8486CB456E1}"/>
          </ac:spMkLst>
        </pc:spChg>
        <pc:spChg chg="add del">
          <ac:chgData name="Andrea Lubberdink" userId="6bef7808-9d55-4099-ad47-9fd214d7b37c" providerId="ADAL" clId="{299918AD-4182-43BB-A5CF-9138E5F068E0}" dt="2020-08-04T12:17:28.862" v="4897" actId="478"/>
          <ac:spMkLst>
            <pc:docMk/>
            <pc:sldMk cId="764660448" sldId="651"/>
            <ac:spMk id="10" creationId="{093EE40B-D1E5-449D-AF0F-8880FD065DB5}"/>
          </ac:spMkLst>
        </pc:spChg>
        <pc:spChg chg="add mod">
          <ac:chgData name="Andrea Lubberdink" userId="6bef7808-9d55-4099-ad47-9fd214d7b37c" providerId="ADAL" clId="{299918AD-4182-43BB-A5CF-9138E5F068E0}" dt="2020-08-04T12:18:26.264" v="4907" actId="20577"/>
          <ac:spMkLst>
            <pc:docMk/>
            <pc:sldMk cId="764660448" sldId="651"/>
            <ac:spMk id="11" creationId="{B3E63C1A-1581-4371-A2AB-951F1960EB87}"/>
          </ac:spMkLst>
        </pc:spChg>
        <pc:spChg chg="add del mod">
          <ac:chgData name="Andrea Lubberdink" userId="6bef7808-9d55-4099-ad47-9fd214d7b37c" providerId="ADAL" clId="{299918AD-4182-43BB-A5CF-9138E5F068E0}" dt="2020-08-04T12:18:19.145" v="4906" actId="478"/>
          <ac:spMkLst>
            <pc:docMk/>
            <pc:sldMk cId="764660448" sldId="651"/>
            <ac:spMk id="12" creationId="{2C388629-9FE1-4DE8-B9A7-82BB2E587995}"/>
          </ac:spMkLst>
        </pc:spChg>
        <pc:spChg chg="add mod">
          <ac:chgData name="Andrea Lubberdink" userId="6bef7808-9d55-4099-ad47-9fd214d7b37c" providerId="ADAL" clId="{299918AD-4182-43BB-A5CF-9138E5F068E0}" dt="2020-08-04T12:18:57.261" v="4916" actId="208"/>
          <ac:spMkLst>
            <pc:docMk/>
            <pc:sldMk cId="764660448" sldId="651"/>
            <ac:spMk id="13" creationId="{3803648D-D96E-48AA-A478-E4CC0176C33D}"/>
          </ac:spMkLst>
        </pc:spChg>
      </pc:sldChg>
      <pc:sldChg chg="addSp delSp modSp add del">
        <pc:chgData name="Andrea Lubberdink" userId="6bef7808-9d55-4099-ad47-9fd214d7b37c" providerId="ADAL" clId="{299918AD-4182-43BB-A5CF-9138E5F068E0}" dt="2020-08-04T12:18:40.170" v="4909" actId="2696"/>
        <pc:sldMkLst>
          <pc:docMk/>
          <pc:sldMk cId="345904313" sldId="652"/>
        </pc:sldMkLst>
        <pc:spChg chg="del mod">
          <ac:chgData name="Andrea Lubberdink" userId="6bef7808-9d55-4099-ad47-9fd214d7b37c" providerId="ADAL" clId="{299918AD-4182-43BB-A5CF-9138E5F068E0}" dt="2020-08-04T12:08:48.873" v="4403" actId="478"/>
          <ac:spMkLst>
            <pc:docMk/>
            <pc:sldMk cId="345904313" sldId="652"/>
            <ac:spMk id="2" creationId="{9B59EC9B-92FC-40F9-86F2-C6833CB00703}"/>
          </ac:spMkLst>
        </pc:spChg>
        <pc:spChg chg="mod">
          <ac:chgData name="Andrea Lubberdink" userId="6bef7808-9d55-4099-ad47-9fd214d7b37c" providerId="ADAL" clId="{299918AD-4182-43BB-A5CF-9138E5F068E0}" dt="2020-08-04T11:49:07.209" v="3988" actId="14100"/>
          <ac:spMkLst>
            <pc:docMk/>
            <pc:sldMk cId="345904313" sldId="652"/>
            <ac:spMk id="3" creationId="{0CB8C198-4703-40DB-AD8D-713583443274}"/>
          </ac:spMkLst>
        </pc:spChg>
        <pc:spChg chg="mod">
          <ac:chgData name="Andrea Lubberdink" userId="6bef7808-9d55-4099-ad47-9fd214d7b37c" providerId="ADAL" clId="{299918AD-4182-43BB-A5CF-9138E5F068E0}" dt="2020-08-04T11:48:28.808" v="3941" actId="20577"/>
          <ac:spMkLst>
            <pc:docMk/>
            <pc:sldMk cId="345904313" sldId="652"/>
            <ac:spMk id="4" creationId="{00000000-0000-0000-0000-000000000000}"/>
          </ac:spMkLst>
        </pc:spChg>
        <pc:spChg chg="add del mod">
          <ac:chgData name="Andrea Lubberdink" userId="6bef7808-9d55-4099-ad47-9fd214d7b37c" providerId="ADAL" clId="{299918AD-4182-43BB-A5CF-9138E5F068E0}" dt="2020-08-04T12:08:43.126" v="4402" actId="478"/>
          <ac:spMkLst>
            <pc:docMk/>
            <pc:sldMk cId="345904313" sldId="652"/>
            <ac:spMk id="6" creationId="{3EC19DF7-21D3-4768-9301-23035189E242}"/>
          </ac:spMkLst>
        </pc:spChg>
        <pc:spChg chg="del mod">
          <ac:chgData name="Andrea Lubberdink" userId="6bef7808-9d55-4099-ad47-9fd214d7b37c" providerId="ADAL" clId="{299918AD-4182-43BB-A5CF-9138E5F068E0}" dt="2020-08-04T12:05:16.713" v="4300" actId="478"/>
          <ac:spMkLst>
            <pc:docMk/>
            <pc:sldMk cId="345904313" sldId="652"/>
            <ac:spMk id="7" creationId="{8EE85A73-0AD4-4FC7-9E77-E1560CDFC41B}"/>
          </ac:spMkLst>
        </pc:spChg>
        <pc:spChg chg="add del mod">
          <ac:chgData name="Andrea Lubberdink" userId="6bef7808-9d55-4099-ad47-9fd214d7b37c" providerId="ADAL" clId="{299918AD-4182-43BB-A5CF-9138E5F068E0}" dt="2020-08-04T12:17:38.676" v="4899" actId="478"/>
          <ac:spMkLst>
            <pc:docMk/>
            <pc:sldMk cId="345904313" sldId="652"/>
            <ac:spMk id="10" creationId="{3463386C-7524-4F5B-93E8-7756767325A7}"/>
          </ac:spMkLst>
        </pc:spChg>
        <pc:spChg chg="add">
          <ac:chgData name="Andrea Lubberdink" userId="6bef7808-9d55-4099-ad47-9fd214d7b37c" providerId="ADAL" clId="{299918AD-4182-43BB-A5CF-9138E5F068E0}" dt="2020-08-04T12:17:39.501" v="4900"/>
          <ac:spMkLst>
            <pc:docMk/>
            <pc:sldMk cId="345904313" sldId="652"/>
            <ac:spMk id="11" creationId="{4543E85E-85D5-4204-811A-8813E20DC7F4}"/>
          </ac:spMkLst>
        </pc:spChg>
      </pc:sldChg>
      <pc:sldChg chg="addSp delSp modSp add del">
        <pc:chgData name="Andrea Lubberdink" userId="6bef7808-9d55-4099-ad47-9fd214d7b37c" providerId="ADAL" clId="{299918AD-4182-43BB-A5CF-9138E5F068E0}" dt="2020-08-04T12:18:40.185" v="4911" actId="2696"/>
        <pc:sldMkLst>
          <pc:docMk/>
          <pc:sldMk cId="971338387" sldId="653"/>
        </pc:sldMkLst>
        <pc:spChg chg="del mod">
          <ac:chgData name="Andrea Lubberdink" userId="6bef7808-9d55-4099-ad47-9fd214d7b37c" providerId="ADAL" clId="{299918AD-4182-43BB-A5CF-9138E5F068E0}" dt="2020-08-04T12:06:58.578" v="4367" actId="478"/>
          <ac:spMkLst>
            <pc:docMk/>
            <pc:sldMk cId="971338387" sldId="653"/>
            <ac:spMk id="2" creationId="{9B59EC9B-92FC-40F9-86F2-C6833CB00703}"/>
          </ac:spMkLst>
        </pc:spChg>
        <pc:spChg chg="mod">
          <ac:chgData name="Andrea Lubberdink" userId="6bef7808-9d55-4099-ad47-9fd214d7b37c" providerId="ADAL" clId="{299918AD-4182-43BB-A5CF-9138E5F068E0}" dt="2020-08-04T11:52:03.981" v="4025" actId="14100"/>
          <ac:spMkLst>
            <pc:docMk/>
            <pc:sldMk cId="971338387" sldId="653"/>
            <ac:spMk id="3" creationId="{0CB8C198-4703-40DB-AD8D-713583443274}"/>
          </ac:spMkLst>
        </pc:spChg>
        <pc:spChg chg="mod">
          <ac:chgData name="Andrea Lubberdink" userId="6bef7808-9d55-4099-ad47-9fd214d7b37c" providerId="ADAL" clId="{299918AD-4182-43BB-A5CF-9138E5F068E0}" dt="2020-08-04T11:48:34.059" v="3946" actId="20577"/>
          <ac:spMkLst>
            <pc:docMk/>
            <pc:sldMk cId="971338387" sldId="653"/>
            <ac:spMk id="4" creationId="{00000000-0000-0000-0000-000000000000}"/>
          </ac:spMkLst>
        </pc:spChg>
        <pc:spChg chg="del">
          <ac:chgData name="Andrea Lubberdink" userId="6bef7808-9d55-4099-ad47-9fd214d7b37c" providerId="ADAL" clId="{299918AD-4182-43BB-A5CF-9138E5F068E0}" dt="2020-08-04T10:03:49.798" v="3601" actId="478"/>
          <ac:spMkLst>
            <pc:docMk/>
            <pc:sldMk cId="971338387" sldId="653"/>
            <ac:spMk id="7" creationId="{8EE85A73-0AD4-4FC7-9E77-E1560CDFC41B}"/>
          </ac:spMkLst>
        </pc:spChg>
        <pc:spChg chg="add del">
          <ac:chgData name="Andrea Lubberdink" userId="6bef7808-9d55-4099-ad47-9fd214d7b37c" providerId="ADAL" clId="{299918AD-4182-43BB-A5CF-9138E5F068E0}" dt="2020-08-04T12:06:56.033" v="4366"/>
          <ac:spMkLst>
            <pc:docMk/>
            <pc:sldMk cId="971338387" sldId="653"/>
            <ac:spMk id="8" creationId="{E12E974F-DCA3-48D2-8375-6C6F13393F7C}"/>
          </ac:spMkLst>
        </pc:spChg>
        <pc:spChg chg="add del">
          <ac:chgData name="Andrea Lubberdink" userId="6bef7808-9d55-4099-ad47-9fd214d7b37c" providerId="ADAL" clId="{299918AD-4182-43BB-A5CF-9138E5F068E0}" dt="2020-08-04T12:09:07.781" v="4405" actId="478"/>
          <ac:spMkLst>
            <pc:docMk/>
            <pc:sldMk cId="971338387" sldId="653"/>
            <ac:spMk id="10" creationId="{9F184E92-F9B4-4D34-8D46-495AB1483359}"/>
          </ac:spMkLst>
        </pc:spChg>
        <pc:spChg chg="add del">
          <ac:chgData name="Andrea Lubberdink" userId="6bef7808-9d55-4099-ad47-9fd214d7b37c" providerId="ADAL" clId="{299918AD-4182-43BB-A5CF-9138E5F068E0}" dt="2020-08-04T12:17:51.108" v="4903" actId="478"/>
          <ac:spMkLst>
            <pc:docMk/>
            <pc:sldMk cId="971338387" sldId="653"/>
            <ac:spMk id="11" creationId="{8ADE6865-116A-4EA6-B0C6-AC5906C701F2}"/>
          </ac:spMkLst>
        </pc:spChg>
        <pc:spChg chg="add">
          <ac:chgData name="Andrea Lubberdink" userId="6bef7808-9d55-4099-ad47-9fd214d7b37c" providerId="ADAL" clId="{299918AD-4182-43BB-A5CF-9138E5F068E0}" dt="2020-08-04T12:17:51.988" v="4904"/>
          <ac:spMkLst>
            <pc:docMk/>
            <pc:sldMk cId="971338387" sldId="653"/>
            <ac:spMk id="12" creationId="{7CFC5F52-D184-4DF4-A801-A48A928FB042}"/>
          </ac:spMkLst>
        </pc:spChg>
      </pc:sldChg>
      <pc:sldChg chg="addSp delSp modSp add">
        <pc:chgData name="Andrea Lubberdink" userId="6bef7808-9d55-4099-ad47-9fd214d7b37c" providerId="ADAL" clId="{299918AD-4182-43BB-A5CF-9138E5F068E0}" dt="2020-08-05T06:45:34.693" v="15303" actId="208"/>
        <pc:sldMkLst>
          <pc:docMk/>
          <pc:sldMk cId="518331218" sldId="654"/>
        </pc:sldMkLst>
        <pc:spChg chg="add del mod">
          <ac:chgData name="Andrea Lubberdink" userId="6bef7808-9d55-4099-ad47-9fd214d7b37c" providerId="ADAL" clId="{299918AD-4182-43BB-A5CF-9138E5F068E0}" dt="2020-08-04T10:06:33.558" v="3745" actId="478"/>
          <ac:spMkLst>
            <pc:docMk/>
            <pc:sldMk cId="518331218" sldId="654"/>
            <ac:spMk id="2" creationId="{209E6211-C67E-4B9E-9A53-FBCC490C31C2}"/>
          </ac:spMkLst>
        </pc:spChg>
        <pc:spChg chg="add mod">
          <ac:chgData name="Andrea Lubberdink" userId="6bef7808-9d55-4099-ad47-9fd214d7b37c" providerId="ADAL" clId="{299918AD-4182-43BB-A5CF-9138E5F068E0}" dt="2020-08-05T06:45:34.693" v="15303" actId="208"/>
          <ac:spMkLst>
            <pc:docMk/>
            <pc:sldMk cId="518331218" sldId="654"/>
            <ac:spMk id="2" creationId="{9DB59978-506D-4BA0-9550-5963506EB98E}"/>
          </ac:spMkLst>
        </pc:spChg>
        <pc:spChg chg="add mod">
          <ac:chgData name="Andrea Lubberdink" userId="6bef7808-9d55-4099-ad47-9fd214d7b37c" providerId="ADAL" clId="{299918AD-4182-43BB-A5CF-9138E5F068E0}" dt="2020-08-04T17:12:23.713" v="9117" actId="6549"/>
          <ac:spMkLst>
            <pc:docMk/>
            <pc:sldMk cId="518331218" sldId="654"/>
            <ac:spMk id="3" creationId="{0B6883B1-4A24-4E60-84A1-86A177E2A3D0}"/>
          </ac:spMkLst>
        </pc:spChg>
        <pc:spChg chg="mod">
          <ac:chgData name="Andrea Lubberdink" userId="6bef7808-9d55-4099-ad47-9fd214d7b37c" providerId="ADAL" clId="{299918AD-4182-43BB-A5CF-9138E5F068E0}" dt="2020-08-04T17:13:25.435" v="9167" actId="20577"/>
          <ac:spMkLst>
            <pc:docMk/>
            <pc:sldMk cId="518331218" sldId="654"/>
            <ac:spMk id="4" creationId="{00000000-0000-0000-0000-000000000000}"/>
          </ac:spMkLst>
        </pc:spChg>
        <pc:spChg chg="add del mod">
          <ac:chgData name="Andrea Lubberdink" userId="6bef7808-9d55-4099-ad47-9fd214d7b37c" providerId="ADAL" clId="{299918AD-4182-43BB-A5CF-9138E5F068E0}" dt="2020-08-04T16:30:32.662" v="6041" actId="478"/>
          <ac:spMkLst>
            <pc:docMk/>
            <pc:sldMk cId="518331218" sldId="654"/>
            <ac:spMk id="8" creationId="{6F44EB21-708E-43D1-95BE-45E314FEE928}"/>
          </ac:spMkLst>
        </pc:spChg>
        <pc:spChg chg="add mod">
          <ac:chgData name="Andrea Lubberdink" userId="6bef7808-9d55-4099-ad47-9fd214d7b37c" providerId="ADAL" clId="{299918AD-4182-43BB-A5CF-9138E5F068E0}" dt="2020-08-04T17:13:38.754" v="9169" actId="113"/>
          <ac:spMkLst>
            <pc:docMk/>
            <pc:sldMk cId="518331218" sldId="654"/>
            <ac:spMk id="12" creationId="{C902CA4C-668B-42FC-9018-4F7917F04009}"/>
          </ac:spMkLst>
        </pc:spChg>
        <pc:picChg chg="del mod">
          <ac:chgData name="Andrea Lubberdink" userId="6bef7808-9d55-4099-ad47-9fd214d7b37c" providerId="ADAL" clId="{299918AD-4182-43BB-A5CF-9138E5F068E0}" dt="2020-08-04T16:39:40.331" v="6270" actId="478"/>
          <ac:picMkLst>
            <pc:docMk/>
            <pc:sldMk cId="518331218" sldId="654"/>
            <ac:picMk id="7" creationId="{FD42AB8E-DEF9-49CA-8D7F-482D1AF65027}"/>
          </ac:picMkLst>
        </pc:picChg>
        <pc:picChg chg="add mod">
          <ac:chgData name="Andrea Lubberdink" userId="6bef7808-9d55-4099-ad47-9fd214d7b37c" providerId="ADAL" clId="{299918AD-4182-43BB-A5CF-9138E5F068E0}" dt="2020-08-04T16:40:47.825" v="6297" actId="1076"/>
          <ac:picMkLst>
            <pc:docMk/>
            <pc:sldMk cId="518331218" sldId="654"/>
            <ac:picMk id="9" creationId="{6277D105-90E6-42CE-B83C-B1BE8BEECD3B}"/>
          </ac:picMkLst>
        </pc:picChg>
        <pc:picChg chg="del mod">
          <ac:chgData name="Andrea Lubberdink" userId="6bef7808-9d55-4099-ad47-9fd214d7b37c" providerId="ADAL" clId="{299918AD-4182-43BB-A5CF-9138E5F068E0}" dt="2020-08-04T16:39:39.545" v="6269" actId="478"/>
          <ac:picMkLst>
            <pc:docMk/>
            <pc:sldMk cId="518331218" sldId="654"/>
            <ac:picMk id="10" creationId="{84FC5991-2B54-41A4-B1C8-3EC494FF1EDB}"/>
          </ac:picMkLst>
        </pc:picChg>
        <pc:picChg chg="del">
          <ac:chgData name="Andrea Lubberdink" userId="6bef7808-9d55-4099-ad47-9fd214d7b37c" providerId="ADAL" clId="{299918AD-4182-43BB-A5CF-9138E5F068E0}" dt="2020-08-04T10:06:18.686" v="3743" actId="478"/>
          <ac:picMkLst>
            <pc:docMk/>
            <pc:sldMk cId="518331218" sldId="654"/>
            <ac:picMk id="11" creationId="{C5671220-CBF5-4160-B112-B165BBDAA75E}"/>
          </ac:picMkLst>
        </pc:picChg>
        <pc:picChg chg="del mod">
          <ac:chgData name="Andrea Lubberdink" userId="6bef7808-9d55-4099-ad47-9fd214d7b37c" providerId="ADAL" clId="{299918AD-4182-43BB-A5CF-9138E5F068E0}" dt="2020-08-04T16:39:45.660" v="6271"/>
          <ac:picMkLst>
            <pc:docMk/>
            <pc:sldMk cId="518331218" sldId="654"/>
            <ac:picMk id="1026" creationId="{00000000-0000-0000-0000-000000000000}"/>
          </ac:picMkLst>
        </pc:picChg>
        <pc:picChg chg="del mod">
          <ac:chgData name="Andrea Lubberdink" userId="6bef7808-9d55-4099-ad47-9fd214d7b37c" providerId="ADAL" clId="{299918AD-4182-43BB-A5CF-9138E5F068E0}" dt="2020-08-04T11:53:48.513" v="4028"/>
          <ac:picMkLst>
            <pc:docMk/>
            <pc:sldMk cId="518331218" sldId="654"/>
            <ac:picMk id="1032" creationId="{00000000-0000-0000-0000-000000000000}"/>
          </ac:picMkLst>
        </pc:picChg>
        <pc:cxnChg chg="add mod">
          <ac:chgData name="Andrea Lubberdink" userId="6bef7808-9d55-4099-ad47-9fd214d7b37c" providerId="ADAL" clId="{299918AD-4182-43BB-A5CF-9138E5F068E0}" dt="2020-08-04T12:33:06.167" v="5370" actId="1076"/>
          <ac:cxnSpMkLst>
            <pc:docMk/>
            <pc:sldMk cId="518331218" sldId="654"/>
            <ac:cxnSpMk id="6" creationId="{C5B3FC3F-73EA-40D8-98A0-6FDC7DEA424C}"/>
          </ac:cxnSpMkLst>
        </pc:cxnChg>
      </pc:sldChg>
      <pc:sldChg chg="add del">
        <pc:chgData name="Andrea Lubberdink" userId="6bef7808-9d55-4099-ad47-9fd214d7b37c" providerId="ADAL" clId="{299918AD-4182-43BB-A5CF-9138E5F068E0}" dt="2020-08-04T10:04:42.633" v="3609"/>
        <pc:sldMkLst>
          <pc:docMk/>
          <pc:sldMk cId="1307908215" sldId="654"/>
        </pc:sldMkLst>
      </pc:sldChg>
      <pc:sldChg chg="add del">
        <pc:chgData name="Andrea Lubberdink" userId="6bef7808-9d55-4099-ad47-9fd214d7b37c" providerId="ADAL" clId="{299918AD-4182-43BB-A5CF-9138E5F068E0}" dt="2020-08-04T16:28:58.238" v="5901" actId="2696"/>
        <pc:sldMkLst>
          <pc:docMk/>
          <pc:sldMk cId="1442481642" sldId="655"/>
        </pc:sldMkLst>
      </pc:sldChg>
      <pc:sldChg chg="addSp delSp modSp add">
        <pc:chgData name="Andrea Lubberdink" userId="6bef7808-9d55-4099-ad47-9fd214d7b37c" providerId="ADAL" clId="{299918AD-4182-43BB-A5CF-9138E5F068E0}" dt="2020-08-05T06:52:20.374" v="15438" actId="208"/>
        <pc:sldMkLst>
          <pc:docMk/>
          <pc:sldMk cId="707571661" sldId="656"/>
        </pc:sldMkLst>
        <pc:spChg chg="del">
          <ac:chgData name="Andrea Lubberdink" userId="6bef7808-9d55-4099-ad47-9fd214d7b37c" providerId="ADAL" clId="{299918AD-4182-43BB-A5CF-9138E5F068E0}" dt="2020-08-04T16:40:52.992" v="6298" actId="478"/>
          <ac:spMkLst>
            <pc:docMk/>
            <pc:sldMk cId="707571661" sldId="656"/>
            <ac:spMk id="2" creationId="{2E9939C9-90E0-4CAD-B646-19DA813921A8}"/>
          </ac:spMkLst>
        </pc:spChg>
        <pc:spChg chg="add mod">
          <ac:chgData name="Andrea Lubberdink" userId="6bef7808-9d55-4099-ad47-9fd214d7b37c" providerId="ADAL" clId="{299918AD-4182-43BB-A5CF-9138E5F068E0}" dt="2020-08-05T06:52:20.374" v="15438" actId="208"/>
          <ac:spMkLst>
            <pc:docMk/>
            <pc:sldMk cId="707571661" sldId="656"/>
            <ac:spMk id="2" creationId="{E3FBB758-601E-4637-9C29-1FD0F3BC4A85}"/>
          </ac:spMkLst>
        </pc:spChg>
        <pc:spChg chg="mod">
          <ac:chgData name="Andrea Lubberdink" userId="6bef7808-9d55-4099-ad47-9fd214d7b37c" providerId="ADAL" clId="{299918AD-4182-43BB-A5CF-9138E5F068E0}" dt="2020-08-05T06:49:58.957" v="15401" actId="14100"/>
          <ac:spMkLst>
            <pc:docMk/>
            <pc:sldMk cId="707571661" sldId="656"/>
            <ac:spMk id="3" creationId="{C86B1714-3939-49F9-9F0E-0718B45A6D52}"/>
          </ac:spMkLst>
        </pc:spChg>
        <pc:spChg chg="add del mod">
          <ac:chgData name="Andrea Lubberdink" userId="6bef7808-9d55-4099-ad47-9fd214d7b37c" providerId="ADAL" clId="{299918AD-4182-43BB-A5CF-9138E5F068E0}" dt="2020-08-04T16:41:03.049" v="6308" actId="478"/>
          <ac:spMkLst>
            <pc:docMk/>
            <pc:sldMk cId="707571661" sldId="656"/>
            <ac:spMk id="6" creationId="{B7CFD81C-24DE-4D6D-AD0B-03AD349E5968}"/>
          </ac:spMkLst>
        </pc:spChg>
        <pc:picChg chg="add mod">
          <ac:chgData name="Andrea Lubberdink" userId="6bef7808-9d55-4099-ad47-9fd214d7b37c" providerId="ADAL" clId="{299918AD-4182-43BB-A5CF-9138E5F068E0}" dt="2020-08-05T06:50:03.654" v="15402" actId="14100"/>
          <ac:picMkLst>
            <pc:docMk/>
            <pc:sldMk cId="707571661" sldId="656"/>
            <ac:picMk id="5" creationId="{8634F1F9-BDC4-41C7-8984-A42DD29DC267}"/>
          </ac:picMkLst>
        </pc:picChg>
        <pc:picChg chg="add del mod">
          <ac:chgData name="Andrea Lubberdink" userId="6bef7808-9d55-4099-ad47-9fd214d7b37c" providerId="ADAL" clId="{299918AD-4182-43BB-A5CF-9138E5F068E0}" dt="2020-08-05T06:49:29.079" v="15390" actId="478"/>
          <ac:picMkLst>
            <pc:docMk/>
            <pc:sldMk cId="707571661" sldId="656"/>
            <ac:picMk id="7" creationId="{D558F41A-1FC5-487D-B9EC-A99939CED9F5}"/>
          </ac:picMkLst>
        </pc:picChg>
      </pc:sldChg>
      <pc:sldChg chg="add del">
        <pc:chgData name="Andrea Lubberdink" userId="6bef7808-9d55-4099-ad47-9fd214d7b37c" providerId="ADAL" clId="{299918AD-4182-43BB-A5CF-9138E5F068E0}" dt="2020-08-04T12:18:48.237" v="4913"/>
        <pc:sldMkLst>
          <pc:docMk/>
          <pc:sldMk cId="1630036161" sldId="657"/>
        </pc:sldMkLst>
      </pc:sldChg>
      <pc:sldChg chg="modSp add">
        <pc:chgData name="Andrea Lubberdink" userId="6bef7808-9d55-4099-ad47-9fd214d7b37c" providerId="ADAL" clId="{299918AD-4182-43BB-A5CF-9138E5F068E0}" dt="2020-08-04T12:19:05.520" v="4918" actId="14100"/>
        <pc:sldMkLst>
          <pc:docMk/>
          <pc:sldMk cId="2997649632" sldId="657"/>
        </pc:sldMkLst>
        <pc:spChg chg="mod">
          <ac:chgData name="Andrea Lubberdink" userId="6bef7808-9d55-4099-ad47-9fd214d7b37c" providerId="ADAL" clId="{299918AD-4182-43BB-A5CF-9138E5F068E0}" dt="2020-08-04T12:19:05.520" v="4918" actId="14100"/>
          <ac:spMkLst>
            <pc:docMk/>
            <pc:sldMk cId="2997649632" sldId="657"/>
            <ac:spMk id="13" creationId="{3803648D-D96E-48AA-A478-E4CC0176C33D}"/>
          </ac:spMkLst>
        </pc:spChg>
      </pc:sldChg>
      <pc:sldChg chg="addSp delSp modSp add del">
        <pc:chgData name="Andrea Lubberdink" userId="6bef7808-9d55-4099-ad47-9fd214d7b37c" providerId="ADAL" clId="{299918AD-4182-43BB-A5CF-9138E5F068E0}" dt="2020-08-04T12:18:40.185" v="4910" actId="2696"/>
        <pc:sldMkLst>
          <pc:docMk/>
          <pc:sldMk cId="3618448951" sldId="657"/>
        </pc:sldMkLst>
        <pc:spChg chg="del mod">
          <ac:chgData name="Andrea Lubberdink" userId="6bef7808-9d55-4099-ad47-9fd214d7b37c" providerId="ADAL" clId="{299918AD-4182-43BB-A5CF-9138E5F068E0}" dt="2020-08-04T12:17:44.153" v="4901" actId="478"/>
          <ac:spMkLst>
            <pc:docMk/>
            <pc:sldMk cId="3618448951" sldId="657"/>
            <ac:spMk id="2" creationId="{9B59EC9B-92FC-40F9-86F2-C6833CB00703}"/>
          </ac:spMkLst>
        </pc:spChg>
        <pc:spChg chg="del mod">
          <ac:chgData name="Andrea Lubberdink" userId="6bef7808-9d55-4099-ad47-9fd214d7b37c" providerId="ADAL" clId="{299918AD-4182-43BB-A5CF-9138E5F068E0}" dt="2020-08-04T12:08:00.919" v="4400" actId="478"/>
          <ac:spMkLst>
            <pc:docMk/>
            <pc:sldMk cId="3618448951" sldId="657"/>
            <ac:spMk id="6" creationId="{3EC19DF7-21D3-4768-9301-23035189E242}"/>
          </ac:spMkLst>
        </pc:spChg>
        <pc:spChg chg="add">
          <ac:chgData name="Andrea Lubberdink" userId="6bef7808-9d55-4099-ad47-9fd214d7b37c" providerId="ADAL" clId="{299918AD-4182-43BB-A5CF-9138E5F068E0}" dt="2020-08-04T12:17:44.623" v="4902"/>
          <ac:spMkLst>
            <pc:docMk/>
            <pc:sldMk cId="3618448951" sldId="657"/>
            <ac:spMk id="8" creationId="{C58F0D2C-C328-406B-88FE-6ED3426A455D}"/>
          </ac:spMkLst>
        </pc:spChg>
      </pc:sldChg>
      <pc:sldChg chg="delSp modSp add del">
        <pc:chgData name="Andrea Lubberdink" userId="6bef7808-9d55-4099-ad47-9fd214d7b37c" providerId="ADAL" clId="{299918AD-4182-43BB-A5CF-9138E5F068E0}" dt="2020-08-04T12:18:40.138" v="4908" actId="2696"/>
        <pc:sldMkLst>
          <pc:docMk/>
          <pc:sldMk cId="1341129084" sldId="658"/>
        </pc:sldMkLst>
        <pc:spChg chg="del mod">
          <ac:chgData name="Andrea Lubberdink" userId="6bef7808-9d55-4099-ad47-9fd214d7b37c" providerId="ADAL" clId="{299918AD-4182-43BB-A5CF-9138E5F068E0}" dt="2020-08-04T12:10:03.286" v="4415" actId="478"/>
          <ac:spMkLst>
            <pc:docMk/>
            <pc:sldMk cId="1341129084" sldId="658"/>
            <ac:spMk id="8" creationId="{7E362383-375E-4029-9BBD-C8486CB456E1}"/>
          </ac:spMkLst>
        </pc:spChg>
        <pc:spChg chg="mod">
          <ac:chgData name="Andrea Lubberdink" userId="6bef7808-9d55-4099-ad47-9fd214d7b37c" providerId="ADAL" clId="{299918AD-4182-43BB-A5CF-9138E5F068E0}" dt="2020-08-04T12:10:07.135" v="4424" actId="20577"/>
          <ac:spMkLst>
            <pc:docMk/>
            <pc:sldMk cId="1341129084" sldId="658"/>
            <ac:spMk id="10" creationId="{093EE40B-D1E5-449D-AF0F-8880FD065DB5}"/>
          </ac:spMkLst>
        </pc:spChg>
      </pc:sldChg>
      <pc:sldChg chg="addSp delSp modSp add">
        <pc:chgData name="Andrea Lubberdink" userId="6bef7808-9d55-4099-ad47-9fd214d7b37c" providerId="ADAL" clId="{299918AD-4182-43BB-A5CF-9138E5F068E0}" dt="2020-08-04T12:19:17.999" v="4923" actId="14100"/>
        <pc:sldMkLst>
          <pc:docMk/>
          <pc:sldMk cId="3484242579" sldId="658"/>
        </pc:sldMkLst>
        <pc:spChg chg="add del mod">
          <ac:chgData name="Andrea Lubberdink" userId="6bef7808-9d55-4099-ad47-9fd214d7b37c" providerId="ADAL" clId="{299918AD-4182-43BB-A5CF-9138E5F068E0}" dt="2020-08-04T12:19:17.999" v="4923" actId="14100"/>
          <ac:spMkLst>
            <pc:docMk/>
            <pc:sldMk cId="3484242579" sldId="658"/>
            <ac:spMk id="13" creationId="{3803648D-D96E-48AA-A478-E4CC0176C33D}"/>
          </ac:spMkLst>
        </pc:spChg>
      </pc:sldChg>
      <pc:sldChg chg="delSp add">
        <pc:chgData name="Andrea Lubberdink" userId="6bef7808-9d55-4099-ad47-9fd214d7b37c" providerId="ADAL" clId="{299918AD-4182-43BB-A5CF-9138E5F068E0}" dt="2020-08-04T12:19:24.801" v="4925" actId="478"/>
        <pc:sldMkLst>
          <pc:docMk/>
          <pc:sldMk cId="4138626398" sldId="659"/>
        </pc:sldMkLst>
        <pc:spChg chg="del">
          <ac:chgData name="Andrea Lubberdink" userId="6bef7808-9d55-4099-ad47-9fd214d7b37c" providerId="ADAL" clId="{299918AD-4182-43BB-A5CF-9138E5F068E0}" dt="2020-08-04T12:19:24.801" v="4925" actId="478"/>
          <ac:spMkLst>
            <pc:docMk/>
            <pc:sldMk cId="4138626398" sldId="659"/>
            <ac:spMk id="13" creationId="{3803648D-D96E-48AA-A478-E4CC0176C33D}"/>
          </ac:spMkLst>
        </pc:spChg>
      </pc:sldChg>
      <pc:sldChg chg="addSp delSp modSp add">
        <pc:chgData name="Andrea Lubberdink" userId="6bef7808-9d55-4099-ad47-9fd214d7b37c" providerId="ADAL" clId="{299918AD-4182-43BB-A5CF-9138E5F068E0}" dt="2020-08-05T08:33:28.562" v="17012" actId="20577"/>
        <pc:sldMkLst>
          <pc:docMk/>
          <pc:sldMk cId="1020605683" sldId="660"/>
        </pc:sldMkLst>
        <pc:spChg chg="mod">
          <ac:chgData name="Andrea Lubberdink" userId="6bef7808-9d55-4099-ad47-9fd214d7b37c" providerId="ADAL" clId="{299918AD-4182-43BB-A5CF-9138E5F068E0}" dt="2020-08-05T08:33:28.562" v="17012" actId="20577"/>
          <ac:spMkLst>
            <pc:docMk/>
            <pc:sldMk cId="1020605683" sldId="660"/>
            <ac:spMk id="3" creationId="{00000000-0000-0000-0000-000000000000}"/>
          </ac:spMkLst>
        </pc:spChg>
        <pc:spChg chg="add del">
          <ac:chgData name="Andrea Lubberdink" userId="6bef7808-9d55-4099-ad47-9fd214d7b37c" providerId="ADAL" clId="{299918AD-4182-43BB-A5CF-9138E5F068E0}" dt="2020-08-04T17:01:21.817" v="8447" actId="478"/>
          <ac:spMkLst>
            <pc:docMk/>
            <pc:sldMk cId="1020605683" sldId="660"/>
            <ac:spMk id="6" creationId="{87341C34-E5B5-4FFB-BC70-57E895653FF0}"/>
          </ac:spMkLst>
        </pc:spChg>
      </pc:sldChg>
      <pc:sldChg chg="modSp add del">
        <pc:chgData name="Andrea Lubberdink" userId="6bef7808-9d55-4099-ad47-9fd214d7b37c" providerId="ADAL" clId="{299918AD-4182-43BB-A5CF-9138E5F068E0}" dt="2020-08-05T08:34:45.417" v="17016" actId="2696"/>
        <pc:sldMkLst>
          <pc:docMk/>
          <pc:sldMk cId="1414662809" sldId="661"/>
        </pc:sldMkLst>
        <pc:spChg chg="mod">
          <ac:chgData name="Andrea Lubberdink" userId="6bef7808-9d55-4099-ad47-9fd214d7b37c" providerId="ADAL" clId="{299918AD-4182-43BB-A5CF-9138E5F068E0}" dt="2020-08-04T17:01:11.489" v="8445" actId="20577"/>
          <ac:spMkLst>
            <pc:docMk/>
            <pc:sldMk cId="1414662809" sldId="661"/>
            <ac:spMk id="3" creationId="{00000000-0000-0000-0000-000000000000}"/>
          </ac:spMkLst>
        </pc:spChg>
      </pc:sldChg>
      <pc:sldChg chg="addSp delSp modSp add">
        <pc:chgData name="Andrea Lubberdink" userId="6bef7808-9d55-4099-ad47-9fd214d7b37c" providerId="ADAL" clId="{299918AD-4182-43BB-A5CF-9138E5F068E0}" dt="2020-08-05T08:34:05.658" v="17015" actId="478"/>
        <pc:sldMkLst>
          <pc:docMk/>
          <pc:sldMk cId="2684786685" sldId="662"/>
        </pc:sldMkLst>
        <pc:spChg chg="del">
          <ac:chgData name="Andrea Lubberdink" userId="6bef7808-9d55-4099-ad47-9fd214d7b37c" providerId="ADAL" clId="{299918AD-4182-43BB-A5CF-9138E5F068E0}" dt="2020-08-05T08:34:02.263" v="17013" actId="478"/>
          <ac:spMkLst>
            <pc:docMk/>
            <pc:sldMk cId="2684786685" sldId="662"/>
            <ac:spMk id="3" creationId="{00000000-0000-0000-0000-000000000000}"/>
          </ac:spMkLst>
        </pc:spChg>
        <pc:spChg chg="add del mod">
          <ac:chgData name="Andrea Lubberdink" userId="6bef7808-9d55-4099-ad47-9fd214d7b37c" providerId="ADAL" clId="{299918AD-4182-43BB-A5CF-9138E5F068E0}" dt="2020-08-05T08:34:05.658" v="17015" actId="478"/>
          <ac:spMkLst>
            <pc:docMk/>
            <pc:sldMk cId="2684786685" sldId="662"/>
            <ac:spMk id="5" creationId="{31FC3A39-6DEC-4813-9452-892F25B6EC66}"/>
          </ac:spMkLst>
        </pc:spChg>
        <pc:spChg chg="add">
          <ac:chgData name="Andrea Lubberdink" userId="6bef7808-9d55-4099-ad47-9fd214d7b37c" providerId="ADAL" clId="{299918AD-4182-43BB-A5CF-9138E5F068E0}" dt="2020-08-05T08:34:02.835" v="17014"/>
          <ac:spMkLst>
            <pc:docMk/>
            <pc:sldMk cId="2684786685" sldId="662"/>
            <ac:spMk id="9" creationId="{D4EA8626-83D3-4BD9-A58A-D550D7ADB90F}"/>
          </ac:spMkLst>
        </pc:spChg>
      </pc:sldChg>
      <pc:sldChg chg="modSp add">
        <pc:chgData name="Andrea Lubberdink" userId="6bef7808-9d55-4099-ad47-9fd214d7b37c" providerId="ADAL" clId="{299918AD-4182-43BB-A5CF-9138E5F068E0}" dt="2020-08-04T17:07:33.049" v="8851" actId="20577"/>
        <pc:sldMkLst>
          <pc:docMk/>
          <pc:sldMk cId="3213026708" sldId="663"/>
        </pc:sldMkLst>
        <pc:spChg chg="mod">
          <ac:chgData name="Andrea Lubberdink" userId="6bef7808-9d55-4099-ad47-9fd214d7b37c" providerId="ADAL" clId="{299918AD-4182-43BB-A5CF-9138E5F068E0}" dt="2020-08-04T17:07:33.049" v="8851" actId="20577"/>
          <ac:spMkLst>
            <pc:docMk/>
            <pc:sldMk cId="3213026708" sldId="663"/>
            <ac:spMk id="3" creationId="{00000000-0000-0000-0000-000000000000}"/>
          </ac:spMkLst>
        </pc:spChg>
      </pc:sldChg>
      <pc:sldChg chg="addSp delSp modSp add del">
        <pc:chgData name="Andrea Lubberdink" userId="6bef7808-9d55-4099-ad47-9fd214d7b37c" providerId="ADAL" clId="{299918AD-4182-43BB-A5CF-9138E5F068E0}" dt="2020-08-05T08:49:51.695" v="18390" actId="2696"/>
        <pc:sldMkLst>
          <pc:docMk/>
          <pc:sldMk cId="2710556239" sldId="664"/>
        </pc:sldMkLst>
        <pc:spChg chg="add mod">
          <ac:chgData name="Andrea Lubberdink" userId="6bef7808-9d55-4099-ad47-9fd214d7b37c" providerId="ADAL" clId="{299918AD-4182-43BB-A5CF-9138E5F068E0}" dt="2020-08-05T08:40:54.695" v="17857" actId="208"/>
          <ac:spMkLst>
            <pc:docMk/>
            <pc:sldMk cId="2710556239" sldId="664"/>
            <ac:spMk id="2" creationId="{350AE265-8650-4EE1-B929-33C8C456AC54}"/>
          </ac:spMkLst>
        </pc:spChg>
        <pc:spChg chg="del">
          <ac:chgData name="Andrea Lubberdink" userId="6bef7808-9d55-4099-ad47-9fd214d7b37c" providerId="ADAL" clId="{299918AD-4182-43BB-A5CF-9138E5F068E0}" dt="2020-08-04T17:47:57.488" v="9513" actId="478"/>
          <ac:spMkLst>
            <pc:docMk/>
            <pc:sldMk cId="2710556239" sldId="664"/>
            <ac:spMk id="2" creationId="{DC7525DB-A0BC-48F3-A6A4-7256A6DD4FDD}"/>
          </ac:spMkLst>
        </pc:spChg>
        <pc:spChg chg="mod">
          <ac:chgData name="Andrea Lubberdink" userId="6bef7808-9d55-4099-ad47-9fd214d7b37c" providerId="ADAL" clId="{299918AD-4182-43BB-A5CF-9138E5F068E0}" dt="2020-08-05T08:40:20.505" v="17854" actId="20577"/>
          <ac:spMkLst>
            <pc:docMk/>
            <pc:sldMk cId="2710556239" sldId="664"/>
            <ac:spMk id="3" creationId="{9D7FC6DC-343D-486A-8C68-566C1769B4DC}"/>
          </ac:spMkLst>
        </pc:spChg>
      </pc:sldChg>
      <pc:sldChg chg="add del">
        <pc:chgData name="Andrea Lubberdink" userId="6bef7808-9d55-4099-ad47-9fd214d7b37c" providerId="ADAL" clId="{299918AD-4182-43BB-A5CF-9138E5F068E0}" dt="2020-08-04T17:12:38.467" v="9119"/>
        <pc:sldMkLst>
          <pc:docMk/>
          <pc:sldMk cId="2010304409" sldId="665"/>
        </pc:sldMkLst>
      </pc:sldChg>
      <pc:sldChg chg="addSp delSp modSp add">
        <pc:chgData name="Andrea Lubberdink" userId="6bef7808-9d55-4099-ad47-9fd214d7b37c" providerId="ADAL" clId="{299918AD-4182-43BB-A5CF-9138E5F068E0}" dt="2020-08-05T09:33:02.064" v="19173" actId="14100"/>
        <pc:sldMkLst>
          <pc:docMk/>
          <pc:sldMk cId="2975749242" sldId="665"/>
        </pc:sldMkLst>
        <pc:spChg chg="add del mod">
          <ac:chgData name="Andrea Lubberdink" userId="6bef7808-9d55-4099-ad47-9fd214d7b37c" providerId="ADAL" clId="{299918AD-4182-43BB-A5CF-9138E5F068E0}" dt="2020-08-04T18:14:52.123" v="10174" actId="478"/>
          <ac:spMkLst>
            <pc:docMk/>
            <pc:sldMk cId="2975749242" sldId="665"/>
            <ac:spMk id="2" creationId="{45365EF9-F4B8-4C4F-A9A8-29F53E144F2C}"/>
          </ac:spMkLst>
        </pc:spChg>
        <pc:spChg chg="mod">
          <ac:chgData name="Andrea Lubberdink" userId="6bef7808-9d55-4099-ad47-9fd214d7b37c" providerId="ADAL" clId="{299918AD-4182-43BB-A5CF-9138E5F068E0}" dt="2020-08-05T09:33:02.064" v="19173" actId="14100"/>
          <ac:spMkLst>
            <pc:docMk/>
            <pc:sldMk cId="2975749242" sldId="665"/>
            <ac:spMk id="3" creationId="{9D7FC6DC-343D-486A-8C68-566C1769B4DC}"/>
          </ac:spMkLst>
        </pc:spChg>
        <pc:spChg chg="add del mod">
          <ac:chgData name="Andrea Lubberdink" userId="6bef7808-9d55-4099-ad47-9fd214d7b37c" providerId="ADAL" clId="{299918AD-4182-43BB-A5CF-9138E5F068E0}" dt="2020-08-05T09:32:20.756" v="19168" actId="478"/>
          <ac:spMkLst>
            <pc:docMk/>
            <pc:sldMk cId="2975749242" sldId="665"/>
            <ac:spMk id="6" creationId="{3F6B0D71-C9A5-4DE7-9385-F2EB8991D91C}"/>
          </ac:spMkLst>
        </pc:spChg>
        <pc:picChg chg="add mod">
          <ac:chgData name="Andrea Lubberdink" userId="6bef7808-9d55-4099-ad47-9fd214d7b37c" providerId="ADAL" clId="{299918AD-4182-43BB-A5CF-9138E5F068E0}" dt="2020-08-05T09:32:50.632" v="19172" actId="14100"/>
          <ac:picMkLst>
            <pc:docMk/>
            <pc:sldMk cId="2975749242" sldId="665"/>
            <ac:picMk id="5" creationId="{CA73DA71-530E-43EB-A3AD-528F597759C8}"/>
          </ac:picMkLst>
        </pc:picChg>
      </pc:sldChg>
      <pc:sldChg chg="addSp delSp modSp add">
        <pc:chgData name="Andrea Lubberdink" userId="6bef7808-9d55-4099-ad47-9fd214d7b37c" providerId="ADAL" clId="{299918AD-4182-43BB-A5CF-9138E5F068E0}" dt="2020-08-05T09:33:15.533" v="19177"/>
        <pc:sldMkLst>
          <pc:docMk/>
          <pc:sldMk cId="2748304143" sldId="666"/>
        </pc:sldMkLst>
        <pc:spChg chg="del mod">
          <ac:chgData name="Andrea Lubberdink" userId="6bef7808-9d55-4099-ad47-9fd214d7b37c" providerId="ADAL" clId="{299918AD-4182-43BB-A5CF-9138E5F068E0}" dt="2020-08-05T09:33:14.719" v="19176" actId="478"/>
          <ac:spMkLst>
            <pc:docMk/>
            <pc:sldMk cId="2748304143" sldId="666"/>
            <ac:spMk id="2" creationId="{45365EF9-F4B8-4C4F-A9A8-29F53E144F2C}"/>
          </ac:spMkLst>
        </pc:spChg>
        <pc:spChg chg="del">
          <ac:chgData name="Andrea Lubberdink" userId="6bef7808-9d55-4099-ad47-9fd214d7b37c" providerId="ADAL" clId="{299918AD-4182-43BB-A5CF-9138E5F068E0}" dt="2020-08-05T09:33:07.697" v="19174" actId="478"/>
          <ac:spMkLst>
            <pc:docMk/>
            <pc:sldMk cId="2748304143" sldId="666"/>
            <ac:spMk id="3" creationId="{9D7FC6DC-343D-486A-8C68-566C1769B4DC}"/>
          </ac:spMkLst>
        </pc:spChg>
        <pc:spChg chg="add del mod">
          <ac:chgData name="Andrea Lubberdink" userId="6bef7808-9d55-4099-ad47-9fd214d7b37c" providerId="ADAL" clId="{299918AD-4182-43BB-A5CF-9138E5F068E0}" dt="2020-08-05T09:33:12.136" v="19175" actId="478"/>
          <ac:spMkLst>
            <pc:docMk/>
            <pc:sldMk cId="2748304143" sldId="666"/>
            <ac:spMk id="7" creationId="{4378668B-5B87-44BC-981C-59E961D9A28A}"/>
          </ac:spMkLst>
        </pc:spChg>
        <pc:spChg chg="add">
          <ac:chgData name="Andrea Lubberdink" userId="6bef7808-9d55-4099-ad47-9fd214d7b37c" providerId="ADAL" clId="{299918AD-4182-43BB-A5CF-9138E5F068E0}" dt="2020-08-05T09:33:15.533" v="19177"/>
          <ac:spMkLst>
            <pc:docMk/>
            <pc:sldMk cId="2748304143" sldId="666"/>
            <ac:spMk id="8" creationId="{C2D8E976-7B72-4144-9F6D-ADCA03DC8816}"/>
          </ac:spMkLst>
        </pc:spChg>
        <pc:picChg chg="del">
          <ac:chgData name="Andrea Lubberdink" userId="6bef7808-9d55-4099-ad47-9fd214d7b37c" providerId="ADAL" clId="{299918AD-4182-43BB-A5CF-9138E5F068E0}" dt="2020-08-04T17:51:07.228" v="9896" actId="478"/>
          <ac:picMkLst>
            <pc:docMk/>
            <pc:sldMk cId="2748304143" sldId="666"/>
            <ac:picMk id="5" creationId="{CA73DA71-530E-43EB-A3AD-528F597759C8}"/>
          </ac:picMkLst>
        </pc:picChg>
        <pc:picChg chg="add mod">
          <ac:chgData name="Andrea Lubberdink" userId="6bef7808-9d55-4099-ad47-9fd214d7b37c" providerId="ADAL" clId="{299918AD-4182-43BB-A5CF-9138E5F068E0}" dt="2020-08-04T17:51:12.211" v="9899" actId="1076"/>
          <ac:picMkLst>
            <pc:docMk/>
            <pc:sldMk cId="2748304143" sldId="666"/>
            <ac:picMk id="6" creationId="{8AB3CE4A-EE5F-4824-9740-FA931986B35D}"/>
          </ac:picMkLst>
        </pc:picChg>
      </pc:sldChg>
      <pc:sldChg chg="addSp delSp modSp add del">
        <pc:chgData name="Andrea Lubberdink" userId="6bef7808-9d55-4099-ad47-9fd214d7b37c" providerId="ADAL" clId="{299918AD-4182-43BB-A5CF-9138E5F068E0}" dt="2020-08-04T18:14:22.554" v="10173" actId="2696"/>
        <pc:sldMkLst>
          <pc:docMk/>
          <pc:sldMk cId="1873911743" sldId="667"/>
        </pc:sldMkLst>
        <pc:picChg chg="add del mod">
          <ac:chgData name="Andrea Lubberdink" userId="6bef7808-9d55-4099-ad47-9fd214d7b37c" providerId="ADAL" clId="{299918AD-4182-43BB-A5CF-9138E5F068E0}" dt="2020-08-04T17:53:53.448" v="10012"/>
          <ac:picMkLst>
            <pc:docMk/>
            <pc:sldMk cId="1873911743" sldId="667"/>
            <ac:picMk id="5" creationId="{BCA3FA16-5D55-458D-AC85-E8F0E11DA8B7}"/>
          </ac:picMkLst>
        </pc:picChg>
        <pc:picChg chg="del mod">
          <ac:chgData name="Andrea Lubberdink" userId="6bef7808-9d55-4099-ad47-9fd214d7b37c" providerId="ADAL" clId="{299918AD-4182-43BB-A5CF-9138E5F068E0}" dt="2020-08-04T18:01:31.990" v="10020" actId="478"/>
          <ac:picMkLst>
            <pc:docMk/>
            <pc:sldMk cId="1873911743" sldId="667"/>
            <ac:picMk id="6" creationId="{8AB3CE4A-EE5F-4824-9740-FA931986B35D}"/>
          </ac:picMkLst>
        </pc:picChg>
        <pc:picChg chg="add del mod">
          <ac:chgData name="Andrea Lubberdink" userId="6bef7808-9d55-4099-ad47-9fd214d7b37c" providerId="ADAL" clId="{299918AD-4182-43BB-A5CF-9138E5F068E0}" dt="2020-08-04T18:01:34.429" v="10021" actId="478"/>
          <ac:picMkLst>
            <pc:docMk/>
            <pc:sldMk cId="1873911743" sldId="667"/>
            <ac:picMk id="7" creationId="{6EA061FF-1146-41D7-9BEE-946A10E2D9FE}"/>
          </ac:picMkLst>
        </pc:picChg>
        <pc:picChg chg="add mod">
          <ac:chgData name="Andrea Lubberdink" userId="6bef7808-9d55-4099-ad47-9fd214d7b37c" providerId="ADAL" clId="{299918AD-4182-43BB-A5CF-9138E5F068E0}" dt="2020-08-04T18:01:39.185" v="10023" actId="1076"/>
          <ac:picMkLst>
            <pc:docMk/>
            <pc:sldMk cId="1873911743" sldId="667"/>
            <ac:picMk id="8" creationId="{9C55B83E-0C24-488A-AA10-ECC1DA15578D}"/>
          </ac:picMkLst>
        </pc:picChg>
      </pc:sldChg>
      <pc:sldChg chg="addSp delSp modSp add">
        <pc:chgData name="Andrea Lubberdink" userId="6bef7808-9d55-4099-ad47-9fd214d7b37c" providerId="ADAL" clId="{299918AD-4182-43BB-A5CF-9138E5F068E0}" dt="2020-08-05T09:34:52.382" v="19198"/>
        <pc:sldMkLst>
          <pc:docMk/>
          <pc:sldMk cId="1789018296" sldId="668"/>
        </pc:sldMkLst>
        <pc:spChg chg="del mod">
          <ac:chgData name="Andrea Lubberdink" userId="6bef7808-9d55-4099-ad47-9fd214d7b37c" providerId="ADAL" clId="{299918AD-4182-43BB-A5CF-9138E5F068E0}" dt="2020-08-05T09:33:43.067" v="19183" actId="478"/>
          <ac:spMkLst>
            <pc:docMk/>
            <pc:sldMk cId="1789018296" sldId="668"/>
            <ac:spMk id="2" creationId="{45365EF9-F4B8-4C4F-A9A8-29F53E144F2C}"/>
          </ac:spMkLst>
        </pc:spChg>
        <pc:spChg chg="del">
          <ac:chgData name="Andrea Lubberdink" userId="6bef7808-9d55-4099-ad47-9fd214d7b37c" providerId="ADAL" clId="{299918AD-4182-43BB-A5CF-9138E5F068E0}" dt="2020-08-05T09:33:38.883" v="19181" actId="478"/>
          <ac:spMkLst>
            <pc:docMk/>
            <pc:sldMk cId="1789018296" sldId="668"/>
            <ac:spMk id="3" creationId="{9D7FC6DC-343D-486A-8C68-566C1769B4DC}"/>
          </ac:spMkLst>
        </pc:spChg>
        <pc:spChg chg="add mod">
          <ac:chgData name="Andrea Lubberdink" userId="6bef7808-9d55-4099-ad47-9fd214d7b37c" providerId="ADAL" clId="{299918AD-4182-43BB-A5CF-9138E5F068E0}" dt="2020-08-04T18:03:10.700" v="10079" actId="207"/>
          <ac:spMkLst>
            <pc:docMk/>
            <pc:sldMk cId="1789018296" sldId="668"/>
            <ac:spMk id="5" creationId="{E3EA6B54-6E99-4DC6-99B8-6486B26905AA}"/>
          </ac:spMkLst>
        </pc:spChg>
        <pc:spChg chg="add del mod">
          <ac:chgData name="Andrea Lubberdink" userId="6bef7808-9d55-4099-ad47-9fd214d7b37c" providerId="ADAL" clId="{299918AD-4182-43BB-A5CF-9138E5F068E0}" dt="2020-08-05T09:33:40.833" v="19182" actId="478"/>
          <ac:spMkLst>
            <pc:docMk/>
            <pc:sldMk cId="1789018296" sldId="668"/>
            <ac:spMk id="10" creationId="{A2006770-1375-4165-99B7-6D2C20B42283}"/>
          </ac:spMkLst>
        </pc:spChg>
        <pc:spChg chg="add">
          <ac:chgData name="Andrea Lubberdink" userId="6bef7808-9d55-4099-ad47-9fd214d7b37c" providerId="ADAL" clId="{299918AD-4182-43BB-A5CF-9138E5F068E0}" dt="2020-08-05T09:34:52.382" v="19198"/>
          <ac:spMkLst>
            <pc:docMk/>
            <pc:sldMk cId="1789018296" sldId="668"/>
            <ac:spMk id="11" creationId="{333A2BF0-3B88-4681-8D4D-DBE216F1BE15}"/>
          </ac:spMkLst>
        </pc:spChg>
        <pc:picChg chg="add mod">
          <ac:chgData name="Andrea Lubberdink" userId="6bef7808-9d55-4099-ad47-9fd214d7b37c" providerId="ADAL" clId="{299918AD-4182-43BB-A5CF-9138E5F068E0}" dt="2020-08-04T18:02:05.200" v="10031" actId="1036"/>
          <ac:picMkLst>
            <pc:docMk/>
            <pc:sldMk cId="1789018296" sldId="668"/>
            <ac:picMk id="7" creationId="{3D725356-47B0-43B8-9995-5CF280930C66}"/>
          </ac:picMkLst>
        </pc:picChg>
        <pc:cxnChg chg="add mod">
          <ac:chgData name="Andrea Lubberdink" userId="6bef7808-9d55-4099-ad47-9fd214d7b37c" providerId="ADAL" clId="{299918AD-4182-43BB-A5CF-9138E5F068E0}" dt="2020-08-04T18:17:19.978" v="10198" actId="14100"/>
          <ac:cxnSpMkLst>
            <pc:docMk/>
            <pc:sldMk cId="1789018296" sldId="668"/>
            <ac:cxnSpMk id="9" creationId="{C319EB6F-DB8B-4725-8E3C-7F132BCEB0CD}"/>
          </ac:cxnSpMkLst>
        </pc:cxnChg>
      </pc:sldChg>
      <pc:sldChg chg="addSp delSp modSp add">
        <pc:chgData name="Andrea Lubberdink" userId="6bef7808-9d55-4099-ad47-9fd214d7b37c" providerId="ADAL" clId="{299918AD-4182-43BB-A5CF-9138E5F068E0}" dt="2020-08-05T09:36:44.040" v="19288" actId="478"/>
        <pc:sldMkLst>
          <pc:docMk/>
          <pc:sldMk cId="703907891" sldId="669"/>
        </pc:sldMkLst>
        <pc:spChg chg="del mod">
          <ac:chgData name="Andrea Lubberdink" userId="6bef7808-9d55-4099-ad47-9fd214d7b37c" providerId="ADAL" clId="{299918AD-4182-43BB-A5CF-9138E5F068E0}" dt="2020-08-05T09:34:01.845" v="19190" actId="478"/>
          <ac:spMkLst>
            <pc:docMk/>
            <pc:sldMk cId="703907891" sldId="669"/>
            <ac:spMk id="2" creationId="{45365EF9-F4B8-4C4F-A9A8-29F53E144F2C}"/>
          </ac:spMkLst>
        </pc:spChg>
        <pc:spChg chg="del mod">
          <ac:chgData name="Andrea Lubberdink" userId="6bef7808-9d55-4099-ad47-9fd214d7b37c" providerId="ADAL" clId="{299918AD-4182-43BB-A5CF-9138E5F068E0}" dt="2020-08-05T09:33:55.344" v="19187" actId="478"/>
          <ac:spMkLst>
            <pc:docMk/>
            <pc:sldMk cId="703907891" sldId="669"/>
            <ac:spMk id="3" creationId="{9D7FC6DC-343D-486A-8C68-566C1769B4DC}"/>
          </ac:spMkLst>
        </pc:spChg>
        <pc:spChg chg="mod">
          <ac:chgData name="Andrea Lubberdink" userId="6bef7808-9d55-4099-ad47-9fd214d7b37c" providerId="ADAL" clId="{299918AD-4182-43BB-A5CF-9138E5F068E0}" dt="2020-08-04T18:05:41.059" v="10125" actId="20577"/>
          <ac:spMkLst>
            <pc:docMk/>
            <pc:sldMk cId="703907891" sldId="669"/>
            <ac:spMk id="5" creationId="{E3EA6B54-6E99-4DC6-99B8-6486B26905AA}"/>
          </ac:spMkLst>
        </pc:spChg>
        <pc:spChg chg="add del mod">
          <ac:chgData name="Andrea Lubberdink" userId="6bef7808-9d55-4099-ad47-9fd214d7b37c" providerId="ADAL" clId="{299918AD-4182-43BB-A5CF-9138E5F068E0}" dt="2020-08-05T09:33:59.945" v="19189" actId="478"/>
          <ac:spMkLst>
            <pc:docMk/>
            <pc:sldMk cId="703907891" sldId="669"/>
            <ac:spMk id="10" creationId="{2861A6E1-C8E1-45B6-8028-44881AB52D1F}"/>
          </ac:spMkLst>
        </pc:spChg>
        <pc:spChg chg="add">
          <ac:chgData name="Andrea Lubberdink" userId="6bef7808-9d55-4099-ad47-9fd214d7b37c" providerId="ADAL" clId="{299918AD-4182-43BB-A5CF-9138E5F068E0}" dt="2020-08-05T09:34:53.444" v="19199"/>
          <ac:spMkLst>
            <pc:docMk/>
            <pc:sldMk cId="703907891" sldId="669"/>
            <ac:spMk id="12" creationId="{08C1897F-7A97-4A76-9207-C3479CA38C67}"/>
          </ac:spMkLst>
        </pc:spChg>
        <pc:picChg chg="del mod">
          <ac:chgData name="Andrea Lubberdink" userId="6bef7808-9d55-4099-ad47-9fd214d7b37c" providerId="ADAL" clId="{299918AD-4182-43BB-A5CF-9138E5F068E0}" dt="2020-08-05T09:36:44.040" v="19288" actId="478"/>
          <ac:picMkLst>
            <pc:docMk/>
            <pc:sldMk cId="703907891" sldId="669"/>
            <ac:picMk id="7" creationId="{3D725356-47B0-43B8-9995-5CF280930C66}"/>
          </ac:picMkLst>
        </pc:picChg>
        <pc:picChg chg="add del mod">
          <ac:chgData name="Andrea Lubberdink" userId="6bef7808-9d55-4099-ad47-9fd214d7b37c" providerId="ADAL" clId="{299918AD-4182-43BB-A5CF-9138E5F068E0}" dt="2020-08-05T09:33:56.946" v="19188" actId="478"/>
          <ac:picMkLst>
            <pc:docMk/>
            <pc:sldMk cId="703907891" sldId="669"/>
            <ac:picMk id="8" creationId="{E9BE7197-6014-4E57-85DB-EA21C7966253}"/>
          </ac:picMkLst>
        </pc:picChg>
        <pc:cxnChg chg="del">
          <ac:chgData name="Andrea Lubberdink" userId="6bef7808-9d55-4099-ad47-9fd214d7b37c" providerId="ADAL" clId="{299918AD-4182-43BB-A5CF-9138E5F068E0}" dt="2020-08-04T18:05:29.698" v="10089"/>
          <ac:cxnSpMkLst>
            <pc:docMk/>
            <pc:sldMk cId="703907891" sldId="669"/>
            <ac:cxnSpMk id="9" creationId="{C319EB6F-DB8B-4725-8E3C-7F132BCEB0CD}"/>
          </ac:cxnSpMkLst>
        </pc:cxnChg>
        <pc:cxnChg chg="add del">
          <ac:chgData name="Andrea Lubberdink" userId="6bef7808-9d55-4099-ad47-9fd214d7b37c" providerId="ADAL" clId="{299918AD-4182-43BB-A5CF-9138E5F068E0}" dt="2020-08-04T18:17:26.201" v="10199" actId="478"/>
          <ac:cxnSpMkLst>
            <pc:docMk/>
            <pc:sldMk cId="703907891" sldId="669"/>
            <ac:cxnSpMk id="10" creationId="{597DF732-5541-411D-955F-259E66D2FF12}"/>
          </ac:cxnSpMkLst>
        </pc:cxnChg>
        <pc:cxnChg chg="add">
          <ac:chgData name="Andrea Lubberdink" userId="6bef7808-9d55-4099-ad47-9fd214d7b37c" providerId="ADAL" clId="{299918AD-4182-43BB-A5CF-9138E5F068E0}" dt="2020-08-04T18:17:36.424" v="10201"/>
          <ac:cxnSpMkLst>
            <pc:docMk/>
            <pc:sldMk cId="703907891" sldId="669"/>
            <ac:cxnSpMk id="11" creationId="{89A52598-17BA-4A13-A861-4361FD3143A2}"/>
          </ac:cxnSpMkLst>
        </pc:cxnChg>
      </pc:sldChg>
      <pc:sldChg chg="addSp delSp modSp add">
        <pc:chgData name="Andrea Lubberdink" userId="6bef7808-9d55-4099-ad47-9fd214d7b37c" providerId="ADAL" clId="{299918AD-4182-43BB-A5CF-9138E5F068E0}" dt="2020-08-05T09:44:01.291" v="19295" actId="20577"/>
        <pc:sldMkLst>
          <pc:docMk/>
          <pc:sldMk cId="2199028839" sldId="670"/>
        </pc:sldMkLst>
        <pc:spChg chg="add del mod">
          <ac:chgData name="Andrea Lubberdink" userId="6bef7808-9d55-4099-ad47-9fd214d7b37c" providerId="ADAL" clId="{299918AD-4182-43BB-A5CF-9138E5F068E0}" dt="2020-08-05T09:35:13.937" v="19205"/>
          <ac:spMkLst>
            <pc:docMk/>
            <pc:sldMk cId="2199028839" sldId="670"/>
            <ac:spMk id="2" creationId="{45365EF9-F4B8-4C4F-A9A8-29F53E144F2C}"/>
          </ac:spMkLst>
        </pc:spChg>
        <pc:spChg chg="add del">
          <ac:chgData name="Andrea Lubberdink" userId="6bef7808-9d55-4099-ad47-9fd214d7b37c" providerId="ADAL" clId="{299918AD-4182-43BB-A5CF-9138E5F068E0}" dt="2020-08-05T09:35:02.794" v="19202" actId="478"/>
          <ac:spMkLst>
            <pc:docMk/>
            <pc:sldMk cId="2199028839" sldId="670"/>
            <ac:spMk id="3" creationId="{9D7FC6DC-343D-486A-8C68-566C1769B4DC}"/>
          </ac:spMkLst>
        </pc:spChg>
        <pc:spChg chg="mod">
          <ac:chgData name="Andrea Lubberdink" userId="6bef7808-9d55-4099-ad47-9fd214d7b37c" providerId="ADAL" clId="{299918AD-4182-43BB-A5CF-9138E5F068E0}" dt="2020-08-05T09:44:01.291" v="19295" actId="20577"/>
          <ac:spMkLst>
            <pc:docMk/>
            <pc:sldMk cId="2199028839" sldId="670"/>
            <ac:spMk id="5" creationId="{E3EA6B54-6E99-4DC6-99B8-6486B26905AA}"/>
          </ac:spMkLst>
        </pc:spChg>
        <pc:spChg chg="add del mod">
          <ac:chgData name="Andrea Lubberdink" userId="6bef7808-9d55-4099-ad47-9fd214d7b37c" providerId="ADAL" clId="{299918AD-4182-43BB-A5CF-9138E5F068E0}" dt="2020-08-05T09:34:19.600" v="19195" actId="478"/>
          <ac:spMkLst>
            <pc:docMk/>
            <pc:sldMk cId="2199028839" sldId="670"/>
            <ac:spMk id="9" creationId="{E015533B-E52A-4BF3-8502-FDB15824A979}"/>
          </ac:spMkLst>
        </pc:spChg>
        <pc:spChg chg="add del mod">
          <ac:chgData name="Andrea Lubberdink" userId="6bef7808-9d55-4099-ad47-9fd214d7b37c" providerId="ADAL" clId="{299918AD-4182-43BB-A5CF-9138E5F068E0}" dt="2020-08-05T09:35:06.314" v="19204" actId="478"/>
          <ac:spMkLst>
            <pc:docMk/>
            <pc:sldMk cId="2199028839" sldId="670"/>
            <ac:spMk id="11" creationId="{74DA2AE6-15EA-485E-80F0-5FD44564115E}"/>
          </ac:spMkLst>
        </pc:spChg>
        <pc:spChg chg="add del">
          <ac:chgData name="Andrea Lubberdink" userId="6bef7808-9d55-4099-ad47-9fd214d7b37c" providerId="ADAL" clId="{299918AD-4182-43BB-A5CF-9138E5F068E0}" dt="2020-08-05T09:34:59.746" v="19201" actId="478"/>
          <ac:spMkLst>
            <pc:docMk/>
            <pc:sldMk cId="2199028839" sldId="670"/>
            <ac:spMk id="12" creationId="{908BF50C-2B4A-4144-8C9B-E324D7714B38}"/>
          </ac:spMkLst>
        </pc:spChg>
        <pc:spChg chg="add del">
          <ac:chgData name="Andrea Lubberdink" userId="6bef7808-9d55-4099-ad47-9fd214d7b37c" providerId="ADAL" clId="{299918AD-4182-43BB-A5CF-9138E5F068E0}" dt="2020-08-05T09:37:02.112" v="19289" actId="478"/>
          <ac:spMkLst>
            <pc:docMk/>
            <pc:sldMk cId="2199028839" sldId="670"/>
            <ac:spMk id="16" creationId="{E8512BEA-7430-4379-82A9-A07D57109632}"/>
          </ac:spMkLst>
        </pc:spChg>
        <pc:spChg chg="add">
          <ac:chgData name="Andrea Lubberdink" userId="6bef7808-9d55-4099-ad47-9fd214d7b37c" providerId="ADAL" clId="{299918AD-4182-43BB-A5CF-9138E5F068E0}" dt="2020-08-05T09:37:17.161" v="19290"/>
          <ac:spMkLst>
            <pc:docMk/>
            <pc:sldMk cId="2199028839" sldId="670"/>
            <ac:spMk id="17" creationId="{32012C69-68B0-464E-BD50-AA2966778A18}"/>
          </ac:spMkLst>
        </pc:spChg>
        <pc:picChg chg="del mod">
          <ac:chgData name="Andrea Lubberdink" userId="6bef7808-9d55-4099-ad47-9fd214d7b37c" providerId="ADAL" clId="{299918AD-4182-43BB-A5CF-9138E5F068E0}" dt="2020-08-04T18:15:54.423" v="10180" actId="478"/>
          <ac:picMkLst>
            <pc:docMk/>
            <pc:sldMk cId="2199028839" sldId="670"/>
            <ac:picMk id="8" creationId="{E9BE7197-6014-4E57-85DB-EA21C7966253}"/>
          </ac:picMkLst>
        </pc:picChg>
        <pc:picChg chg="add del mod">
          <ac:chgData name="Andrea Lubberdink" userId="6bef7808-9d55-4099-ad47-9fd214d7b37c" providerId="ADAL" clId="{299918AD-4182-43BB-A5CF-9138E5F068E0}" dt="2020-08-04T18:07:14.321" v="10135"/>
          <ac:picMkLst>
            <pc:docMk/>
            <pc:sldMk cId="2199028839" sldId="670"/>
            <ac:picMk id="9" creationId="{A7D46267-3FED-42AE-9BE9-E607BD523AA2}"/>
          </ac:picMkLst>
        </pc:picChg>
        <pc:picChg chg="add del">
          <ac:chgData name="Andrea Lubberdink" userId="6bef7808-9d55-4099-ad47-9fd214d7b37c" providerId="ADAL" clId="{299918AD-4182-43BB-A5CF-9138E5F068E0}" dt="2020-08-04T18:07:17.747" v="10137"/>
          <ac:picMkLst>
            <pc:docMk/>
            <pc:sldMk cId="2199028839" sldId="670"/>
            <ac:picMk id="11" creationId="{868D862C-481D-4267-944B-64E527788C5D}"/>
          </ac:picMkLst>
        </pc:picChg>
        <pc:picChg chg="add mod">
          <ac:chgData name="Andrea Lubberdink" userId="6bef7808-9d55-4099-ad47-9fd214d7b37c" providerId="ADAL" clId="{299918AD-4182-43BB-A5CF-9138E5F068E0}" dt="2020-08-04T18:16:51.927" v="10195" actId="1035"/>
          <ac:picMkLst>
            <pc:docMk/>
            <pc:sldMk cId="2199028839" sldId="670"/>
            <ac:picMk id="13" creationId="{D2CF9185-9D92-4F38-A3B2-D8DCE42E77B1}"/>
          </ac:picMkLst>
        </pc:picChg>
        <pc:cxnChg chg="del">
          <ac:chgData name="Andrea Lubberdink" userId="6bef7808-9d55-4099-ad47-9fd214d7b37c" providerId="ADAL" clId="{299918AD-4182-43BB-A5CF-9138E5F068E0}" dt="2020-08-04T18:07:19.779" v="10138"/>
          <ac:cxnSpMkLst>
            <pc:docMk/>
            <pc:sldMk cId="2199028839" sldId="670"/>
            <ac:cxnSpMk id="10" creationId="{597DF732-5541-411D-955F-259E66D2FF12}"/>
          </ac:cxnSpMkLst>
        </pc:cxnChg>
        <pc:cxnChg chg="add del">
          <ac:chgData name="Andrea Lubberdink" userId="6bef7808-9d55-4099-ad47-9fd214d7b37c" providerId="ADAL" clId="{299918AD-4182-43BB-A5CF-9138E5F068E0}" dt="2020-08-04T18:16:59.877" v="10196"/>
          <ac:cxnSpMkLst>
            <pc:docMk/>
            <pc:sldMk cId="2199028839" sldId="670"/>
            <ac:cxnSpMk id="12" creationId="{819C9D3F-03B1-45B0-A2D9-C867B250A76A}"/>
          </ac:cxnSpMkLst>
        </pc:cxnChg>
        <pc:cxnChg chg="add del">
          <ac:chgData name="Andrea Lubberdink" userId="6bef7808-9d55-4099-ad47-9fd214d7b37c" providerId="ADAL" clId="{299918AD-4182-43BB-A5CF-9138E5F068E0}" dt="2020-08-04T18:17:29.059" v="10200" actId="478"/>
          <ac:cxnSpMkLst>
            <pc:docMk/>
            <pc:sldMk cId="2199028839" sldId="670"/>
            <ac:cxnSpMk id="14" creationId="{618FA8E4-2D28-442C-B715-77B62A336BC2}"/>
          </ac:cxnSpMkLst>
        </pc:cxnChg>
        <pc:cxnChg chg="add">
          <ac:chgData name="Andrea Lubberdink" userId="6bef7808-9d55-4099-ad47-9fd214d7b37c" providerId="ADAL" clId="{299918AD-4182-43BB-A5CF-9138E5F068E0}" dt="2020-08-04T18:17:38.304" v="10202"/>
          <ac:cxnSpMkLst>
            <pc:docMk/>
            <pc:sldMk cId="2199028839" sldId="670"/>
            <ac:cxnSpMk id="15" creationId="{2DEC0975-7823-4ED6-B6E6-753384477B02}"/>
          </ac:cxnSpMkLst>
        </pc:cxnChg>
      </pc:sldChg>
      <pc:sldChg chg="addSp delSp modSp add">
        <pc:chgData name="Andrea Lubberdink" userId="6bef7808-9d55-4099-ad47-9fd214d7b37c" providerId="ADAL" clId="{299918AD-4182-43BB-A5CF-9138E5F068E0}" dt="2020-08-05T09:46:06.130" v="19379" actId="14100"/>
        <pc:sldMkLst>
          <pc:docMk/>
          <pc:sldMk cId="3987158351" sldId="671"/>
        </pc:sldMkLst>
        <pc:spChg chg="del mod">
          <ac:chgData name="Andrea Lubberdink" userId="6bef7808-9d55-4099-ad47-9fd214d7b37c" providerId="ADAL" clId="{299918AD-4182-43BB-A5CF-9138E5F068E0}" dt="2020-08-05T09:45:55.250" v="19378" actId="478"/>
          <ac:spMkLst>
            <pc:docMk/>
            <pc:sldMk cId="3987158351" sldId="671"/>
            <ac:spMk id="2" creationId="{45365EF9-F4B8-4C4F-A9A8-29F53E144F2C}"/>
          </ac:spMkLst>
        </pc:spChg>
        <pc:spChg chg="del">
          <ac:chgData name="Andrea Lubberdink" userId="6bef7808-9d55-4099-ad47-9fd214d7b37c" providerId="ADAL" clId="{299918AD-4182-43BB-A5CF-9138E5F068E0}" dt="2020-08-05T09:37:21.782" v="19291" actId="478"/>
          <ac:spMkLst>
            <pc:docMk/>
            <pc:sldMk cId="3987158351" sldId="671"/>
            <ac:spMk id="3" creationId="{9D7FC6DC-343D-486A-8C68-566C1769B4DC}"/>
          </ac:spMkLst>
        </pc:spChg>
        <pc:spChg chg="del">
          <ac:chgData name="Andrea Lubberdink" userId="6bef7808-9d55-4099-ad47-9fd214d7b37c" providerId="ADAL" clId="{299918AD-4182-43BB-A5CF-9138E5F068E0}" dt="2020-08-04T18:10:19.747" v="10159" actId="478"/>
          <ac:spMkLst>
            <pc:docMk/>
            <pc:sldMk cId="3987158351" sldId="671"/>
            <ac:spMk id="5" creationId="{E3EA6B54-6E99-4DC6-99B8-6486B26905AA}"/>
          </ac:spMkLst>
        </pc:spChg>
        <pc:spChg chg="add del mod">
          <ac:chgData name="Andrea Lubberdink" userId="6bef7808-9d55-4099-ad47-9fd214d7b37c" providerId="ADAL" clId="{299918AD-4182-43BB-A5CF-9138E5F068E0}" dt="2020-08-05T09:37:27.980" v="19293" actId="478"/>
          <ac:spMkLst>
            <pc:docMk/>
            <pc:sldMk cId="3987158351" sldId="671"/>
            <ac:spMk id="10" creationId="{17B3F3E2-84C4-4A2A-99D5-0AAFE2C4D662}"/>
          </ac:spMkLst>
        </pc:spChg>
        <pc:spChg chg="add">
          <ac:chgData name="Andrea Lubberdink" userId="6bef7808-9d55-4099-ad47-9fd214d7b37c" providerId="ADAL" clId="{299918AD-4182-43BB-A5CF-9138E5F068E0}" dt="2020-08-05T09:37:23.115" v="19292"/>
          <ac:spMkLst>
            <pc:docMk/>
            <pc:sldMk cId="3987158351" sldId="671"/>
            <ac:spMk id="11" creationId="{E8C4F74D-24E9-4717-8E30-CAF2F794E91A}"/>
          </ac:spMkLst>
        </pc:spChg>
        <pc:spChg chg="add">
          <ac:chgData name="Andrea Lubberdink" userId="6bef7808-9d55-4099-ad47-9fd214d7b37c" providerId="ADAL" clId="{299918AD-4182-43BB-A5CF-9138E5F068E0}" dt="2020-08-05T09:45:45.485" v="19376"/>
          <ac:spMkLst>
            <pc:docMk/>
            <pc:sldMk cId="3987158351" sldId="671"/>
            <ac:spMk id="12" creationId="{3CFCB206-35B2-4412-A11F-E8321852589C}"/>
          </ac:spMkLst>
        </pc:spChg>
        <pc:picChg chg="add mod">
          <ac:chgData name="Andrea Lubberdink" userId="6bef7808-9d55-4099-ad47-9fd214d7b37c" providerId="ADAL" clId="{299918AD-4182-43BB-A5CF-9138E5F068E0}" dt="2020-08-04T18:10:02.244" v="10157" actId="1035"/>
          <ac:picMkLst>
            <pc:docMk/>
            <pc:sldMk cId="3987158351" sldId="671"/>
            <ac:picMk id="9" creationId="{CF9E3561-CE84-48B0-BBF3-4B732C453B81}"/>
          </ac:picMkLst>
        </pc:picChg>
        <pc:cxnChg chg="del">
          <ac:chgData name="Andrea Lubberdink" userId="6bef7808-9d55-4099-ad47-9fd214d7b37c" providerId="ADAL" clId="{299918AD-4182-43BB-A5CF-9138E5F068E0}" dt="2020-08-04T18:10:17.563" v="10158" actId="478"/>
          <ac:cxnSpMkLst>
            <pc:docMk/>
            <pc:sldMk cId="3987158351" sldId="671"/>
            <ac:cxnSpMk id="12" creationId="{819C9D3F-03B1-45B0-A2D9-C867B250A76A}"/>
          </ac:cxnSpMkLst>
        </pc:cxnChg>
        <pc:cxnChg chg="add mod">
          <ac:chgData name="Andrea Lubberdink" userId="6bef7808-9d55-4099-ad47-9fd214d7b37c" providerId="ADAL" clId="{299918AD-4182-43BB-A5CF-9138E5F068E0}" dt="2020-08-05T09:46:06.130" v="19379" actId="14100"/>
          <ac:cxnSpMkLst>
            <pc:docMk/>
            <pc:sldMk cId="3987158351" sldId="671"/>
            <ac:cxnSpMk id="13" creationId="{CE97117B-0381-401E-AEE9-4EB347B9B377}"/>
          </ac:cxnSpMkLst>
        </pc:cxnChg>
      </pc:sldChg>
      <pc:sldChg chg="addSp delSp modSp add">
        <pc:chgData name="Andrea Lubberdink" userId="6bef7808-9d55-4099-ad47-9fd214d7b37c" providerId="ADAL" clId="{299918AD-4182-43BB-A5CF-9138E5F068E0}" dt="2020-08-05T09:51:21.751" v="19504" actId="14100"/>
        <pc:sldMkLst>
          <pc:docMk/>
          <pc:sldMk cId="1667217296" sldId="672"/>
        </pc:sldMkLst>
        <pc:spChg chg="add del mod">
          <ac:chgData name="Andrea Lubberdink" userId="6bef7808-9d55-4099-ad47-9fd214d7b37c" providerId="ADAL" clId="{299918AD-4182-43BB-A5CF-9138E5F068E0}" dt="2020-08-05T09:47:29.516" v="19429" actId="478"/>
          <ac:spMkLst>
            <pc:docMk/>
            <pc:sldMk cId="1667217296" sldId="672"/>
            <ac:spMk id="2" creationId="{45365EF9-F4B8-4C4F-A9A8-29F53E144F2C}"/>
          </ac:spMkLst>
        </pc:spChg>
        <pc:spChg chg="del">
          <ac:chgData name="Andrea Lubberdink" userId="6bef7808-9d55-4099-ad47-9fd214d7b37c" providerId="ADAL" clId="{299918AD-4182-43BB-A5CF-9138E5F068E0}" dt="2020-08-05T09:44:28.126" v="19296" actId="478"/>
          <ac:spMkLst>
            <pc:docMk/>
            <pc:sldMk cId="1667217296" sldId="672"/>
            <ac:spMk id="3" creationId="{9D7FC6DC-343D-486A-8C68-566C1769B4DC}"/>
          </ac:spMkLst>
        </pc:spChg>
        <pc:spChg chg="add del mod">
          <ac:chgData name="Andrea Lubberdink" userId="6bef7808-9d55-4099-ad47-9fd214d7b37c" providerId="ADAL" clId="{299918AD-4182-43BB-A5CF-9138E5F068E0}" dt="2020-08-05T09:44:31.585" v="19298" actId="478"/>
          <ac:spMkLst>
            <pc:docMk/>
            <pc:sldMk cId="1667217296" sldId="672"/>
            <ac:spMk id="11" creationId="{5C35ADA9-75E7-47D1-AFD4-C71FB76C6488}"/>
          </ac:spMkLst>
        </pc:spChg>
        <pc:spChg chg="add">
          <ac:chgData name="Andrea Lubberdink" userId="6bef7808-9d55-4099-ad47-9fd214d7b37c" providerId="ADAL" clId="{299918AD-4182-43BB-A5CF-9138E5F068E0}" dt="2020-08-05T09:44:29.024" v="19297"/>
          <ac:spMkLst>
            <pc:docMk/>
            <pc:sldMk cId="1667217296" sldId="672"/>
            <ac:spMk id="12" creationId="{77524C9D-61B2-4584-BB18-E6585671936C}"/>
          </ac:spMkLst>
        </pc:spChg>
        <pc:spChg chg="add">
          <ac:chgData name="Andrea Lubberdink" userId="6bef7808-9d55-4099-ad47-9fd214d7b37c" providerId="ADAL" clId="{299918AD-4182-43BB-A5CF-9138E5F068E0}" dt="2020-08-05T09:46:21.324" v="19380"/>
          <ac:spMkLst>
            <pc:docMk/>
            <pc:sldMk cId="1667217296" sldId="672"/>
            <ac:spMk id="13" creationId="{FB69BEDE-C317-43FD-A354-8124A4A2C039}"/>
          </ac:spMkLst>
        </pc:spChg>
        <pc:picChg chg="add mod">
          <ac:chgData name="Andrea Lubberdink" userId="6bef7808-9d55-4099-ad47-9fd214d7b37c" providerId="ADAL" clId="{299918AD-4182-43BB-A5CF-9138E5F068E0}" dt="2020-08-05T09:51:21.751" v="19504" actId="14100"/>
          <ac:picMkLst>
            <pc:docMk/>
            <pc:sldMk cId="1667217296" sldId="672"/>
            <ac:picMk id="5" creationId="{F1DA5AA3-D1E1-4334-904B-37474256D0AB}"/>
          </ac:picMkLst>
        </pc:picChg>
        <pc:cxnChg chg="add mod">
          <ac:chgData name="Andrea Lubberdink" userId="6bef7808-9d55-4099-ad47-9fd214d7b37c" providerId="ADAL" clId="{299918AD-4182-43BB-A5CF-9138E5F068E0}" dt="2020-08-05T09:46:31.199" v="19382" actId="14100"/>
          <ac:cxnSpMkLst>
            <pc:docMk/>
            <pc:sldMk cId="1667217296" sldId="672"/>
            <ac:cxnSpMk id="14" creationId="{20F93B38-0328-40EC-A001-55D0F469EB45}"/>
          </ac:cxnSpMkLst>
        </pc:cxnChg>
      </pc:sldChg>
      <pc:sldChg chg="addSp delSp modSp add">
        <pc:chgData name="Andrea Lubberdink" userId="6bef7808-9d55-4099-ad47-9fd214d7b37c" providerId="ADAL" clId="{299918AD-4182-43BB-A5CF-9138E5F068E0}" dt="2020-08-05T09:36:14.628" v="19286" actId="20577"/>
        <pc:sldMkLst>
          <pc:docMk/>
          <pc:sldMk cId="3898939767" sldId="673"/>
        </pc:sldMkLst>
        <pc:spChg chg="del">
          <ac:chgData name="Andrea Lubberdink" userId="6bef7808-9d55-4099-ad47-9fd214d7b37c" providerId="ADAL" clId="{299918AD-4182-43BB-A5CF-9138E5F068E0}" dt="2020-08-05T09:33:28.788" v="19178" actId="478"/>
          <ac:spMkLst>
            <pc:docMk/>
            <pc:sldMk cId="3898939767" sldId="673"/>
            <ac:spMk id="2" creationId="{45365EF9-F4B8-4C4F-A9A8-29F53E144F2C}"/>
          </ac:spMkLst>
        </pc:spChg>
        <pc:spChg chg="del">
          <ac:chgData name="Andrea Lubberdink" userId="6bef7808-9d55-4099-ad47-9fd214d7b37c" providerId="ADAL" clId="{299918AD-4182-43BB-A5CF-9138E5F068E0}" dt="2020-08-05T09:33:31.106" v="19179" actId="478"/>
          <ac:spMkLst>
            <pc:docMk/>
            <pc:sldMk cId="3898939767" sldId="673"/>
            <ac:spMk id="3" creationId="{9D7FC6DC-343D-486A-8C68-566C1769B4DC}"/>
          </ac:spMkLst>
        </pc:spChg>
        <pc:spChg chg="add del mod">
          <ac:chgData name="Andrea Lubberdink" userId="6bef7808-9d55-4099-ad47-9fd214d7b37c" providerId="ADAL" clId="{299918AD-4182-43BB-A5CF-9138E5F068E0}" dt="2020-08-05T09:33:34.409" v="19180" actId="478"/>
          <ac:spMkLst>
            <pc:docMk/>
            <pc:sldMk cId="3898939767" sldId="673"/>
            <ac:spMk id="7" creationId="{9BE26AC3-AD07-4CED-8ABD-CF2AE6E96473}"/>
          </ac:spMkLst>
        </pc:spChg>
        <pc:spChg chg="add">
          <ac:chgData name="Andrea Lubberdink" userId="6bef7808-9d55-4099-ad47-9fd214d7b37c" providerId="ADAL" clId="{299918AD-4182-43BB-A5CF-9138E5F068E0}" dt="2020-08-05T09:34:51.034" v="19197"/>
          <ac:spMkLst>
            <pc:docMk/>
            <pc:sldMk cId="3898939767" sldId="673"/>
            <ac:spMk id="8" creationId="{53CFB84E-C47F-4DCD-850D-6C50D482A2ED}"/>
          </ac:spMkLst>
        </pc:spChg>
        <pc:spChg chg="add mod">
          <ac:chgData name="Andrea Lubberdink" userId="6bef7808-9d55-4099-ad47-9fd214d7b37c" providerId="ADAL" clId="{299918AD-4182-43BB-A5CF-9138E5F068E0}" dt="2020-08-05T09:36:14.628" v="19286" actId="20577"/>
          <ac:spMkLst>
            <pc:docMk/>
            <pc:sldMk cId="3898939767" sldId="673"/>
            <ac:spMk id="9" creationId="{DFAC7C6A-0B30-4F9F-9368-E11C15C9F93D}"/>
          </ac:spMkLst>
        </pc:spChg>
      </pc:sldChg>
      <pc:sldChg chg="addSp delSp modSp add del">
        <pc:chgData name="Andrea Lubberdink" userId="6bef7808-9d55-4099-ad47-9fd214d7b37c" providerId="ADAL" clId="{299918AD-4182-43BB-A5CF-9138E5F068E0}" dt="2020-08-05T09:55:21.893" v="19525" actId="2696"/>
        <pc:sldMkLst>
          <pc:docMk/>
          <pc:sldMk cId="3788369876" sldId="674"/>
        </pc:sldMkLst>
        <pc:spChg chg="mod">
          <ac:chgData name="Andrea Lubberdink" userId="6bef7808-9d55-4099-ad47-9fd214d7b37c" providerId="ADAL" clId="{299918AD-4182-43BB-A5CF-9138E5F068E0}" dt="2020-08-05T09:48:13.216" v="19453" actId="1076"/>
          <ac:spMkLst>
            <pc:docMk/>
            <pc:sldMk cId="3788369876" sldId="674"/>
            <ac:spMk id="2" creationId="{45365EF9-F4B8-4C4F-A9A8-29F53E144F2C}"/>
          </ac:spMkLst>
        </pc:spChg>
        <pc:spChg chg="del">
          <ac:chgData name="Andrea Lubberdink" userId="6bef7808-9d55-4099-ad47-9fd214d7b37c" providerId="ADAL" clId="{299918AD-4182-43BB-A5CF-9138E5F068E0}" dt="2020-08-05T09:44:39.260" v="19299" actId="478"/>
          <ac:spMkLst>
            <pc:docMk/>
            <pc:sldMk cId="3788369876" sldId="674"/>
            <ac:spMk id="3" creationId="{9D7FC6DC-343D-486A-8C68-566C1769B4DC}"/>
          </ac:spMkLst>
        </pc:spChg>
        <pc:spChg chg="del">
          <ac:chgData name="Andrea Lubberdink" userId="6bef7808-9d55-4099-ad47-9fd214d7b37c" providerId="ADAL" clId="{299918AD-4182-43BB-A5CF-9138E5F068E0}" dt="2020-08-05T09:48:10.358" v="19452" actId="478"/>
          <ac:spMkLst>
            <pc:docMk/>
            <pc:sldMk cId="3788369876" sldId="674"/>
            <ac:spMk id="4" creationId="{1F58B1BE-5DE7-4145-ABC3-79DCE06E6850}"/>
          </ac:spMkLst>
        </pc:spChg>
        <pc:spChg chg="add del mod">
          <ac:chgData name="Andrea Lubberdink" userId="6bef7808-9d55-4099-ad47-9fd214d7b37c" providerId="ADAL" clId="{299918AD-4182-43BB-A5CF-9138E5F068E0}" dt="2020-08-05T09:44:42.784" v="19301" actId="478"/>
          <ac:spMkLst>
            <pc:docMk/>
            <pc:sldMk cId="3788369876" sldId="674"/>
            <ac:spMk id="11" creationId="{156557FB-ED6A-408A-B9C6-665CF7C89427}"/>
          </ac:spMkLst>
        </pc:spChg>
        <pc:spChg chg="add">
          <ac:chgData name="Andrea Lubberdink" userId="6bef7808-9d55-4099-ad47-9fd214d7b37c" providerId="ADAL" clId="{299918AD-4182-43BB-A5CF-9138E5F068E0}" dt="2020-08-05T09:44:40.456" v="19300"/>
          <ac:spMkLst>
            <pc:docMk/>
            <pc:sldMk cId="3788369876" sldId="674"/>
            <ac:spMk id="12" creationId="{6B7F7027-5929-4C7F-9787-CF6CE16AF5F5}"/>
          </ac:spMkLst>
        </pc:spChg>
        <pc:spChg chg="add mod">
          <ac:chgData name="Andrea Lubberdink" userId="6bef7808-9d55-4099-ad47-9fd214d7b37c" providerId="ADAL" clId="{299918AD-4182-43BB-A5CF-9138E5F068E0}" dt="2020-08-05T09:55:10.051" v="19523"/>
          <ac:spMkLst>
            <pc:docMk/>
            <pc:sldMk cId="3788369876" sldId="674"/>
            <ac:spMk id="13" creationId="{D01EAFBA-C2AC-4458-A592-6477349B28E4}"/>
          </ac:spMkLst>
        </pc:spChg>
        <pc:cxnChg chg="add del">
          <ac:chgData name="Andrea Lubberdink" userId="6bef7808-9d55-4099-ad47-9fd214d7b37c" providerId="ADAL" clId="{299918AD-4182-43BB-A5CF-9138E5F068E0}" dt="2020-08-04T18:24:19.439" v="10729"/>
          <ac:cxnSpMkLst>
            <pc:docMk/>
            <pc:sldMk cId="3788369876" sldId="674"/>
            <ac:cxnSpMk id="10" creationId="{00D2AE81-B9BD-4F11-AF93-541915694B60}"/>
          </ac:cxnSpMkLst>
        </pc:cxnChg>
      </pc:sldChg>
      <pc:sldChg chg="addSp delSp modSp add">
        <pc:chgData name="Andrea Lubberdink" userId="6bef7808-9d55-4099-ad47-9fd214d7b37c" providerId="ADAL" clId="{299918AD-4182-43BB-A5CF-9138E5F068E0}" dt="2020-08-05T09:50:11.547" v="19490" actId="478"/>
        <pc:sldMkLst>
          <pc:docMk/>
          <pc:sldMk cId="1270304645" sldId="675"/>
        </pc:sldMkLst>
        <pc:spChg chg="add mod">
          <ac:chgData name="Andrea Lubberdink" userId="6bef7808-9d55-4099-ad47-9fd214d7b37c" providerId="ADAL" clId="{299918AD-4182-43BB-A5CF-9138E5F068E0}" dt="2020-08-04T18:26:34.025" v="11033" actId="255"/>
          <ac:spMkLst>
            <pc:docMk/>
            <pc:sldMk cId="1270304645" sldId="675"/>
            <ac:spMk id="2" creationId="{CAB0F11C-955E-43AF-B2C4-C0425AB931BA}"/>
          </ac:spMkLst>
        </pc:spChg>
        <pc:spChg chg="add del mod">
          <ac:chgData name="Andrea Lubberdink" userId="6bef7808-9d55-4099-ad47-9fd214d7b37c" providerId="ADAL" clId="{299918AD-4182-43BB-A5CF-9138E5F068E0}" dt="2020-08-04T18:26:57.565" v="11043" actId="478"/>
          <ac:spMkLst>
            <pc:docMk/>
            <pc:sldMk cId="1270304645" sldId="675"/>
            <ac:spMk id="3" creationId="{3030D3BE-DE10-4EAA-8A95-783142278251}"/>
          </ac:spMkLst>
        </pc:spChg>
        <pc:spChg chg="del">
          <ac:chgData name="Andrea Lubberdink" userId="6bef7808-9d55-4099-ad47-9fd214d7b37c" providerId="ADAL" clId="{299918AD-4182-43BB-A5CF-9138E5F068E0}" dt="2020-08-05T09:49:06.659" v="19466" actId="478"/>
          <ac:spMkLst>
            <pc:docMk/>
            <pc:sldMk cId="1270304645" sldId="675"/>
            <ac:spMk id="6" creationId="{7E7D67F1-186A-41E1-882C-E635C2A917C9}"/>
          </ac:spMkLst>
        </pc:spChg>
        <pc:spChg chg="add mod">
          <ac:chgData name="Andrea Lubberdink" userId="6bef7808-9d55-4099-ad47-9fd214d7b37c" providerId="ADAL" clId="{299918AD-4182-43BB-A5CF-9138E5F068E0}" dt="2020-08-04T18:26:43.647" v="11039" actId="20577"/>
          <ac:spMkLst>
            <pc:docMk/>
            <pc:sldMk cId="1270304645" sldId="675"/>
            <ac:spMk id="7" creationId="{8A23DC61-9D16-44AE-BAF5-B457F31301EF}"/>
          </ac:spMkLst>
        </pc:spChg>
        <pc:spChg chg="add mod">
          <ac:chgData name="Andrea Lubberdink" userId="6bef7808-9d55-4099-ad47-9fd214d7b37c" providerId="ADAL" clId="{299918AD-4182-43BB-A5CF-9138E5F068E0}" dt="2020-08-04T18:27:13.817" v="11050" actId="1076"/>
          <ac:spMkLst>
            <pc:docMk/>
            <pc:sldMk cId="1270304645" sldId="675"/>
            <ac:spMk id="8" creationId="{F4A41836-0E1E-4936-B084-9E7EBD0F6460}"/>
          </ac:spMkLst>
        </pc:spChg>
        <pc:spChg chg="add del mod">
          <ac:chgData name="Andrea Lubberdink" userId="6bef7808-9d55-4099-ad47-9fd214d7b37c" providerId="ADAL" clId="{299918AD-4182-43BB-A5CF-9138E5F068E0}" dt="2020-08-04T18:29:17.006" v="11091"/>
          <ac:spMkLst>
            <pc:docMk/>
            <pc:sldMk cId="1270304645" sldId="675"/>
            <ac:spMk id="9" creationId="{80D52845-B988-4D1A-AB80-5F4A08542763}"/>
          </ac:spMkLst>
        </pc:spChg>
        <pc:spChg chg="add del mod">
          <ac:chgData name="Andrea Lubberdink" userId="6bef7808-9d55-4099-ad47-9fd214d7b37c" providerId="ADAL" clId="{299918AD-4182-43BB-A5CF-9138E5F068E0}" dt="2020-08-05T09:50:11.547" v="19490" actId="478"/>
          <ac:spMkLst>
            <pc:docMk/>
            <pc:sldMk cId="1270304645" sldId="675"/>
            <ac:spMk id="9" creationId="{F401E46F-BE60-49BD-B127-23170BE80701}"/>
          </ac:spMkLst>
        </pc:spChg>
        <pc:spChg chg="add del mod">
          <ac:chgData name="Andrea Lubberdink" userId="6bef7808-9d55-4099-ad47-9fd214d7b37c" providerId="ADAL" clId="{299918AD-4182-43BB-A5CF-9138E5F068E0}" dt="2020-08-04T18:29:26.894" v="11098"/>
          <ac:spMkLst>
            <pc:docMk/>
            <pc:sldMk cId="1270304645" sldId="675"/>
            <ac:spMk id="10" creationId="{751E928D-98B4-4944-AB91-6EA103F07DEC}"/>
          </ac:spMkLst>
        </pc:spChg>
      </pc:sldChg>
      <pc:sldChg chg="addSp delSp modSp add del">
        <pc:chgData name="Andrea Lubberdink" userId="6bef7808-9d55-4099-ad47-9fd214d7b37c" providerId="ADAL" clId="{299918AD-4182-43BB-A5CF-9138E5F068E0}" dt="2020-08-04T18:34:19.414" v="11403" actId="2696"/>
        <pc:sldMkLst>
          <pc:docMk/>
          <pc:sldMk cId="265845091" sldId="676"/>
        </pc:sldMkLst>
        <pc:spChg chg="mod">
          <ac:chgData name="Andrea Lubberdink" userId="6bef7808-9d55-4099-ad47-9fd214d7b37c" providerId="ADAL" clId="{299918AD-4182-43BB-A5CF-9138E5F068E0}" dt="2020-08-04T18:27:21.419" v="11053" actId="20577"/>
          <ac:spMkLst>
            <pc:docMk/>
            <pc:sldMk cId="265845091" sldId="676"/>
            <ac:spMk id="2" creationId="{CAB0F11C-955E-43AF-B2C4-C0425AB931BA}"/>
          </ac:spMkLst>
        </pc:spChg>
        <pc:spChg chg="add del mod">
          <ac:chgData name="Andrea Lubberdink" userId="6bef7808-9d55-4099-ad47-9fd214d7b37c" providerId="ADAL" clId="{299918AD-4182-43BB-A5CF-9138E5F068E0}" dt="2020-08-04T18:27:38.954" v="11058" actId="11529"/>
          <ac:spMkLst>
            <pc:docMk/>
            <pc:sldMk cId="265845091" sldId="676"/>
            <ac:spMk id="3" creationId="{E358D97C-F9F1-45A7-9B64-929F15245B7B}"/>
          </ac:spMkLst>
        </pc:spChg>
        <pc:spChg chg="add mod">
          <ac:chgData name="Andrea Lubberdink" userId="6bef7808-9d55-4099-ad47-9fd214d7b37c" providerId="ADAL" clId="{299918AD-4182-43BB-A5CF-9138E5F068E0}" dt="2020-08-04T18:27:56.445" v="11063" actId="1076"/>
          <ac:spMkLst>
            <pc:docMk/>
            <pc:sldMk cId="265845091" sldId="676"/>
            <ac:spMk id="9" creationId="{04A9116A-A21C-4DC7-B3B1-8A41F8BBEDAB}"/>
          </ac:spMkLst>
        </pc:spChg>
        <pc:spChg chg="add mod">
          <ac:chgData name="Andrea Lubberdink" userId="6bef7808-9d55-4099-ad47-9fd214d7b37c" providerId="ADAL" clId="{299918AD-4182-43BB-A5CF-9138E5F068E0}" dt="2020-08-04T18:28:05.490" v="11071" actId="20577"/>
          <ac:spMkLst>
            <pc:docMk/>
            <pc:sldMk cId="265845091" sldId="676"/>
            <ac:spMk id="10" creationId="{9CFEB685-E250-422D-96ED-94ED3B8117D1}"/>
          </ac:spMkLst>
        </pc:spChg>
      </pc:sldChg>
      <pc:sldChg chg="delSp add">
        <pc:chgData name="Andrea Lubberdink" userId="6bef7808-9d55-4099-ad47-9fd214d7b37c" providerId="ADAL" clId="{299918AD-4182-43BB-A5CF-9138E5F068E0}" dt="2020-08-05T09:49:14.267" v="19469" actId="478"/>
        <pc:sldMkLst>
          <pc:docMk/>
          <pc:sldMk cId="2998470349" sldId="677"/>
        </pc:sldMkLst>
        <pc:spChg chg="del">
          <ac:chgData name="Andrea Lubberdink" userId="6bef7808-9d55-4099-ad47-9fd214d7b37c" providerId="ADAL" clId="{299918AD-4182-43BB-A5CF-9138E5F068E0}" dt="2020-08-05T09:49:14.267" v="19469" actId="478"/>
          <ac:spMkLst>
            <pc:docMk/>
            <pc:sldMk cId="2998470349" sldId="677"/>
            <ac:spMk id="6" creationId="{7E7D67F1-186A-41E1-882C-E635C2A917C9}"/>
          </ac:spMkLst>
        </pc:spChg>
      </pc:sldChg>
      <pc:sldChg chg="addSp delSp modSp add">
        <pc:chgData name="Andrea Lubberdink" userId="6bef7808-9d55-4099-ad47-9fd214d7b37c" providerId="ADAL" clId="{299918AD-4182-43BB-A5CF-9138E5F068E0}" dt="2020-08-05T09:49:18.667" v="19470" actId="478"/>
        <pc:sldMkLst>
          <pc:docMk/>
          <pc:sldMk cId="2686398432" sldId="678"/>
        </pc:sldMkLst>
        <pc:spChg chg="add mod">
          <ac:chgData name="Andrea Lubberdink" userId="6bef7808-9d55-4099-ad47-9fd214d7b37c" providerId="ADAL" clId="{299918AD-4182-43BB-A5CF-9138E5F068E0}" dt="2020-08-04T18:30:29.848" v="11138" actId="1076"/>
          <ac:spMkLst>
            <pc:docMk/>
            <pc:sldMk cId="2686398432" sldId="678"/>
            <ac:spMk id="3" creationId="{3432435F-D8B2-48E3-85A2-BAED2ED21ABB}"/>
          </ac:spMkLst>
        </pc:spChg>
        <pc:spChg chg="del">
          <ac:chgData name="Andrea Lubberdink" userId="6bef7808-9d55-4099-ad47-9fd214d7b37c" providerId="ADAL" clId="{299918AD-4182-43BB-A5CF-9138E5F068E0}" dt="2020-08-05T09:49:18.667" v="19470" actId="478"/>
          <ac:spMkLst>
            <pc:docMk/>
            <pc:sldMk cId="2686398432" sldId="678"/>
            <ac:spMk id="6" creationId="{7E7D67F1-186A-41E1-882C-E635C2A917C9}"/>
          </ac:spMkLst>
        </pc:spChg>
        <pc:spChg chg="mod">
          <ac:chgData name="Andrea Lubberdink" userId="6bef7808-9d55-4099-ad47-9fd214d7b37c" providerId="ADAL" clId="{299918AD-4182-43BB-A5CF-9138E5F068E0}" dt="2020-08-04T18:29:48.411" v="11100" actId="207"/>
          <ac:spMkLst>
            <pc:docMk/>
            <pc:sldMk cId="2686398432" sldId="678"/>
            <ac:spMk id="9" creationId="{80D52845-B988-4D1A-AB80-5F4A08542763}"/>
          </ac:spMkLst>
        </pc:spChg>
        <pc:spChg chg="mod">
          <ac:chgData name="Andrea Lubberdink" userId="6bef7808-9d55-4099-ad47-9fd214d7b37c" providerId="ADAL" clId="{299918AD-4182-43BB-A5CF-9138E5F068E0}" dt="2020-08-04T18:29:45.858" v="11099" actId="207"/>
          <ac:spMkLst>
            <pc:docMk/>
            <pc:sldMk cId="2686398432" sldId="678"/>
            <ac:spMk id="10" creationId="{751E928D-98B4-4944-AB91-6EA103F07DEC}"/>
          </ac:spMkLst>
        </pc:spChg>
        <pc:spChg chg="add mod">
          <ac:chgData name="Andrea Lubberdink" userId="6bef7808-9d55-4099-ad47-9fd214d7b37c" providerId="ADAL" clId="{299918AD-4182-43BB-A5CF-9138E5F068E0}" dt="2020-08-04T18:29:51.749" v="11101" actId="207"/>
          <ac:spMkLst>
            <pc:docMk/>
            <pc:sldMk cId="2686398432" sldId="678"/>
            <ac:spMk id="11" creationId="{508CB7D1-F8A5-4B95-A7AA-479F9AD6686E}"/>
          </ac:spMkLst>
        </pc:spChg>
        <pc:spChg chg="add del mod">
          <ac:chgData name="Andrea Lubberdink" userId="6bef7808-9d55-4099-ad47-9fd214d7b37c" providerId="ADAL" clId="{299918AD-4182-43BB-A5CF-9138E5F068E0}" dt="2020-08-04T18:30:05.924" v="11111"/>
          <ac:spMkLst>
            <pc:docMk/>
            <pc:sldMk cId="2686398432" sldId="678"/>
            <ac:spMk id="12" creationId="{1FA69E91-BC75-4F43-9B52-3B6C904E7D92}"/>
          </ac:spMkLst>
        </pc:spChg>
      </pc:sldChg>
      <pc:sldChg chg="add del">
        <pc:chgData name="Andrea Lubberdink" userId="6bef7808-9d55-4099-ad47-9fd214d7b37c" providerId="ADAL" clId="{299918AD-4182-43BB-A5CF-9138E5F068E0}" dt="2020-08-04T18:29:19.745" v="11093"/>
        <pc:sldMkLst>
          <pc:docMk/>
          <pc:sldMk cId="1258661355" sldId="679"/>
        </pc:sldMkLst>
      </pc:sldChg>
      <pc:sldChg chg="delSp add">
        <pc:chgData name="Andrea Lubberdink" userId="6bef7808-9d55-4099-ad47-9fd214d7b37c" providerId="ADAL" clId="{299918AD-4182-43BB-A5CF-9138E5F068E0}" dt="2020-08-05T09:49:10.771" v="19468" actId="478"/>
        <pc:sldMkLst>
          <pc:docMk/>
          <pc:sldMk cId="4219318284" sldId="679"/>
        </pc:sldMkLst>
        <pc:spChg chg="del">
          <ac:chgData name="Andrea Lubberdink" userId="6bef7808-9d55-4099-ad47-9fd214d7b37c" providerId="ADAL" clId="{299918AD-4182-43BB-A5CF-9138E5F068E0}" dt="2020-08-05T09:49:10.771" v="19468" actId="478"/>
          <ac:spMkLst>
            <pc:docMk/>
            <pc:sldMk cId="4219318284" sldId="679"/>
            <ac:spMk id="6" creationId="{7E7D67F1-186A-41E1-882C-E635C2A917C9}"/>
          </ac:spMkLst>
        </pc:spChg>
      </pc:sldChg>
      <pc:sldChg chg="addSp delSp modSp add">
        <pc:chgData name="Andrea Lubberdink" userId="6bef7808-9d55-4099-ad47-9fd214d7b37c" providerId="ADAL" clId="{299918AD-4182-43BB-A5CF-9138E5F068E0}" dt="2020-08-05T09:49:21.958" v="19471" actId="478"/>
        <pc:sldMkLst>
          <pc:docMk/>
          <pc:sldMk cId="3848028181" sldId="680"/>
        </pc:sldMkLst>
        <pc:spChg chg="del">
          <ac:chgData name="Andrea Lubberdink" userId="6bef7808-9d55-4099-ad47-9fd214d7b37c" providerId="ADAL" clId="{299918AD-4182-43BB-A5CF-9138E5F068E0}" dt="2020-08-04T18:32:03.099" v="11223" actId="478"/>
          <ac:spMkLst>
            <pc:docMk/>
            <pc:sldMk cId="3848028181" sldId="680"/>
            <ac:spMk id="3" creationId="{3432435F-D8B2-48E3-85A2-BAED2ED21ABB}"/>
          </ac:spMkLst>
        </pc:spChg>
        <pc:spChg chg="del">
          <ac:chgData name="Andrea Lubberdink" userId="6bef7808-9d55-4099-ad47-9fd214d7b37c" providerId="ADAL" clId="{299918AD-4182-43BB-A5CF-9138E5F068E0}" dt="2020-08-04T18:31:52.274" v="11220" actId="478"/>
          <ac:spMkLst>
            <pc:docMk/>
            <pc:sldMk cId="3848028181" sldId="680"/>
            <ac:spMk id="4" creationId="{00000000-0000-0000-0000-000000000000}"/>
          </ac:spMkLst>
        </pc:spChg>
        <pc:spChg chg="del">
          <ac:chgData name="Andrea Lubberdink" userId="6bef7808-9d55-4099-ad47-9fd214d7b37c" providerId="ADAL" clId="{299918AD-4182-43BB-A5CF-9138E5F068E0}" dt="2020-08-05T09:49:21.958" v="19471" actId="478"/>
          <ac:spMkLst>
            <pc:docMk/>
            <pc:sldMk cId="3848028181" sldId="680"/>
            <ac:spMk id="6" creationId="{7E7D67F1-186A-41E1-882C-E635C2A917C9}"/>
          </ac:spMkLst>
        </pc:spChg>
        <pc:spChg chg="add del mod">
          <ac:chgData name="Andrea Lubberdink" userId="6bef7808-9d55-4099-ad47-9fd214d7b37c" providerId="ADAL" clId="{299918AD-4182-43BB-A5CF-9138E5F068E0}" dt="2020-08-04T18:31:06.087" v="11141" actId="767"/>
          <ac:spMkLst>
            <pc:docMk/>
            <pc:sldMk cId="3848028181" sldId="680"/>
            <ac:spMk id="12" creationId="{05D5AAD3-A0A4-417E-A392-5CE8C6D8C34A}"/>
          </ac:spMkLst>
        </pc:spChg>
        <pc:spChg chg="add mod">
          <ac:chgData name="Andrea Lubberdink" userId="6bef7808-9d55-4099-ad47-9fd214d7b37c" providerId="ADAL" clId="{299918AD-4182-43BB-A5CF-9138E5F068E0}" dt="2020-08-04T18:31:22.319" v="11150" actId="20577"/>
          <ac:spMkLst>
            <pc:docMk/>
            <pc:sldMk cId="3848028181" sldId="680"/>
            <ac:spMk id="13" creationId="{F1AC2084-07D6-49AD-862A-51FE5DCC54C0}"/>
          </ac:spMkLst>
        </pc:spChg>
        <pc:spChg chg="add mod">
          <ac:chgData name="Andrea Lubberdink" userId="6bef7808-9d55-4099-ad47-9fd214d7b37c" providerId="ADAL" clId="{299918AD-4182-43BB-A5CF-9138E5F068E0}" dt="2020-08-04T18:34:04.763" v="11402" actId="1076"/>
          <ac:spMkLst>
            <pc:docMk/>
            <pc:sldMk cId="3848028181" sldId="680"/>
            <ac:spMk id="14" creationId="{12E52D2B-1DC2-4736-8679-3889BC384269}"/>
          </ac:spMkLst>
        </pc:spChg>
      </pc:sldChg>
      <pc:sldChg chg="delSp modSp add">
        <pc:chgData name="Andrea Lubberdink" userId="6bef7808-9d55-4099-ad47-9fd214d7b37c" providerId="ADAL" clId="{299918AD-4182-43BB-A5CF-9138E5F068E0}" dt="2020-08-05T09:56:29.745" v="19531" actId="1076"/>
        <pc:sldMkLst>
          <pc:docMk/>
          <pc:sldMk cId="2333901072" sldId="681"/>
        </pc:sldMkLst>
        <pc:spChg chg="del">
          <ac:chgData name="Andrea Lubberdink" userId="6bef7808-9d55-4099-ad47-9fd214d7b37c" providerId="ADAL" clId="{299918AD-4182-43BB-A5CF-9138E5F068E0}" dt="2020-08-05T09:49:24.827" v="19472" actId="478"/>
          <ac:spMkLst>
            <pc:docMk/>
            <pc:sldMk cId="2333901072" sldId="681"/>
            <ac:spMk id="6" creationId="{7E7D67F1-186A-41E1-882C-E635C2A917C9}"/>
          </ac:spMkLst>
        </pc:spChg>
        <pc:spChg chg="mod">
          <ac:chgData name="Andrea Lubberdink" userId="6bef7808-9d55-4099-ad47-9fd214d7b37c" providerId="ADAL" clId="{299918AD-4182-43BB-A5CF-9138E5F068E0}" dt="2020-08-05T09:56:29.745" v="19531" actId="1076"/>
          <ac:spMkLst>
            <pc:docMk/>
            <pc:sldMk cId="2333901072" sldId="681"/>
            <ac:spMk id="14" creationId="{12E52D2B-1DC2-4736-8679-3889BC384269}"/>
          </ac:spMkLst>
        </pc:spChg>
      </pc:sldChg>
      <pc:sldChg chg="addSp delSp add del">
        <pc:chgData name="Andrea Lubberdink" userId="6bef7808-9d55-4099-ad47-9fd214d7b37c" providerId="ADAL" clId="{299918AD-4182-43BB-A5CF-9138E5F068E0}" dt="2020-08-04T18:44:20.899" v="12590" actId="2696"/>
        <pc:sldMkLst>
          <pc:docMk/>
          <pc:sldMk cId="2516655506" sldId="682"/>
        </pc:sldMkLst>
        <pc:spChg chg="add del">
          <ac:chgData name="Andrea Lubberdink" userId="6bef7808-9d55-4099-ad47-9fd214d7b37c" providerId="ADAL" clId="{299918AD-4182-43BB-A5CF-9138E5F068E0}" dt="2020-08-04T18:41:22.735" v="12278" actId="478"/>
          <ac:spMkLst>
            <pc:docMk/>
            <pc:sldMk cId="2516655506" sldId="682"/>
            <ac:spMk id="3" creationId="{98451A5A-C4E7-4517-9BE4-BAFA35E7E3A0}"/>
          </ac:spMkLst>
        </pc:spChg>
      </pc:sldChg>
      <pc:sldChg chg="addSp delSp modSp add">
        <pc:chgData name="Andrea Lubberdink" userId="6bef7808-9d55-4099-ad47-9fd214d7b37c" providerId="ADAL" clId="{299918AD-4182-43BB-A5CF-9138E5F068E0}" dt="2020-08-05T11:27:17.578" v="19535" actId="14100"/>
        <pc:sldMkLst>
          <pc:docMk/>
          <pc:sldMk cId="2653620629" sldId="683"/>
        </pc:sldMkLst>
        <pc:spChg chg="mod">
          <ac:chgData name="Andrea Lubberdink" userId="6bef7808-9d55-4099-ad47-9fd214d7b37c" providerId="ADAL" clId="{299918AD-4182-43BB-A5CF-9138E5F068E0}" dt="2020-08-04T18:46:45.676" v="12726" actId="20577"/>
          <ac:spMkLst>
            <pc:docMk/>
            <pc:sldMk cId="2653620629" sldId="683"/>
            <ac:spMk id="2" creationId="{00000000-0000-0000-0000-000000000000}"/>
          </ac:spMkLst>
        </pc:spChg>
        <pc:spChg chg="add del mod">
          <ac:chgData name="Andrea Lubberdink" userId="6bef7808-9d55-4099-ad47-9fd214d7b37c" providerId="ADAL" clId="{299918AD-4182-43BB-A5CF-9138E5F068E0}" dt="2020-08-04T18:44:53.654" v="12595"/>
          <ac:spMkLst>
            <pc:docMk/>
            <pc:sldMk cId="2653620629" sldId="683"/>
            <ac:spMk id="3" creationId="{2C548E20-059A-4309-8FB2-BA05D4DF494F}"/>
          </ac:spMkLst>
        </pc:spChg>
        <pc:picChg chg="mod">
          <ac:chgData name="Andrea Lubberdink" userId="6bef7808-9d55-4099-ad47-9fd214d7b37c" providerId="ADAL" clId="{299918AD-4182-43BB-A5CF-9138E5F068E0}" dt="2020-08-04T18:46:30.448" v="12681" actId="1076"/>
          <ac:picMkLst>
            <pc:docMk/>
            <pc:sldMk cId="2653620629" sldId="683"/>
            <ac:picMk id="5" creationId="{00000000-0000-0000-0000-000000000000}"/>
          </ac:picMkLst>
        </pc:picChg>
        <pc:picChg chg="mod">
          <ac:chgData name="Andrea Lubberdink" userId="6bef7808-9d55-4099-ad47-9fd214d7b37c" providerId="ADAL" clId="{299918AD-4182-43BB-A5CF-9138E5F068E0}" dt="2020-08-05T11:27:17.578" v="19535" actId="14100"/>
          <ac:picMkLst>
            <pc:docMk/>
            <pc:sldMk cId="2653620629" sldId="683"/>
            <ac:picMk id="7" creationId="{9B527EDD-3D68-4B88-BADF-D36EE869A818}"/>
          </ac:picMkLst>
        </pc:picChg>
      </pc:sldChg>
      <pc:sldChg chg="delSp modSp add del">
        <pc:chgData name="Andrea Lubberdink" userId="6bef7808-9d55-4099-ad47-9fd214d7b37c" providerId="ADAL" clId="{299918AD-4182-43BB-A5CF-9138E5F068E0}" dt="2020-08-04T19:07:33.173" v="14403" actId="2696"/>
        <pc:sldMkLst>
          <pc:docMk/>
          <pc:sldMk cId="2983421001" sldId="684"/>
        </pc:sldMkLst>
        <pc:spChg chg="del mod">
          <ac:chgData name="Andrea Lubberdink" userId="6bef7808-9d55-4099-ad47-9fd214d7b37c" providerId="ADAL" clId="{299918AD-4182-43BB-A5CF-9138E5F068E0}" dt="2020-08-04T18:58:30.848" v="13930"/>
          <ac:spMkLst>
            <pc:docMk/>
            <pc:sldMk cId="2983421001" sldId="684"/>
            <ac:spMk id="3" creationId="{2C548E20-059A-4309-8FB2-BA05D4DF494F}"/>
          </ac:spMkLst>
        </pc:spChg>
      </pc:sldChg>
      <pc:sldChg chg="modSp add del">
        <pc:chgData name="Andrea Lubberdink" userId="6bef7808-9d55-4099-ad47-9fd214d7b37c" providerId="ADAL" clId="{299918AD-4182-43BB-A5CF-9138E5F068E0}" dt="2020-08-04T19:07:31.210" v="14402" actId="2696"/>
        <pc:sldMkLst>
          <pc:docMk/>
          <pc:sldMk cId="635916538" sldId="685"/>
        </pc:sldMkLst>
        <pc:spChg chg="mod">
          <ac:chgData name="Andrea Lubberdink" userId="6bef7808-9d55-4099-ad47-9fd214d7b37c" providerId="ADAL" clId="{299918AD-4182-43BB-A5CF-9138E5F068E0}" dt="2020-08-04T18:47:21.591" v="12779" actId="120"/>
          <ac:spMkLst>
            <pc:docMk/>
            <pc:sldMk cId="635916538" sldId="685"/>
            <ac:spMk id="2" creationId="{00000000-0000-0000-0000-000000000000}"/>
          </ac:spMkLst>
        </pc:spChg>
      </pc:sldChg>
      <pc:sldChg chg="addSp modSp add">
        <pc:chgData name="Andrea Lubberdink" userId="6bef7808-9d55-4099-ad47-9fd214d7b37c" providerId="ADAL" clId="{299918AD-4182-43BB-A5CF-9138E5F068E0}" dt="2020-08-05T11:27:46.939" v="19567" actId="20577"/>
        <pc:sldMkLst>
          <pc:docMk/>
          <pc:sldMk cId="3640829603" sldId="686"/>
        </pc:sldMkLst>
        <pc:spChg chg="add mod">
          <ac:chgData name="Andrea Lubberdink" userId="6bef7808-9d55-4099-ad47-9fd214d7b37c" providerId="ADAL" clId="{299918AD-4182-43BB-A5CF-9138E5F068E0}" dt="2020-08-04T18:47:42.273" v="12783" actId="208"/>
          <ac:spMkLst>
            <pc:docMk/>
            <pc:sldMk cId="3640829603" sldId="686"/>
            <ac:spMk id="3" creationId="{7C696D83-EA51-4938-84F2-7E1254BF93B6}"/>
          </ac:spMkLst>
        </pc:spChg>
        <pc:spChg chg="add mod">
          <ac:chgData name="Andrea Lubberdink" userId="6bef7808-9d55-4099-ad47-9fd214d7b37c" providerId="ADAL" clId="{299918AD-4182-43BB-A5CF-9138E5F068E0}" dt="2020-08-05T11:27:46.939" v="19567" actId="20577"/>
          <ac:spMkLst>
            <pc:docMk/>
            <pc:sldMk cId="3640829603" sldId="686"/>
            <ac:spMk id="4" creationId="{84F8D09D-A3D0-401F-874A-71FCB194D47B}"/>
          </ac:spMkLst>
        </pc:spChg>
      </pc:sldChg>
      <pc:sldChg chg="addSp delSp modSp add">
        <pc:chgData name="Andrea Lubberdink" userId="6bef7808-9d55-4099-ad47-9fd214d7b37c" providerId="ADAL" clId="{299918AD-4182-43BB-A5CF-9138E5F068E0}" dt="2020-08-05T11:28:58.741" v="19574"/>
        <pc:sldMkLst>
          <pc:docMk/>
          <pc:sldMk cId="368944232" sldId="687"/>
        </pc:sldMkLst>
        <pc:spChg chg="mod">
          <ac:chgData name="Andrea Lubberdink" userId="6bef7808-9d55-4099-ad47-9fd214d7b37c" providerId="ADAL" clId="{299918AD-4182-43BB-A5CF-9138E5F068E0}" dt="2020-08-04T19:06:54.190" v="14399" actId="20577"/>
          <ac:spMkLst>
            <pc:docMk/>
            <pc:sldMk cId="368944232" sldId="687"/>
            <ac:spMk id="2" creationId="{00000000-0000-0000-0000-000000000000}"/>
          </ac:spMkLst>
        </pc:spChg>
        <pc:spChg chg="del">
          <ac:chgData name="Andrea Lubberdink" userId="6bef7808-9d55-4099-ad47-9fd214d7b37c" providerId="ADAL" clId="{299918AD-4182-43BB-A5CF-9138E5F068E0}" dt="2020-08-04T19:04:39.398" v="14230" actId="478"/>
          <ac:spMkLst>
            <pc:docMk/>
            <pc:sldMk cId="368944232" sldId="687"/>
            <ac:spMk id="3" creationId="{7C696D83-EA51-4938-84F2-7E1254BF93B6}"/>
          </ac:spMkLst>
        </pc:spChg>
        <pc:spChg chg="add del mod">
          <ac:chgData name="Andrea Lubberdink" userId="6bef7808-9d55-4099-ad47-9fd214d7b37c" providerId="ADAL" clId="{299918AD-4182-43BB-A5CF-9138E5F068E0}" dt="2020-08-05T11:28:58.741" v="19574"/>
          <ac:spMkLst>
            <pc:docMk/>
            <pc:sldMk cId="368944232" sldId="687"/>
            <ac:spMk id="3" creationId="{A25AAE71-A899-4D0E-A3B2-6FED59BD1DE8}"/>
          </ac:spMkLst>
        </pc:spChg>
        <pc:spChg chg="add mod">
          <ac:chgData name="Andrea Lubberdink" userId="6bef7808-9d55-4099-ad47-9fd214d7b37c" providerId="ADAL" clId="{299918AD-4182-43BB-A5CF-9138E5F068E0}" dt="2020-08-05T11:28:57.351" v="19572" actId="208"/>
          <ac:spMkLst>
            <pc:docMk/>
            <pc:sldMk cId="368944232" sldId="687"/>
            <ac:spMk id="4" creationId="{077561E7-0F8A-4E06-B4A1-F1A6AC6C3147}"/>
          </ac:spMkLst>
        </pc:spChg>
        <pc:spChg chg="del">
          <ac:chgData name="Andrea Lubberdink" userId="6bef7808-9d55-4099-ad47-9fd214d7b37c" providerId="ADAL" clId="{299918AD-4182-43BB-A5CF-9138E5F068E0}" dt="2020-08-04T18:48:26.748" v="12806" actId="478"/>
          <ac:spMkLst>
            <pc:docMk/>
            <pc:sldMk cId="368944232" sldId="687"/>
            <ac:spMk id="4" creationId="{84F8D09D-A3D0-401F-874A-71FCB194D47B}"/>
          </ac:spMkLst>
        </pc:spChg>
        <pc:spChg chg="add del mod">
          <ac:chgData name="Andrea Lubberdink" userId="6bef7808-9d55-4099-ad47-9fd214d7b37c" providerId="ADAL" clId="{299918AD-4182-43BB-A5CF-9138E5F068E0}" dt="2020-08-04T18:48:21.520" v="12804" actId="478"/>
          <ac:spMkLst>
            <pc:docMk/>
            <pc:sldMk cId="368944232" sldId="687"/>
            <ac:spMk id="6" creationId="{F25C7F7D-95CC-4629-B70D-90B89D1E61E1}"/>
          </ac:spMkLst>
        </pc:spChg>
        <pc:spChg chg="add mod">
          <ac:chgData name="Andrea Lubberdink" userId="6bef7808-9d55-4099-ad47-9fd214d7b37c" providerId="ADAL" clId="{299918AD-4182-43BB-A5CF-9138E5F068E0}" dt="2020-08-04T19:07:20.889" v="14401" actId="20577"/>
          <ac:spMkLst>
            <pc:docMk/>
            <pc:sldMk cId="368944232" sldId="687"/>
            <ac:spMk id="9" creationId="{A26C0256-D4F8-4928-B439-FBC303D771DF}"/>
          </ac:spMkLst>
        </pc:spChg>
        <pc:spChg chg="add del mod">
          <ac:chgData name="Andrea Lubberdink" userId="6bef7808-9d55-4099-ad47-9fd214d7b37c" providerId="ADAL" clId="{299918AD-4182-43BB-A5CF-9138E5F068E0}" dt="2020-08-04T19:05:01.992" v="14235" actId="478"/>
          <ac:spMkLst>
            <pc:docMk/>
            <pc:sldMk cId="368944232" sldId="687"/>
            <ac:spMk id="12" creationId="{BFE2FCA7-4E31-4CAB-A32E-DCE85D972680}"/>
          </ac:spMkLst>
        </pc:spChg>
        <pc:picChg chg="del">
          <ac:chgData name="Andrea Lubberdink" userId="6bef7808-9d55-4099-ad47-9fd214d7b37c" providerId="ADAL" clId="{299918AD-4182-43BB-A5CF-9138E5F068E0}" dt="2020-08-04T18:48:15.855" v="12802" actId="478"/>
          <ac:picMkLst>
            <pc:docMk/>
            <pc:sldMk cId="368944232" sldId="687"/>
            <ac:picMk id="5" creationId="{00000000-0000-0000-0000-000000000000}"/>
          </ac:picMkLst>
        </pc:picChg>
        <pc:picChg chg="del">
          <ac:chgData name="Andrea Lubberdink" userId="6bef7808-9d55-4099-ad47-9fd214d7b37c" providerId="ADAL" clId="{299918AD-4182-43BB-A5CF-9138E5F068E0}" dt="2020-08-04T19:03:50.740" v="14215" actId="478"/>
          <ac:picMkLst>
            <pc:docMk/>
            <pc:sldMk cId="368944232" sldId="687"/>
            <ac:picMk id="7" creationId="{9B527EDD-3D68-4B88-BADF-D36EE869A818}"/>
          </ac:picMkLst>
        </pc:picChg>
        <pc:picChg chg="del">
          <ac:chgData name="Andrea Lubberdink" userId="6bef7808-9d55-4099-ad47-9fd214d7b37c" providerId="ADAL" clId="{299918AD-4182-43BB-A5CF-9138E5F068E0}" dt="2020-08-04T18:48:18.260" v="12803" actId="478"/>
          <ac:picMkLst>
            <pc:docMk/>
            <pc:sldMk cId="368944232" sldId="687"/>
            <ac:picMk id="8" creationId="{097FF3A7-360F-4FF3-ADCB-D86BC9FA1C3D}"/>
          </ac:picMkLst>
        </pc:picChg>
        <pc:picChg chg="add mod">
          <ac:chgData name="Andrea Lubberdink" userId="6bef7808-9d55-4099-ad47-9fd214d7b37c" providerId="ADAL" clId="{299918AD-4182-43BB-A5CF-9138E5F068E0}" dt="2020-08-04T19:03:24.756" v="14214" actId="1076"/>
          <ac:picMkLst>
            <pc:docMk/>
            <pc:sldMk cId="368944232" sldId="687"/>
            <ac:picMk id="10" creationId="{60F7B130-C5E2-40BC-93A9-366329FFCD29}"/>
          </ac:picMkLst>
        </pc:picChg>
        <pc:picChg chg="add mod">
          <ac:chgData name="Andrea Lubberdink" userId="6bef7808-9d55-4099-ad47-9fd214d7b37c" providerId="ADAL" clId="{299918AD-4182-43BB-A5CF-9138E5F068E0}" dt="2020-08-04T19:06:03.880" v="14324" actId="14100"/>
          <ac:picMkLst>
            <pc:docMk/>
            <pc:sldMk cId="368944232" sldId="687"/>
            <ac:picMk id="11" creationId="{23D5373F-134E-4880-A5A9-5ABEF565A32A}"/>
          </ac:picMkLst>
        </pc:picChg>
      </pc:sldChg>
      <pc:sldChg chg="addSp delSp modSp add">
        <pc:chgData name="Andrea Lubberdink" userId="6bef7808-9d55-4099-ad47-9fd214d7b37c" providerId="ADAL" clId="{299918AD-4182-43BB-A5CF-9138E5F068E0}" dt="2020-08-04T19:01:29.596" v="14072"/>
        <pc:sldMkLst>
          <pc:docMk/>
          <pc:sldMk cId="103883262" sldId="688"/>
        </pc:sldMkLst>
        <pc:spChg chg="mod">
          <ac:chgData name="Andrea Lubberdink" userId="6bef7808-9d55-4099-ad47-9fd214d7b37c" providerId="ADAL" clId="{299918AD-4182-43BB-A5CF-9138E5F068E0}" dt="2020-08-04T19:01:10.320" v="14068" actId="27636"/>
          <ac:spMkLst>
            <pc:docMk/>
            <pc:sldMk cId="103883262" sldId="688"/>
            <ac:spMk id="2" creationId="{00000000-0000-0000-0000-000000000000}"/>
          </ac:spMkLst>
        </pc:spChg>
        <pc:spChg chg="del">
          <ac:chgData name="Andrea Lubberdink" userId="6bef7808-9d55-4099-ad47-9fd214d7b37c" providerId="ADAL" clId="{299918AD-4182-43BB-A5CF-9138E5F068E0}" dt="2020-08-04T18:59:06.395" v="14001" actId="478"/>
          <ac:spMkLst>
            <pc:docMk/>
            <pc:sldMk cId="103883262" sldId="688"/>
            <ac:spMk id="3" creationId="{7C696D83-EA51-4938-84F2-7E1254BF93B6}"/>
          </ac:spMkLst>
        </pc:spChg>
        <pc:spChg chg="del">
          <ac:chgData name="Andrea Lubberdink" userId="6bef7808-9d55-4099-ad47-9fd214d7b37c" providerId="ADAL" clId="{299918AD-4182-43BB-A5CF-9138E5F068E0}" dt="2020-08-04T18:58:06.491" v="13912" actId="478"/>
          <ac:spMkLst>
            <pc:docMk/>
            <pc:sldMk cId="103883262" sldId="688"/>
            <ac:spMk id="4" creationId="{84F8D09D-A3D0-401F-874A-71FCB194D47B}"/>
          </ac:spMkLst>
        </pc:spChg>
        <pc:spChg chg="add del mod">
          <ac:chgData name="Andrea Lubberdink" userId="6bef7808-9d55-4099-ad47-9fd214d7b37c" providerId="ADAL" clId="{299918AD-4182-43BB-A5CF-9138E5F068E0}" dt="2020-08-04T18:58:00.323" v="13911" actId="478"/>
          <ac:spMkLst>
            <pc:docMk/>
            <pc:sldMk cId="103883262" sldId="688"/>
            <ac:spMk id="6" creationId="{589C8732-7A26-4C8C-BDA3-2E4596EE6EF2}"/>
          </ac:spMkLst>
        </pc:spChg>
        <pc:spChg chg="add">
          <ac:chgData name="Andrea Lubberdink" userId="6bef7808-9d55-4099-ad47-9fd214d7b37c" providerId="ADAL" clId="{299918AD-4182-43BB-A5CF-9138E5F068E0}" dt="2020-08-04T19:00:49.896" v="14061"/>
          <ac:spMkLst>
            <pc:docMk/>
            <pc:sldMk cId="103883262" sldId="688"/>
            <ac:spMk id="11" creationId="{8B17AED9-D3F9-4123-93E4-4ED6C8967145}"/>
          </ac:spMkLst>
        </pc:spChg>
        <pc:spChg chg="add mod">
          <ac:chgData name="Andrea Lubberdink" userId="6bef7808-9d55-4099-ad47-9fd214d7b37c" providerId="ADAL" clId="{299918AD-4182-43BB-A5CF-9138E5F068E0}" dt="2020-08-04T19:01:17.139" v="14070" actId="120"/>
          <ac:spMkLst>
            <pc:docMk/>
            <pc:sldMk cId="103883262" sldId="688"/>
            <ac:spMk id="12" creationId="{6A929901-81B3-4964-8FAC-518F49278CEB}"/>
          </ac:spMkLst>
        </pc:spChg>
        <pc:picChg chg="del">
          <ac:chgData name="Andrea Lubberdink" userId="6bef7808-9d55-4099-ad47-9fd214d7b37c" providerId="ADAL" clId="{299918AD-4182-43BB-A5CF-9138E5F068E0}" dt="2020-08-04T18:57:57.098" v="13910" actId="478"/>
          <ac:picMkLst>
            <pc:docMk/>
            <pc:sldMk cId="103883262" sldId="688"/>
            <ac:picMk id="5" creationId="{00000000-0000-0000-0000-000000000000}"/>
          </ac:picMkLst>
        </pc:picChg>
        <pc:picChg chg="del">
          <ac:chgData name="Andrea Lubberdink" userId="6bef7808-9d55-4099-ad47-9fd214d7b37c" providerId="ADAL" clId="{299918AD-4182-43BB-A5CF-9138E5F068E0}" dt="2020-08-04T18:57:09.244" v="13903" actId="478"/>
          <ac:picMkLst>
            <pc:docMk/>
            <pc:sldMk cId="103883262" sldId="688"/>
            <ac:picMk id="8" creationId="{097FF3A7-360F-4FF3-ADCB-D86BC9FA1C3D}"/>
          </ac:picMkLst>
        </pc:picChg>
        <pc:picChg chg="add del mod">
          <ac:chgData name="Andrea Lubberdink" userId="6bef7808-9d55-4099-ad47-9fd214d7b37c" providerId="ADAL" clId="{299918AD-4182-43BB-A5CF-9138E5F068E0}" dt="2020-08-04T18:59:38.511" v="14005" actId="478"/>
          <ac:picMkLst>
            <pc:docMk/>
            <pc:sldMk cId="103883262" sldId="688"/>
            <ac:picMk id="9" creationId="{656BA09E-81C4-4765-9A7D-76A52FFE7239}"/>
          </ac:picMkLst>
        </pc:picChg>
        <pc:picChg chg="add mod">
          <ac:chgData name="Andrea Lubberdink" userId="6bef7808-9d55-4099-ad47-9fd214d7b37c" providerId="ADAL" clId="{299918AD-4182-43BB-A5CF-9138E5F068E0}" dt="2020-08-04T19:01:24.038" v="14071" actId="1076"/>
          <ac:picMkLst>
            <pc:docMk/>
            <pc:sldMk cId="103883262" sldId="688"/>
            <ac:picMk id="10" creationId="{74804A27-E1E6-4475-BFDB-2ADF214A03D3}"/>
          </ac:picMkLst>
        </pc:picChg>
        <pc:picChg chg="add">
          <ac:chgData name="Andrea Lubberdink" userId="6bef7808-9d55-4099-ad47-9fd214d7b37c" providerId="ADAL" clId="{299918AD-4182-43BB-A5CF-9138E5F068E0}" dt="2020-08-04T19:01:29.596" v="14072"/>
          <ac:picMkLst>
            <pc:docMk/>
            <pc:sldMk cId="103883262" sldId="688"/>
            <ac:picMk id="13" creationId="{FE6D1089-E393-4A0B-B1F3-C29CEEC13F8D}"/>
          </ac:picMkLst>
        </pc:picChg>
      </pc:sldChg>
      <pc:sldChg chg="modSp add">
        <pc:chgData name="Andrea Lubberdink" userId="6bef7808-9d55-4099-ad47-9fd214d7b37c" providerId="ADAL" clId="{299918AD-4182-43BB-A5CF-9138E5F068E0}" dt="2020-08-05T06:42:59.370" v="15297" actId="122"/>
        <pc:sldMkLst>
          <pc:docMk/>
          <pc:sldMk cId="3972624255" sldId="689"/>
        </pc:sldMkLst>
        <pc:spChg chg="mod">
          <ac:chgData name="Andrea Lubberdink" userId="6bef7808-9d55-4099-ad47-9fd214d7b37c" providerId="ADAL" clId="{299918AD-4182-43BB-A5CF-9138E5F068E0}" dt="2020-08-05T06:42:59.370" v="15297" actId="122"/>
          <ac:spMkLst>
            <pc:docMk/>
            <pc:sldMk cId="3972624255" sldId="689"/>
            <ac:spMk id="3" creationId="{3E7C336D-8E9E-4EDC-B3CF-35B6BC25C7EE}"/>
          </ac:spMkLst>
        </pc:spChg>
      </pc:sldChg>
      <pc:sldChg chg="add">
        <pc:chgData name="Andrea Lubberdink" userId="6bef7808-9d55-4099-ad47-9fd214d7b37c" providerId="ADAL" clId="{299918AD-4182-43BB-A5CF-9138E5F068E0}" dt="2020-08-05T06:45:22.601" v="15300"/>
        <pc:sldMkLst>
          <pc:docMk/>
          <pc:sldMk cId="3944333662" sldId="690"/>
        </pc:sldMkLst>
      </pc:sldChg>
      <pc:sldChg chg="modSp add del">
        <pc:chgData name="Andrea Lubberdink" userId="6bef7808-9d55-4099-ad47-9fd214d7b37c" providerId="ADAL" clId="{299918AD-4182-43BB-A5CF-9138E5F068E0}" dt="2020-08-05T06:43:38.645" v="15298" actId="2696"/>
        <pc:sldMkLst>
          <pc:docMk/>
          <pc:sldMk cId="3972813675" sldId="690"/>
        </pc:sldMkLst>
        <pc:spChg chg="mod">
          <ac:chgData name="Andrea Lubberdink" userId="6bef7808-9d55-4099-ad47-9fd214d7b37c" providerId="ADAL" clId="{299918AD-4182-43BB-A5CF-9138E5F068E0}" dt="2020-08-05T06:28:44.108" v="14682" actId="1076"/>
          <ac:spMkLst>
            <pc:docMk/>
            <pc:sldMk cId="3972813675" sldId="690"/>
            <ac:spMk id="3" creationId="{3E7C336D-8E9E-4EDC-B3CF-35B6BC25C7EE}"/>
          </ac:spMkLst>
        </pc:spChg>
        <pc:picChg chg="mod">
          <ac:chgData name="Andrea Lubberdink" userId="6bef7808-9d55-4099-ad47-9fd214d7b37c" providerId="ADAL" clId="{299918AD-4182-43BB-A5CF-9138E5F068E0}" dt="2020-08-05T06:26:20.146" v="14625" actId="14100"/>
          <ac:picMkLst>
            <pc:docMk/>
            <pc:sldMk cId="3972813675" sldId="690"/>
            <ac:picMk id="1026" creationId="{00000000-0000-0000-0000-000000000000}"/>
          </ac:picMkLst>
        </pc:picChg>
      </pc:sldChg>
      <pc:sldChg chg="modSp add">
        <pc:chgData name="Andrea Lubberdink" userId="6bef7808-9d55-4099-ad47-9fd214d7b37c" providerId="ADAL" clId="{299918AD-4182-43BB-A5CF-9138E5F068E0}" dt="2020-08-05T06:45:40.607" v="15305" actId="14100"/>
        <pc:sldMkLst>
          <pc:docMk/>
          <pc:sldMk cId="780648867" sldId="691"/>
        </pc:sldMkLst>
        <pc:spChg chg="mod">
          <ac:chgData name="Andrea Lubberdink" userId="6bef7808-9d55-4099-ad47-9fd214d7b37c" providerId="ADAL" clId="{299918AD-4182-43BB-A5CF-9138E5F068E0}" dt="2020-08-05T06:45:40.607" v="15305" actId="14100"/>
          <ac:spMkLst>
            <pc:docMk/>
            <pc:sldMk cId="780648867" sldId="691"/>
            <ac:spMk id="2" creationId="{9DB59978-506D-4BA0-9550-5963506EB98E}"/>
          </ac:spMkLst>
        </pc:spChg>
      </pc:sldChg>
      <pc:sldChg chg="modSp add">
        <pc:chgData name="Andrea Lubberdink" userId="6bef7808-9d55-4099-ad47-9fd214d7b37c" providerId="ADAL" clId="{299918AD-4182-43BB-A5CF-9138E5F068E0}" dt="2020-08-05T06:47:30.094" v="15308" actId="14100"/>
        <pc:sldMkLst>
          <pc:docMk/>
          <pc:sldMk cId="3444502774" sldId="692"/>
        </pc:sldMkLst>
        <pc:spChg chg="mod">
          <ac:chgData name="Andrea Lubberdink" userId="6bef7808-9d55-4099-ad47-9fd214d7b37c" providerId="ADAL" clId="{299918AD-4182-43BB-A5CF-9138E5F068E0}" dt="2020-08-05T06:47:30.094" v="15308" actId="14100"/>
          <ac:spMkLst>
            <pc:docMk/>
            <pc:sldMk cId="3444502774" sldId="692"/>
            <ac:spMk id="2" creationId="{9DB59978-506D-4BA0-9550-5963506EB98E}"/>
          </ac:spMkLst>
        </pc:spChg>
      </pc:sldChg>
      <pc:sldChg chg="addSp delSp modSp add">
        <pc:chgData name="Andrea Lubberdink" userId="6bef7808-9d55-4099-ad47-9fd214d7b37c" providerId="ADAL" clId="{299918AD-4182-43BB-A5CF-9138E5F068E0}" dt="2020-08-05T07:07:59.607" v="15797" actId="14100"/>
        <pc:sldMkLst>
          <pc:docMk/>
          <pc:sldMk cId="2473362755" sldId="693"/>
        </pc:sldMkLst>
        <pc:spChg chg="add mod">
          <ac:chgData name="Andrea Lubberdink" userId="6bef7808-9d55-4099-ad47-9fd214d7b37c" providerId="ADAL" clId="{299918AD-4182-43BB-A5CF-9138E5F068E0}" dt="2020-08-05T07:07:05.288" v="15787" actId="20577"/>
          <ac:spMkLst>
            <pc:docMk/>
            <pc:sldMk cId="2473362755" sldId="693"/>
            <ac:spMk id="2" creationId="{3F377A8A-F465-4F22-9839-B6D736E86AE2}"/>
          </ac:spMkLst>
        </pc:spChg>
        <pc:spChg chg="mod">
          <ac:chgData name="Andrea Lubberdink" userId="6bef7808-9d55-4099-ad47-9fd214d7b37c" providerId="ADAL" clId="{299918AD-4182-43BB-A5CF-9138E5F068E0}" dt="2020-08-05T06:52:37.804" v="15443" actId="20577"/>
          <ac:spMkLst>
            <pc:docMk/>
            <pc:sldMk cId="2473362755" sldId="693"/>
            <ac:spMk id="3" creationId="{C86B1714-3939-49F9-9F0E-0718B45A6D52}"/>
          </ac:spMkLst>
        </pc:spChg>
        <pc:spChg chg="add mod">
          <ac:chgData name="Andrea Lubberdink" userId="6bef7808-9d55-4099-ad47-9fd214d7b37c" providerId="ADAL" clId="{299918AD-4182-43BB-A5CF-9138E5F068E0}" dt="2020-08-05T06:53:45.972" v="15446"/>
          <ac:spMkLst>
            <pc:docMk/>
            <pc:sldMk cId="2473362755" sldId="693"/>
            <ac:spMk id="7" creationId="{DA2A9C3E-1C0B-434D-BC9F-4BEAAF8836CA}"/>
          </ac:spMkLst>
        </pc:spChg>
        <pc:spChg chg="add mod">
          <ac:chgData name="Andrea Lubberdink" userId="6bef7808-9d55-4099-ad47-9fd214d7b37c" providerId="ADAL" clId="{299918AD-4182-43BB-A5CF-9138E5F068E0}" dt="2020-08-05T07:07:42.591" v="15793" actId="208"/>
          <ac:spMkLst>
            <pc:docMk/>
            <pc:sldMk cId="2473362755" sldId="693"/>
            <ac:spMk id="9" creationId="{FC956D42-05C8-46C5-B88F-3F7FA99BAAC8}"/>
          </ac:spMkLst>
        </pc:spChg>
        <pc:spChg chg="add mod">
          <ac:chgData name="Andrea Lubberdink" userId="6bef7808-9d55-4099-ad47-9fd214d7b37c" providerId="ADAL" clId="{299918AD-4182-43BB-A5CF-9138E5F068E0}" dt="2020-08-05T07:07:59.607" v="15797" actId="14100"/>
          <ac:spMkLst>
            <pc:docMk/>
            <pc:sldMk cId="2473362755" sldId="693"/>
            <ac:spMk id="10" creationId="{3F14A288-6CBD-4F3A-ACFD-79CE0ABA7C1A}"/>
          </ac:spMkLst>
        </pc:spChg>
        <pc:picChg chg="del">
          <ac:chgData name="Andrea Lubberdink" userId="6bef7808-9d55-4099-ad47-9fd214d7b37c" providerId="ADAL" clId="{299918AD-4182-43BB-A5CF-9138E5F068E0}" dt="2020-08-05T06:50:44.080" v="15414" actId="478"/>
          <ac:picMkLst>
            <pc:docMk/>
            <pc:sldMk cId="2473362755" sldId="693"/>
            <ac:picMk id="5" creationId="{8634F1F9-BDC4-41C7-8984-A42DD29DC267}"/>
          </ac:picMkLst>
        </pc:picChg>
        <pc:picChg chg="add mod">
          <ac:chgData name="Andrea Lubberdink" userId="6bef7808-9d55-4099-ad47-9fd214d7b37c" providerId="ADAL" clId="{299918AD-4182-43BB-A5CF-9138E5F068E0}" dt="2020-08-05T06:53:49.704" v="15447" actId="14100"/>
          <ac:picMkLst>
            <pc:docMk/>
            <pc:sldMk cId="2473362755" sldId="693"/>
            <ac:picMk id="6" creationId="{559999C7-D5D7-4C89-94D9-F16D730E9DAC}"/>
          </ac:picMkLst>
        </pc:picChg>
        <pc:picChg chg="add mod">
          <ac:chgData name="Andrea Lubberdink" userId="6bef7808-9d55-4099-ad47-9fd214d7b37c" providerId="ADAL" clId="{299918AD-4182-43BB-A5CF-9138E5F068E0}" dt="2020-08-05T06:55:21.989" v="15455" actId="1076"/>
          <ac:picMkLst>
            <pc:docMk/>
            <pc:sldMk cId="2473362755" sldId="693"/>
            <ac:picMk id="8" creationId="{F295AD9A-9059-4C60-B98D-2A33CF02E2D2}"/>
          </ac:picMkLst>
        </pc:picChg>
      </pc:sldChg>
      <pc:sldChg chg="add">
        <pc:chgData name="Andrea Lubberdink" userId="6bef7808-9d55-4099-ad47-9fd214d7b37c" providerId="ADAL" clId="{299918AD-4182-43BB-A5CF-9138E5F068E0}" dt="2020-08-05T06:52:14.012" v="15435"/>
        <pc:sldMkLst>
          <pc:docMk/>
          <pc:sldMk cId="550998422" sldId="694"/>
        </pc:sldMkLst>
      </pc:sldChg>
      <pc:sldChg chg="delSp modSp add">
        <pc:chgData name="Andrea Lubberdink" userId="6bef7808-9d55-4099-ad47-9fd214d7b37c" providerId="ADAL" clId="{299918AD-4182-43BB-A5CF-9138E5F068E0}" dt="2020-08-05T07:08:29.410" v="15800" actId="478"/>
        <pc:sldMkLst>
          <pc:docMk/>
          <pc:sldMk cId="813280593" sldId="695"/>
        </pc:sldMkLst>
        <pc:spChg chg="del mod">
          <ac:chgData name="Andrea Lubberdink" userId="6bef7808-9d55-4099-ad47-9fd214d7b37c" providerId="ADAL" clId="{299918AD-4182-43BB-A5CF-9138E5F068E0}" dt="2020-08-05T07:08:29.410" v="15800" actId="478"/>
          <ac:spMkLst>
            <pc:docMk/>
            <pc:sldMk cId="813280593" sldId="695"/>
            <ac:spMk id="9" creationId="{FC956D42-05C8-46C5-B88F-3F7FA99BAAC8}"/>
          </ac:spMkLst>
        </pc:spChg>
      </pc:sldChg>
      <pc:sldChg chg="modSp add">
        <pc:chgData name="Andrea Lubberdink" userId="6bef7808-9d55-4099-ad47-9fd214d7b37c" providerId="ADAL" clId="{299918AD-4182-43BB-A5CF-9138E5F068E0}" dt="2020-08-05T07:08:44.342" v="15805" actId="14100"/>
        <pc:sldMkLst>
          <pc:docMk/>
          <pc:sldMk cId="1266585431" sldId="696"/>
        </pc:sldMkLst>
        <pc:spChg chg="mod">
          <ac:chgData name="Andrea Lubberdink" userId="6bef7808-9d55-4099-ad47-9fd214d7b37c" providerId="ADAL" clId="{299918AD-4182-43BB-A5CF-9138E5F068E0}" dt="2020-08-05T07:08:44.342" v="15805" actId="14100"/>
          <ac:spMkLst>
            <pc:docMk/>
            <pc:sldMk cId="1266585431" sldId="696"/>
            <ac:spMk id="10" creationId="{3F14A288-6CBD-4F3A-ACFD-79CE0ABA7C1A}"/>
          </ac:spMkLst>
        </pc:spChg>
      </pc:sldChg>
      <pc:sldChg chg="delSp modSp add">
        <pc:chgData name="Andrea Lubberdink" userId="6bef7808-9d55-4099-ad47-9fd214d7b37c" providerId="ADAL" clId="{299918AD-4182-43BB-A5CF-9138E5F068E0}" dt="2020-08-05T07:08:51.499" v="15808" actId="478"/>
        <pc:sldMkLst>
          <pc:docMk/>
          <pc:sldMk cId="2542756407" sldId="697"/>
        </pc:sldMkLst>
        <pc:spChg chg="del mod">
          <ac:chgData name="Andrea Lubberdink" userId="6bef7808-9d55-4099-ad47-9fd214d7b37c" providerId="ADAL" clId="{299918AD-4182-43BB-A5CF-9138E5F068E0}" dt="2020-08-05T07:08:51.499" v="15808" actId="478"/>
          <ac:spMkLst>
            <pc:docMk/>
            <pc:sldMk cId="2542756407" sldId="697"/>
            <ac:spMk id="10" creationId="{3F14A288-6CBD-4F3A-ACFD-79CE0ABA7C1A}"/>
          </ac:spMkLst>
        </pc:spChg>
      </pc:sldChg>
      <pc:sldChg chg="modSp add">
        <pc:chgData name="Andrea Lubberdink" userId="6bef7808-9d55-4099-ad47-9fd214d7b37c" providerId="ADAL" clId="{299918AD-4182-43BB-A5CF-9138E5F068E0}" dt="2020-08-05T08:30:27.055" v="16802" actId="1076"/>
        <pc:sldMkLst>
          <pc:docMk/>
          <pc:sldMk cId="4093712788" sldId="698"/>
        </pc:sldMkLst>
        <pc:spChg chg="mod">
          <ac:chgData name="Andrea Lubberdink" userId="6bef7808-9d55-4099-ad47-9fd214d7b37c" providerId="ADAL" clId="{299918AD-4182-43BB-A5CF-9138E5F068E0}" dt="2020-08-05T08:30:27.055" v="16802" actId="1076"/>
          <ac:spMkLst>
            <pc:docMk/>
            <pc:sldMk cId="4093712788" sldId="698"/>
            <ac:spMk id="2" creationId="{F50CB35C-FC10-4955-9E6A-02291B2D19AB}"/>
          </ac:spMkLst>
        </pc:spChg>
      </pc:sldChg>
      <pc:sldChg chg="modSp add del">
        <pc:chgData name="Andrea Lubberdink" userId="6bef7808-9d55-4099-ad47-9fd214d7b37c" providerId="ADAL" clId="{299918AD-4182-43BB-A5CF-9138E5F068E0}" dt="2020-08-05T08:49:52.683" v="18391" actId="2696"/>
        <pc:sldMkLst>
          <pc:docMk/>
          <pc:sldMk cId="2976494801" sldId="699"/>
        </pc:sldMkLst>
        <pc:spChg chg="mod">
          <ac:chgData name="Andrea Lubberdink" userId="6bef7808-9d55-4099-ad47-9fd214d7b37c" providerId="ADAL" clId="{299918AD-4182-43BB-A5CF-9138E5F068E0}" dt="2020-08-05T08:41:01.819" v="17859" actId="14100"/>
          <ac:spMkLst>
            <pc:docMk/>
            <pc:sldMk cId="2976494801" sldId="699"/>
            <ac:spMk id="2" creationId="{350AE265-8650-4EE1-B929-33C8C456AC54}"/>
          </ac:spMkLst>
        </pc:spChg>
      </pc:sldChg>
      <pc:sldChg chg="addSp delSp modSp add del">
        <pc:chgData name="Andrea Lubberdink" userId="6bef7808-9d55-4099-ad47-9fd214d7b37c" providerId="ADAL" clId="{299918AD-4182-43BB-A5CF-9138E5F068E0}" dt="2020-08-05T09:19:54.217" v="18603" actId="2696"/>
        <pc:sldMkLst>
          <pc:docMk/>
          <pc:sldMk cId="437805805" sldId="700"/>
        </pc:sldMkLst>
        <pc:spChg chg="del">
          <ac:chgData name="Andrea Lubberdink" userId="6bef7808-9d55-4099-ad47-9fd214d7b37c" providerId="ADAL" clId="{299918AD-4182-43BB-A5CF-9138E5F068E0}" dt="2020-08-05T08:41:05.291" v="17861" actId="478"/>
          <ac:spMkLst>
            <pc:docMk/>
            <pc:sldMk cId="437805805" sldId="700"/>
            <ac:spMk id="2" creationId="{350AE265-8650-4EE1-B929-33C8C456AC54}"/>
          </ac:spMkLst>
        </pc:spChg>
        <pc:spChg chg="mod">
          <ac:chgData name="Andrea Lubberdink" userId="6bef7808-9d55-4099-ad47-9fd214d7b37c" providerId="ADAL" clId="{299918AD-4182-43BB-A5CF-9138E5F068E0}" dt="2020-08-05T08:49:11.830" v="18389" actId="20577"/>
          <ac:spMkLst>
            <pc:docMk/>
            <pc:sldMk cId="437805805" sldId="700"/>
            <ac:spMk id="3" creationId="{9D7FC6DC-343D-486A-8C68-566C1769B4DC}"/>
          </ac:spMkLst>
        </pc:spChg>
        <pc:spChg chg="add del mod">
          <ac:chgData name="Andrea Lubberdink" userId="6bef7808-9d55-4099-ad47-9fd214d7b37c" providerId="ADAL" clId="{299918AD-4182-43BB-A5CF-9138E5F068E0}" dt="2020-08-05T08:50:06.038" v="18393" actId="767"/>
          <ac:spMkLst>
            <pc:docMk/>
            <pc:sldMk cId="437805805" sldId="700"/>
            <ac:spMk id="5" creationId="{8FEADBA5-B09D-4D7F-B1EA-F8295C46B282}"/>
          </ac:spMkLst>
        </pc:spChg>
        <pc:spChg chg="add mod">
          <ac:chgData name="Andrea Lubberdink" userId="6bef7808-9d55-4099-ad47-9fd214d7b37c" providerId="ADAL" clId="{299918AD-4182-43BB-A5CF-9138E5F068E0}" dt="2020-08-05T08:50:14.412" v="18397" actId="1035"/>
          <ac:spMkLst>
            <pc:docMk/>
            <pc:sldMk cId="437805805" sldId="700"/>
            <ac:spMk id="6" creationId="{BF145337-6288-46CA-B6E0-B15BB69B4CEE}"/>
          </ac:spMkLst>
        </pc:spChg>
      </pc:sldChg>
      <pc:sldChg chg="addSp modSp add del">
        <pc:chgData name="Andrea Lubberdink" userId="6bef7808-9d55-4099-ad47-9fd214d7b37c" providerId="ADAL" clId="{299918AD-4182-43BB-A5CF-9138E5F068E0}" dt="2020-08-05T09:19:53.196" v="18602" actId="2696"/>
        <pc:sldMkLst>
          <pc:docMk/>
          <pc:sldMk cId="1567679751" sldId="701"/>
        </pc:sldMkLst>
        <pc:spChg chg="add mod">
          <ac:chgData name="Andrea Lubberdink" userId="6bef7808-9d55-4099-ad47-9fd214d7b37c" providerId="ADAL" clId="{299918AD-4182-43BB-A5CF-9138E5F068E0}" dt="2020-08-05T08:50:27.026" v="18402" actId="208"/>
          <ac:spMkLst>
            <pc:docMk/>
            <pc:sldMk cId="1567679751" sldId="701"/>
            <ac:spMk id="2" creationId="{AF8A6E4D-F3E8-4C1B-A1C4-685A903D82DF}"/>
          </ac:spMkLst>
        </pc:spChg>
        <pc:spChg chg="mod">
          <ac:chgData name="Andrea Lubberdink" userId="6bef7808-9d55-4099-ad47-9fd214d7b37c" providerId="ADAL" clId="{299918AD-4182-43BB-A5CF-9138E5F068E0}" dt="2020-08-05T08:50:20.869" v="18399" actId="14100"/>
          <ac:spMkLst>
            <pc:docMk/>
            <pc:sldMk cId="1567679751" sldId="701"/>
            <ac:spMk id="6" creationId="{BF145337-6288-46CA-B6E0-B15BB69B4CEE}"/>
          </ac:spMkLst>
        </pc:spChg>
      </pc:sldChg>
      <pc:sldChg chg="delSp add del">
        <pc:chgData name="Andrea Lubberdink" userId="6bef7808-9d55-4099-ad47-9fd214d7b37c" providerId="ADAL" clId="{299918AD-4182-43BB-A5CF-9138E5F068E0}" dt="2020-08-05T09:19:52.154" v="18601" actId="2696"/>
        <pc:sldMkLst>
          <pc:docMk/>
          <pc:sldMk cId="3307849659" sldId="702"/>
        </pc:sldMkLst>
        <pc:spChg chg="del">
          <ac:chgData name="Andrea Lubberdink" userId="6bef7808-9d55-4099-ad47-9fd214d7b37c" providerId="ADAL" clId="{299918AD-4182-43BB-A5CF-9138E5F068E0}" dt="2020-08-05T08:50:31.363" v="18404" actId="478"/>
          <ac:spMkLst>
            <pc:docMk/>
            <pc:sldMk cId="3307849659" sldId="702"/>
            <ac:spMk id="2" creationId="{AF8A6E4D-F3E8-4C1B-A1C4-685A903D82DF}"/>
          </ac:spMkLst>
        </pc:spChg>
      </pc:sldChg>
      <pc:sldChg chg="addSp delSp modSp add del">
        <pc:chgData name="Andrea Lubberdink" userId="6bef7808-9d55-4099-ad47-9fd214d7b37c" providerId="ADAL" clId="{299918AD-4182-43BB-A5CF-9138E5F068E0}" dt="2020-08-05T09:19:51.049" v="18600" actId="2696"/>
        <pc:sldMkLst>
          <pc:docMk/>
          <pc:sldMk cId="3410228948" sldId="703"/>
        </pc:sldMkLst>
        <pc:spChg chg="mod">
          <ac:chgData name="Andrea Lubberdink" userId="6bef7808-9d55-4099-ad47-9fd214d7b37c" providerId="ADAL" clId="{299918AD-4182-43BB-A5CF-9138E5F068E0}" dt="2020-08-05T08:51:09.627" v="18411" actId="113"/>
          <ac:spMkLst>
            <pc:docMk/>
            <pc:sldMk cId="3410228948" sldId="703"/>
            <ac:spMk id="3" creationId="{9D7FC6DC-343D-486A-8C68-566C1769B4DC}"/>
          </ac:spMkLst>
        </pc:spChg>
        <pc:spChg chg="add del mod">
          <ac:chgData name="Andrea Lubberdink" userId="6bef7808-9d55-4099-ad47-9fd214d7b37c" providerId="ADAL" clId="{299918AD-4182-43BB-A5CF-9138E5F068E0}" dt="2020-08-05T08:51:17.118" v="18413" actId="14100"/>
          <ac:spMkLst>
            <pc:docMk/>
            <pc:sldMk cId="3410228948" sldId="703"/>
            <ac:spMk id="6" creationId="{BF145337-6288-46CA-B6E0-B15BB69B4CEE}"/>
          </ac:spMkLst>
        </pc:spChg>
      </pc:sldChg>
      <pc:sldChg chg="modSp add del">
        <pc:chgData name="Andrea Lubberdink" userId="6bef7808-9d55-4099-ad47-9fd214d7b37c" providerId="ADAL" clId="{299918AD-4182-43BB-A5CF-9138E5F068E0}" dt="2020-08-05T09:19:49.913" v="18599" actId="2696"/>
        <pc:sldMkLst>
          <pc:docMk/>
          <pc:sldMk cId="2330257329" sldId="704"/>
        </pc:sldMkLst>
        <pc:spChg chg="mod">
          <ac:chgData name="Andrea Lubberdink" userId="6bef7808-9d55-4099-ad47-9fd214d7b37c" providerId="ADAL" clId="{299918AD-4182-43BB-A5CF-9138E5F068E0}" dt="2020-08-05T08:51:22.504" v="18415" actId="14100"/>
          <ac:spMkLst>
            <pc:docMk/>
            <pc:sldMk cId="2330257329" sldId="704"/>
            <ac:spMk id="6" creationId="{BF145337-6288-46CA-B6E0-B15BB69B4CEE}"/>
          </ac:spMkLst>
        </pc:spChg>
      </pc:sldChg>
      <pc:sldChg chg="modSp add del">
        <pc:chgData name="Andrea Lubberdink" userId="6bef7808-9d55-4099-ad47-9fd214d7b37c" providerId="ADAL" clId="{299918AD-4182-43BB-A5CF-9138E5F068E0}" dt="2020-08-05T09:19:48.795" v="18598" actId="2696"/>
        <pc:sldMkLst>
          <pc:docMk/>
          <pc:sldMk cId="3279134883" sldId="705"/>
        </pc:sldMkLst>
        <pc:spChg chg="mod">
          <ac:chgData name="Andrea Lubberdink" userId="6bef7808-9d55-4099-ad47-9fd214d7b37c" providerId="ADAL" clId="{299918AD-4182-43BB-A5CF-9138E5F068E0}" dt="2020-08-05T08:51:26.668" v="18417" actId="14100"/>
          <ac:spMkLst>
            <pc:docMk/>
            <pc:sldMk cId="3279134883" sldId="705"/>
            <ac:spMk id="6" creationId="{BF145337-6288-46CA-B6E0-B15BB69B4CEE}"/>
          </ac:spMkLst>
        </pc:spChg>
      </pc:sldChg>
      <pc:sldChg chg="addSp delSp modSp add del">
        <pc:chgData name="Andrea Lubberdink" userId="6bef7808-9d55-4099-ad47-9fd214d7b37c" providerId="ADAL" clId="{299918AD-4182-43BB-A5CF-9138E5F068E0}" dt="2020-08-05T09:22:51.914" v="18630" actId="2696"/>
        <pc:sldMkLst>
          <pc:docMk/>
          <pc:sldMk cId="2223083497" sldId="706"/>
        </pc:sldMkLst>
        <pc:spChg chg="add del mod">
          <ac:chgData name="Andrea Lubberdink" userId="6bef7808-9d55-4099-ad47-9fd214d7b37c" providerId="ADAL" clId="{299918AD-4182-43BB-A5CF-9138E5F068E0}" dt="2020-08-05T08:58:23.099" v="18481" actId="478"/>
          <ac:spMkLst>
            <pc:docMk/>
            <pc:sldMk cId="2223083497" sldId="706"/>
            <ac:spMk id="2" creationId="{7C615486-CA5E-4C6F-BC7E-23543AE67026}"/>
          </ac:spMkLst>
        </pc:spChg>
        <pc:spChg chg="mod">
          <ac:chgData name="Andrea Lubberdink" userId="6bef7808-9d55-4099-ad47-9fd214d7b37c" providerId="ADAL" clId="{299918AD-4182-43BB-A5CF-9138E5F068E0}" dt="2020-08-05T09:20:12.386" v="18607" actId="20577"/>
          <ac:spMkLst>
            <pc:docMk/>
            <pc:sldMk cId="2223083497" sldId="706"/>
            <ac:spMk id="3" creationId="{9D7FC6DC-343D-486A-8C68-566C1769B4DC}"/>
          </ac:spMkLst>
        </pc:spChg>
        <pc:spChg chg="del">
          <ac:chgData name="Andrea Lubberdink" userId="6bef7808-9d55-4099-ad47-9fd214d7b37c" providerId="ADAL" clId="{299918AD-4182-43BB-A5CF-9138E5F068E0}" dt="2020-08-05T08:58:03.224" v="18472" actId="478"/>
          <ac:spMkLst>
            <pc:docMk/>
            <pc:sldMk cId="2223083497" sldId="706"/>
            <ac:spMk id="4" creationId="{1F58B1BE-5DE7-4145-ABC3-79DCE06E6850}"/>
          </ac:spMkLst>
        </pc:spChg>
        <pc:spChg chg="del mod">
          <ac:chgData name="Andrea Lubberdink" userId="6bef7808-9d55-4099-ad47-9fd214d7b37c" providerId="ADAL" clId="{299918AD-4182-43BB-A5CF-9138E5F068E0}" dt="2020-08-05T08:51:32.588" v="18421" actId="478"/>
          <ac:spMkLst>
            <pc:docMk/>
            <pc:sldMk cId="2223083497" sldId="706"/>
            <ac:spMk id="6" creationId="{BF145337-6288-46CA-B6E0-B15BB69B4CEE}"/>
          </ac:spMkLst>
        </pc:spChg>
        <pc:spChg chg="add mod">
          <ac:chgData name="Andrea Lubberdink" userId="6bef7808-9d55-4099-ad47-9fd214d7b37c" providerId="ADAL" clId="{299918AD-4182-43BB-A5CF-9138E5F068E0}" dt="2020-08-05T09:20:39.912" v="18614" actId="208"/>
          <ac:spMkLst>
            <pc:docMk/>
            <pc:sldMk cId="2223083497" sldId="706"/>
            <ac:spMk id="11" creationId="{A53B8710-49AA-400F-B739-ABA4619635B2}"/>
          </ac:spMkLst>
        </pc:spChg>
        <pc:picChg chg="add del mod">
          <ac:chgData name="Andrea Lubberdink" userId="6bef7808-9d55-4099-ad47-9fd214d7b37c" providerId="ADAL" clId="{299918AD-4182-43BB-A5CF-9138E5F068E0}" dt="2020-08-05T08:55:36.768" v="18447"/>
          <ac:picMkLst>
            <pc:docMk/>
            <pc:sldMk cId="2223083497" sldId="706"/>
            <ac:picMk id="5" creationId="{416125DE-A5AF-403A-A111-0844BE3A91E1}"/>
          </ac:picMkLst>
        </pc:picChg>
        <pc:picChg chg="add del mod">
          <ac:chgData name="Andrea Lubberdink" userId="6bef7808-9d55-4099-ad47-9fd214d7b37c" providerId="ADAL" clId="{299918AD-4182-43BB-A5CF-9138E5F068E0}" dt="2020-08-05T08:57:50.784" v="18471" actId="478"/>
          <ac:picMkLst>
            <pc:docMk/>
            <pc:sldMk cId="2223083497" sldId="706"/>
            <ac:picMk id="7" creationId="{90766862-B42D-45F9-9E0B-D893B8FF8E2D}"/>
          </ac:picMkLst>
        </pc:picChg>
        <pc:picChg chg="add del">
          <ac:chgData name="Andrea Lubberdink" userId="6bef7808-9d55-4099-ad47-9fd214d7b37c" providerId="ADAL" clId="{299918AD-4182-43BB-A5CF-9138E5F068E0}" dt="2020-08-05T08:57:27.031" v="18467"/>
          <ac:picMkLst>
            <pc:docMk/>
            <pc:sldMk cId="2223083497" sldId="706"/>
            <ac:picMk id="8" creationId="{B1350A1D-A7F5-469E-9A09-83C582EB7B79}"/>
          </ac:picMkLst>
        </pc:picChg>
        <pc:picChg chg="add mod">
          <ac:chgData name="Andrea Lubberdink" userId="6bef7808-9d55-4099-ad47-9fd214d7b37c" providerId="ADAL" clId="{299918AD-4182-43BB-A5CF-9138E5F068E0}" dt="2020-08-05T08:57:48.893" v="18470" actId="1076"/>
          <ac:picMkLst>
            <pc:docMk/>
            <pc:sldMk cId="2223083497" sldId="706"/>
            <ac:picMk id="9" creationId="{53A558AF-D43C-43B2-A8E7-3715839D972C}"/>
          </ac:picMkLst>
        </pc:picChg>
        <pc:picChg chg="add del">
          <ac:chgData name="Andrea Lubberdink" userId="6bef7808-9d55-4099-ad47-9fd214d7b37c" providerId="ADAL" clId="{299918AD-4182-43BB-A5CF-9138E5F068E0}" dt="2020-08-05T09:20:34.982" v="18612" actId="478"/>
          <ac:picMkLst>
            <pc:docMk/>
            <pc:sldMk cId="2223083497" sldId="706"/>
            <ac:picMk id="10" creationId="{7432F4C5-63D3-49AC-BC66-E2C2C57F14D6}"/>
          </ac:picMkLst>
        </pc:picChg>
        <pc:picChg chg="add mod">
          <ac:chgData name="Andrea Lubberdink" userId="6bef7808-9d55-4099-ad47-9fd214d7b37c" providerId="ADAL" clId="{299918AD-4182-43BB-A5CF-9138E5F068E0}" dt="2020-08-05T09:20:56.362" v="18619" actId="14100"/>
          <ac:picMkLst>
            <pc:docMk/>
            <pc:sldMk cId="2223083497" sldId="706"/>
            <ac:picMk id="12" creationId="{4E2DF590-1B59-40BF-9DDF-F364665372AE}"/>
          </ac:picMkLst>
        </pc:picChg>
      </pc:sldChg>
      <pc:sldChg chg="addSp modSp add">
        <pc:chgData name="Andrea Lubberdink" userId="6bef7808-9d55-4099-ad47-9fd214d7b37c" providerId="ADAL" clId="{299918AD-4182-43BB-A5CF-9138E5F068E0}" dt="2020-08-05T09:26:31.006" v="18745" actId="20577"/>
        <pc:sldMkLst>
          <pc:docMk/>
          <pc:sldMk cId="2645115171" sldId="707"/>
        </pc:sldMkLst>
        <pc:spChg chg="mod">
          <ac:chgData name="Andrea Lubberdink" userId="6bef7808-9d55-4099-ad47-9fd214d7b37c" providerId="ADAL" clId="{299918AD-4182-43BB-A5CF-9138E5F068E0}" dt="2020-08-05T09:26:31.006" v="18745" actId="20577"/>
          <ac:spMkLst>
            <pc:docMk/>
            <pc:sldMk cId="2645115171" sldId="707"/>
            <ac:spMk id="3" creationId="{9D7FC6DC-343D-486A-8C68-566C1769B4DC}"/>
          </ac:spMkLst>
        </pc:spChg>
        <pc:spChg chg="add">
          <ac:chgData name="Andrea Lubberdink" userId="6bef7808-9d55-4099-ad47-9fd214d7b37c" providerId="ADAL" clId="{299918AD-4182-43BB-A5CF-9138E5F068E0}" dt="2020-08-05T09:24:40.326" v="18655"/>
          <ac:spMkLst>
            <pc:docMk/>
            <pc:sldMk cId="2645115171" sldId="707"/>
            <ac:spMk id="5" creationId="{BF50F312-EC52-4790-A5D7-B5BC6AE28A33}"/>
          </ac:spMkLst>
        </pc:spChg>
      </pc:sldChg>
      <pc:sldChg chg="addSp delSp modSp add del">
        <pc:chgData name="Andrea Lubberdink" userId="6bef7808-9d55-4099-ad47-9fd214d7b37c" providerId="ADAL" clId="{299918AD-4182-43BB-A5CF-9138E5F068E0}" dt="2020-08-05T09:19:45.738" v="18597" actId="2696"/>
        <pc:sldMkLst>
          <pc:docMk/>
          <pc:sldMk cId="3442725057" sldId="707"/>
        </pc:sldMkLst>
        <pc:spChg chg="del">
          <ac:chgData name="Andrea Lubberdink" userId="6bef7808-9d55-4099-ad47-9fd214d7b37c" providerId="ADAL" clId="{299918AD-4182-43BB-A5CF-9138E5F068E0}" dt="2020-08-05T08:52:01.107" v="18431" actId="478"/>
          <ac:spMkLst>
            <pc:docMk/>
            <pc:sldMk cId="3442725057" sldId="707"/>
            <ac:spMk id="2" creationId="{7C615486-CA5E-4C6F-BC7E-23543AE67026}"/>
          </ac:spMkLst>
        </pc:spChg>
        <pc:spChg chg="mod">
          <ac:chgData name="Andrea Lubberdink" userId="6bef7808-9d55-4099-ad47-9fd214d7b37c" providerId="ADAL" clId="{299918AD-4182-43BB-A5CF-9138E5F068E0}" dt="2020-08-05T08:53:31.839" v="18441" actId="20577"/>
          <ac:spMkLst>
            <pc:docMk/>
            <pc:sldMk cId="3442725057" sldId="707"/>
            <ac:spMk id="3" creationId="{9D7FC6DC-343D-486A-8C68-566C1769B4DC}"/>
          </ac:spMkLst>
        </pc:spChg>
        <pc:picChg chg="add mod">
          <ac:chgData name="Andrea Lubberdink" userId="6bef7808-9d55-4099-ad47-9fd214d7b37c" providerId="ADAL" clId="{299918AD-4182-43BB-A5CF-9138E5F068E0}" dt="2020-08-05T08:53:19.725" v="18436" actId="1076"/>
          <ac:picMkLst>
            <pc:docMk/>
            <pc:sldMk cId="3442725057" sldId="707"/>
            <ac:picMk id="5" creationId="{36DEA11F-0D9B-4269-A8C2-5835A4FF7739}"/>
          </ac:picMkLst>
        </pc:picChg>
      </pc:sldChg>
      <pc:sldChg chg="delSp modSp add del">
        <pc:chgData name="Andrea Lubberdink" userId="6bef7808-9d55-4099-ad47-9fd214d7b37c" providerId="ADAL" clId="{299918AD-4182-43BB-A5CF-9138E5F068E0}" dt="2020-08-05T09:22:56.652" v="18631" actId="2696"/>
        <pc:sldMkLst>
          <pc:docMk/>
          <pc:sldMk cId="1309414969" sldId="708"/>
        </pc:sldMkLst>
        <pc:spChg chg="mod">
          <ac:chgData name="Andrea Lubberdink" userId="6bef7808-9d55-4099-ad47-9fd214d7b37c" providerId="ADAL" clId="{299918AD-4182-43BB-A5CF-9138E5F068E0}" dt="2020-08-05T09:22:18.705" v="18625" actId="1076"/>
          <ac:spMkLst>
            <pc:docMk/>
            <pc:sldMk cId="1309414969" sldId="708"/>
            <ac:spMk id="11" creationId="{A53B8710-49AA-400F-B739-ABA4619635B2}"/>
          </ac:spMkLst>
        </pc:spChg>
        <pc:picChg chg="del mod">
          <ac:chgData name="Andrea Lubberdink" userId="6bef7808-9d55-4099-ad47-9fd214d7b37c" providerId="ADAL" clId="{299918AD-4182-43BB-A5CF-9138E5F068E0}" dt="2020-08-05T09:22:15.678" v="18624" actId="478"/>
          <ac:picMkLst>
            <pc:docMk/>
            <pc:sldMk cId="1309414969" sldId="708"/>
            <ac:picMk id="12" creationId="{4E2DF590-1B59-40BF-9DDF-F364665372AE}"/>
          </ac:picMkLst>
        </pc:picChg>
      </pc:sldChg>
      <pc:sldChg chg="addSp modSp add">
        <pc:chgData name="Andrea Lubberdink" userId="6bef7808-9d55-4099-ad47-9fd214d7b37c" providerId="ADAL" clId="{299918AD-4182-43BB-A5CF-9138E5F068E0}" dt="2020-08-05T09:24:05.634" v="18646" actId="208"/>
        <pc:sldMkLst>
          <pc:docMk/>
          <pc:sldMk cId="2604055856" sldId="709"/>
        </pc:sldMkLst>
        <pc:spChg chg="add mod">
          <ac:chgData name="Andrea Lubberdink" userId="6bef7808-9d55-4099-ad47-9fd214d7b37c" providerId="ADAL" clId="{299918AD-4182-43BB-A5CF-9138E5F068E0}" dt="2020-08-05T09:24:05.634" v="18646" actId="208"/>
          <ac:spMkLst>
            <pc:docMk/>
            <pc:sldMk cId="2604055856" sldId="709"/>
            <ac:spMk id="2" creationId="{F06A55B4-8002-476D-94E4-A19D34693C22}"/>
          </ac:spMkLst>
        </pc:spChg>
        <pc:spChg chg="mod">
          <ac:chgData name="Andrea Lubberdink" userId="6bef7808-9d55-4099-ad47-9fd214d7b37c" providerId="ADAL" clId="{299918AD-4182-43BB-A5CF-9138E5F068E0}" dt="2020-08-05T09:22:45.681" v="18629" actId="1076"/>
          <ac:spMkLst>
            <pc:docMk/>
            <pc:sldMk cId="2604055856" sldId="709"/>
            <ac:spMk id="11" creationId="{A53B8710-49AA-400F-B739-ABA4619635B2}"/>
          </ac:spMkLst>
        </pc:spChg>
        <pc:picChg chg="mod">
          <ac:chgData name="Andrea Lubberdink" userId="6bef7808-9d55-4099-ad47-9fd214d7b37c" providerId="ADAL" clId="{299918AD-4182-43BB-A5CF-9138E5F068E0}" dt="2020-08-05T09:22:36.772" v="18627" actId="14100"/>
          <ac:picMkLst>
            <pc:docMk/>
            <pc:sldMk cId="2604055856" sldId="709"/>
            <ac:picMk id="12" creationId="{4E2DF590-1B59-40BF-9DDF-F364665372AE}"/>
          </ac:picMkLst>
        </pc:picChg>
      </pc:sldChg>
      <pc:sldChg chg="addSp delSp modSp add del">
        <pc:chgData name="Andrea Lubberdink" userId="6bef7808-9d55-4099-ad47-9fd214d7b37c" providerId="ADAL" clId="{299918AD-4182-43BB-A5CF-9138E5F068E0}" dt="2020-08-05T09:28:34.772" v="18763" actId="2696"/>
        <pc:sldMkLst>
          <pc:docMk/>
          <pc:sldMk cId="2938201651" sldId="710"/>
        </pc:sldMkLst>
        <pc:spChg chg="mod">
          <ac:chgData name="Andrea Lubberdink" userId="6bef7808-9d55-4099-ad47-9fd214d7b37c" providerId="ADAL" clId="{299918AD-4182-43BB-A5CF-9138E5F068E0}" dt="2020-08-05T09:27:46.843" v="18760" actId="20577"/>
          <ac:spMkLst>
            <pc:docMk/>
            <pc:sldMk cId="2938201651" sldId="710"/>
            <ac:spMk id="3" creationId="{9D7FC6DC-343D-486A-8C68-566C1769B4DC}"/>
          </ac:spMkLst>
        </pc:spChg>
        <pc:spChg chg="add del">
          <ac:chgData name="Andrea Lubberdink" userId="6bef7808-9d55-4099-ad47-9fd214d7b37c" providerId="ADAL" clId="{299918AD-4182-43BB-A5CF-9138E5F068E0}" dt="2020-08-05T09:27:07.225" v="18747" actId="478"/>
          <ac:spMkLst>
            <pc:docMk/>
            <pc:sldMk cId="2938201651" sldId="710"/>
            <ac:spMk id="6" creationId="{65026031-5DF4-467E-8811-9CFF20FC7DB8}"/>
          </ac:spMkLst>
        </pc:spChg>
        <pc:spChg chg="del mod">
          <ac:chgData name="Andrea Lubberdink" userId="6bef7808-9d55-4099-ad47-9fd214d7b37c" providerId="ADAL" clId="{299918AD-4182-43BB-A5CF-9138E5F068E0}" dt="2020-08-05T09:27:06.044" v="18746" actId="478"/>
          <ac:spMkLst>
            <pc:docMk/>
            <pc:sldMk cId="2938201651" sldId="710"/>
            <ac:spMk id="11" creationId="{A53B8710-49AA-400F-B739-ABA4619635B2}"/>
          </ac:spMkLst>
        </pc:spChg>
        <pc:picChg chg="add del mod">
          <ac:chgData name="Andrea Lubberdink" userId="6bef7808-9d55-4099-ad47-9fd214d7b37c" providerId="ADAL" clId="{299918AD-4182-43BB-A5CF-9138E5F068E0}" dt="2020-08-05T09:27:52.574" v="18761" actId="1076"/>
          <ac:picMkLst>
            <pc:docMk/>
            <pc:sldMk cId="2938201651" sldId="710"/>
            <ac:picMk id="9" creationId="{53A558AF-D43C-43B2-A8E7-3715839D972C}"/>
          </ac:picMkLst>
        </pc:picChg>
      </pc:sldChg>
      <pc:sldChg chg="addSp modSp add">
        <pc:chgData name="Andrea Lubberdink" userId="6bef7808-9d55-4099-ad47-9fd214d7b37c" providerId="ADAL" clId="{299918AD-4182-43BB-A5CF-9138E5F068E0}" dt="2020-08-05T09:24:38.862" v="18653"/>
        <pc:sldMkLst>
          <pc:docMk/>
          <pc:sldMk cId="547627491" sldId="711"/>
        </pc:sldMkLst>
        <pc:spChg chg="add">
          <ac:chgData name="Andrea Lubberdink" userId="6bef7808-9d55-4099-ad47-9fd214d7b37c" providerId="ADAL" clId="{299918AD-4182-43BB-A5CF-9138E5F068E0}" dt="2020-08-05T09:24:38.862" v="18653"/>
          <ac:spMkLst>
            <pc:docMk/>
            <pc:sldMk cId="547627491" sldId="711"/>
            <ac:spMk id="6" creationId="{32FB844E-BAA5-43BF-8DDC-AA71480249E1}"/>
          </ac:spMkLst>
        </pc:spChg>
        <pc:spChg chg="mod">
          <ac:chgData name="Andrea Lubberdink" userId="6bef7808-9d55-4099-ad47-9fd214d7b37c" providerId="ADAL" clId="{299918AD-4182-43BB-A5CF-9138E5F068E0}" dt="2020-08-05T09:23:16.765" v="18636" actId="14100"/>
          <ac:spMkLst>
            <pc:docMk/>
            <pc:sldMk cId="547627491" sldId="711"/>
            <ac:spMk id="11" creationId="{A53B8710-49AA-400F-B739-ABA4619635B2}"/>
          </ac:spMkLst>
        </pc:spChg>
      </pc:sldChg>
      <pc:sldChg chg="addSp modSp add">
        <pc:chgData name="Andrea Lubberdink" userId="6bef7808-9d55-4099-ad47-9fd214d7b37c" providerId="ADAL" clId="{299918AD-4182-43BB-A5CF-9138E5F068E0}" dt="2020-08-05T09:24:39.589" v="18654"/>
        <pc:sldMkLst>
          <pc:docMk/>
          <pc:sldMk cId="3895067261" sldId="712"/>
        </pc:sldMkLst>
        <pc:spChg chg="add">
          <ac:chgData name="Andrea Lubberdink" userId="6bef7808-9d55-4099-ad47-9fd214d7b37c" providerId="ADAL" clId="{299918AD-4182-43BB-A5CF-9138E5F068E0}" dt="2020-08-05T09:24:39.589" v="18654"/>
          <ac:spMkLst>
            <pc:docMk/>
            <pc:sldMk cId="3895067261" sldId="712"/>
            <ac:spMk id="6" creationId="{A3F1D4F7-C46F-490B-93C5-B501AFDE2C2F}"/>
          </ac:spMkLst>
        </pc:spChg>
        <pc:spChg chg="mod">
          <ac:chgData name="Andrea Lubberdink" userId="6bef7808-9d55-4099-ad47-9fd214d7b37c" providerId="ADAL" clId="{299918AD-4182-43BB-A5CF-9138E5F068E0}" dt="2020-08-05T09:23:22.505" v="18638" actId="14100"/>
          <ac:spMkLst>
            <pc:docMk/>
            <pc:sldMk cId="3895067261" sldId="712"/>
            <ac:spMk id="11" creationId="{A53B8710-49AA-400F-B739-ABA4619635B2}"/>
          </ac:spMkLst>
        </pc:spChg>
      </pc:sldChg>
      <pc:sldChg chg="delSp modSp add del">
        <pc:chgData name="Andrea Lubberdink" userId="6bef7808-9d55-4099-ad47-9fd214d7b37c" providerId="ADAL" clId="{299918AD-4182-43BB-A5CF-9138E5F068E0}" dt="2020-08-05T09:23:37.241" v="18642" actId="2696"/>
        <pc:sldMkLst>
          <pc:docMk/>
          <pc:sldMk cId="704077722" sldId="713"/>
        </pc:sldMkLst>
        <pc:spChg chg="del mod">
          <ac:chgData name="Andrea Lubberdink" userId="6bef7808-9d55-4099-ad47-9fd214d7b37c" providerId="ADAL" clId="{299918AD-4182-43BB-A5CF-9138E5F068E0}" dt="2020-08-05T09:23:29.823" v="18641" actId="478"/>
          <ac:spMkLst>
            <pc:docMk/>
            <pc:sldMk cId="704077722" sldId="713"/>
            <ac:spMk id="11" creationId="{A53B8710-49AA-400F-B739-ABA4619635B2}"/>
          </ac:spMkLst>
        </pc:spChg>
      </pc:sldChg>
      <pc:sldChg chg="add">
        <pc:chgData name="Andrea Lubberdink" userId="6bef7808-9d55-4099-ad47-9fd214d7b37c" providerId="ADAL" clId="{299918AD-4182-43BB-A5CF-9138E5F068E0}" dt="2020-08-05T09:23:59.019" v="18643"/>
        <pc:sldMkLst>
          <pc:docMk/>
          <pc:sldMk cId="3434935189" sldId="713"/>
        </pc:sldMkLst>
      </pc:sldChg>
      <pc:sldChg chg="add">
        <pc:chgData name="Andrea Lubberdink" userId="6bef7808-9d55-4099-ad47-9fd214d7b37c" providerId="ADAL" clId="{299918AD-4182-43BB-A5CF-9138E5F068E0}" dt="2020-08-05T09:28:32.464" v="18762"/>
        <pc:sldMkLst>
          <pc:docMk/>
          <pc:sldMk cId="2940780765" sldId="714"/>
        </pc:sldMkLst>
      </pc:sldChg>
      <pc:sldChg chg="addSp modSp add">
        <pc:chgData name="Andrea Lubberdink" userId="6bef7808-9d55-4099-ad47-9fd214d7b37c" providerId="ADAL" clId="{299918AD-4182-43BB-A5CF-9138E5F068E0}" dt="2020-08-05T09:31:03.333" v="18993" actId="20577"/>
        <pc:sldMkLst>
          <pc:docMk/>
          <pc:sldMk cId="2292053224" sldId="715"/>
        </pc:sldMkLst>
        <pc:spChg chg="add mod">
          <ac:chgData name="Andrea Lubberdink" userId="6bef7808-9d55-4099-ad47-9fd214d7b37c" providerId="ADAL" clId="{299918AD-4182-43BB-A5CF-9138E5F068E0}" dt="2020-08-05T09:29:05.132" v="18767" actId="208"/>
          <ac:spMkLst>
            <pc:docMk/>
            <pc:sldMk cId="2292053224" sldId="715"/>
            <ac:spMk id="2" creationId="{1EB6A1E6-C0B6-48E9-B307-0B8148F82C95}"/>
          </ac:spMkLst>
        </pc:spChg>
        <pc:spChg chg="add mod">
          <ac:chgData name="Andrea Lubberdink" userId="6bef7808-9d55-4099-ad47-9fd214d7b37c" providerId="ADAL" clId="{299918AD-4182-43BB-A5CF-9138E5F068E0}" dt="2020-08-05T09:30:48.800" v="18989" actId="1076"/>
          <ac:spMkLst>
            <pc:docMk/>
            <pc:sldMk cId="2292053224" sldId="715"/>
            <ac:spMk id="4" creationId="{8E8BC8CA-C5B1-47A2-A95A-FDF2FEECC468}"/>
          </ac:spMkLst>
        </pc:spChg>
        <pc:spChg chg="add mod">
          <ac:chgData name="Andrea Lubberdink" userId="6bef7808-9d55-4099-ad47-9fd214d7b37c" providerId="ADAL" clId="{299918AD-4182-43BB-A5CF-9138E5F068E0}" dt="2020-08-05T09:31:03.333" v="18993" actId="20577"/>
          <ac:spMkLst>
            <pc:docMk/>
            <pc:sldMk cId="2292053224" sldId="715"/>
            <ac:spMk id="8" creationId="{BB4BA525-FB00-472E-B47C-6416DBE7507F}"/>
          </ac:spMkLst>
        </pc:spChg>
      </pc:sldChg>
      <pc:sldChg chg="delSp modSp add">
        <pc:chgData name="Andrea Lubberdink" userId="6bef7808-9d55-4099-ad47-9fd214d7b37c" providerId="ADAL" clId="{299918AD-4182-43BB-A5CF-9138E5F068E0}" dt="2020-08-05T09:31:39.209" v="19049" actId="20577"/>
        <pc:sldMkLst>
          <pc:docMk/>
          <pc:sldMk cId="3518837514" sldId="716"/>
        </pc:sldMkLst>
        <pc:spChg chg="del mod">
          <ac:chgData name="Andrea Lubberdink" userId="6bef7808-9d55-4099-ad47-9fd214d7b37c" providerId="ADAL" clId="{299918AD-4182-43BB-A5CF-9138E5F068E0}" dt="2020-08-05T09:31:32.836" v="19023" actId="478"/>
          <ac:spMkLst>
            <pc:docMk/>
            <pc:sldMk cId="3518837514" sldId="716"/>
            <ac:spMk id="2" creationId="{5476778C-E20D-4222-8DEC-301B840366D2}"/>
          </ac:spMkLst>
        </pc:spChg>
        <pc:spChg chg="mod">
          <ac:chgData name="Andrea Lubberdink" userId="6bef7808-9d55-4099-ad47-9fd214d7b37c" providerId="ADAL" clId="{299918AD-4182-43BB-A5CF-9138E5F068E0}" dt="2020-08-05T09:31:39.209" v="19049" actId="20577"/>
          <ac:spMkLst>
            <pc:docMk/>
            <pc:sldMk cId="3518837514" sldId="716"/>
            <ac:spMk id="3" creationId="{BAE962C9-DD32-455F-B8A9-BB0378A1D9E0}"/>
          </ac:spMkLst>
        </pc:spChg>
      </pc:sldChg>
      <pc:sldChg chg="modSp add">
        <pc:chgData name="Andrea Lubberdink" userId="6bef7808-9d55-4099-ad47-9fd214d7b37c" providerId="ADAL" clId="{299918AD-4182-43BB-A5CF-9138E5F068E0}" dt="2020-08-05T09:45:38.930" v="19375" actId="20577"/>
        <pc:sldMkLst>
          <pc:docMk/>
          <pc:sldMk cId="3969662650" sldId="717"/>
        </pc:sldMkLst>
        <pc:spChg chg="mod">
          <ac:chgData name="Andrea Lubberdink" userId="6bef7808-9d55-4099-ad47-9fd214d7b37c" providerId="ADAL" clId="{299918AD-4182-43BB-A5CF-9138E5F068E0}" dt="2020-08-05T09:45:38.930" v="19375" actId="20577"/>
          <ac:spMkLst>
            <pc:docMk/>
            <pc:sldMk cId="3969662650" sldId="717"/>
            <ac:spMk id="5" creationId="{E3EA6B54-6E99-4DC6-99B8-6486B26905AA}"/>
          </ac:spMkLst>
        </pc:spChg>
        <pc:cxnChg chg="mod">
          <ac:chgData name="Andrea Lubberdink" userId="6bef7808-9d55-4099-ad47-9fd214d7b37c" providerId="ADAL" clId="{299918AD-4182-43BB-A5CF-9138E5F068E0}" dt="2020-08-05T09:45:31.750" v="19372" actId="14100"/>
          <ac:cxnSpMkLst>
            <pc:docMk/>
            <pc:sldMk cId="3969662650" sldId="717"/>
            <ac:cxnSpMk id="15" creationId="{2DEC0975-7823-4ED6-B6E6-753384477B02}"/>
          </ac:cxnSpMkLst>
        </pc:cxnChg>
      </pc:sldChg>
      <pc:sldChg chg="addSp delSp modSp add">
        <pc:chgData name="Andrea Lubberdink" userId="6bef7808-9d55-4099-ad47-9fd214d7b37c" providerId="ADAL" clId="{299918AD-4182-43BB-A5CF-9138E5F068E0}" dt="2020-08-05T09:54:33.215" v="19520" actId="14100"/>
        <pc:sldMkLst>
          <pc:docMk/>
          <pc:sldMk cId="14275090" sldId="718"/>
        </pc:sldMkLst>
        <pc:picChg chg="add mod">
          <ac:chgData name="Andrea Lubberdink" userId="6bef7808-9d55-4099-ad47-9fd214d7b37c" providerId="ADAL" clId="{299918AD-4182-43BB-A5CF-9138E5F068E0}" dt="2020-08-05T09:53:38.657" v="19510" actId="14100"/>
          <ac:picMkLst>
            <pc:docMk/>
            <pc:sldMk cId="14275090" sldId="718"/>
            <ac:picMk id="2" creationId="{E7C0ACD2-3156-40BB-974C-29D6D351666F}"/>
          </ac:picMkLst>
        </pc:picChg>
        <pc:cxnChg chg="del">
          <ac:chgData name="Andrea Lubberdink" userId="6bef7808-9d55-4099-ad47-9fd214d7b37c" providerId="ADAL" clId="{299918AD-4182-43BB-A5CF-9138E5F068E0}" dt="2020-08-05T09:53:49.349" v="19511"/>
          <ac:cxnSpMkLst>
            <pc:docMk/>
            <pc:sldMk cId="14275090" sldId="718"/>
            <ac:cxnSpMk id="14" creationId="{20F93B38-0328-40EC-A001-55D0F469EB45}"/>
          </ac:cxnSpMkLst>
        </pc:cxnChg>
        <pc:cxnChg chg="add mod">
          <ac:chgData name="Andrea Lubberdink" userId="6bef7808-9d55-4099-ad47-9fd214d7b37c" providerId="ADAL" clId="{299918AD-4182-43BB-A5CF-9138E5F068E0}" dt="2020-08-05T09:54:33.215" v="19520" actId="14100"/>
          <ac:cxnSpMkLst>
            <pc:docMk/>
            <pc:sldMk cId="14275090" sldId="718"/>
            <ac:cxnSpMk id="15" creationId="{578B82E3-2C73-458E-8C9B-80798B73CDAB}"/>
          </ac:cxnSpMkLst>
        </pc:cxnChg>
      </pc:sldChg>
      <pc:sldChg chg="addSp delSp modSp add">
        <pc:chgData name="Andrea Lubberdink" userId="6bef7808-9d55-4099-ad47-9fd214d7b37c" providerId="ADAL" clId="{299918AD-4182-43BB-A5CF-9138E5F068E0}" dt="2020-08-05T09:55:43.305" v="19527" actId="1076"/>
        <pc:sldMkLst>
          <pc:docMk/>
          <pc:sldMk cId="2193171708" sldId="719"/>
        </pc:sldMkLst>
        <pc:spChg chg="add mod">
          <ac:chgData name="Andrea Lubberdink" userId="6bef7808-9d55-4099-ad47-9fd214d7b37c" providerId="ADAL" clId="{299918AD-4182-43BB-A5CF-9138E5F068E0}" dt="2020-08-05T09:55:43.305" v="19527" actId="1076"/>
          <ac:spMkLst>
            <pc:docMk/>
            <pc:sldMk cId="2193171708" sldId="719"/>
            <ac:spMk id="14" creationId="{C2E36CFD-F3C6-4BE1-BC3B-62469AD0A0C3}"/>
          </ac:spMkLst>
        </pc:spChg>
        <pc:cxnChg chg="del">
          <ac:chgData name="Andrea Lubberdink" userId="6bef7808-9d55-4099-ad47-9fd214d7b37c" providerId="ADAL" clId="{299918AD-4182-43BB-A5CF-9138E5F068E0}" dt="2020-08-05T09:55:04.593" v="19522" actId="478"/>
          <ac:cxnSpMkLst>
            <pc:docMk/>
            <pc:sldMk cId="2193171708" sldId="719"/>
            <ac:cxnSpMk id="15" creationId="{578B82E3-2C73-458E-8C9B-80798B73CDAB}"/>
          </ac:cxnSpMkLst>
        </pc:cxnChg>
        <pc:cxnChg chg="add">
          <ac:chgData name="Andrea Lubberdink" userId="6bef7808-9d55-4099-ad47-9fd214d7b37c" providerId="ADAL" clId="{299918AD-4182-43BB-A5CF-9138E5F068E0}" dt="2020-08-05T09:55:35.740" v="19526"/>
          <ac:cxnSpMkLst>
            <pc:docMk/>
            <pc:sldMk cId="2193171708" sldId="719"/>
            <ac:cxnSpMk id="16" creationId="{88CB4554-9AD3-4CB5-B8F9-8AE256F1847F}"/>
          </ac:cxnSpMkLst>
        </pc:cxnChg>
      </pc:sldChg>
      <pc:sldChg chg="addSp add">
        <pc:chgData name="Andrea Lubberdink" userId="6bef7808-9d55-4099-ad47-9fd214d7b37c" providerId="ADAL" clId="{299918AD-4182-43BB-A5CF-9138E5F068E0}" dt="2020-08-05T11:32:55.755" v="19601"/>
        <pc:sldMkLst>
          <pc:docMk/>
          <pc:sldMk cId="950452096" sldId="720"/>
        </pc:sldMkLst>
        <pc:picChg chg="add">
          <ac:chgData name="Andrea Lubberdink" userId="6bef7808-9d55-4099-ad47-9fd214d7b37c" providerId="ADAL" clId="{299918AD-4182-43BB-A5CF-9138E5F068E0}" dt="2020-08-05T11:32:55.755" v="19601"/>
          <ac:picMkLst>
            <pc:docMk/>
            <pc:sldMk cId="950452096" sldId="720"/>
            <ac:picMk id="6" creationId="{2D118256-DE4C-4CE4-9E7C-48C7CD08F793}"/>
          </ac:picMkLst>
        </pc:picChg>
      </pc:sldChg>
      <pc:sldChg chg="modSp add">
        <pc:chgData name="Andrea Lubberdink" userId="6bef7808-9d55-4099-ad47-9fd214d7b37c" providerId="ADAL" clId="{299918AD-4182-43BB-A5CF-9138E5F068E0}" dt="2020-08-05T11:30:09.230" v="19577" actId="14100"/>
        <pc:sldMkLst>
          <pc:docMk/>
          <pc:sldMk cId="1974547089" sldId="721"/>
        </pc:sldMkLst>
        <pc:spChg chg="mod">
          <ac:chgData name="Andrea Lubberdink" userId="6bef7808-9d55-4099-ad47-9fd214d7b37c" providerId="ADAL" clId="{299918AD-4182-43BB-A5CF-9138E5F068E0}" dt="2020-08-05T11:30:09.230" v="19577" actId="14100"/>
          <ac:spMkLst>
            <pc:docMk/>
            <pc:sldMk cId="1974547089" sldId="721"/>
            <ac:spMk id="4" creationId="{077561E7-0F8A-4E06-B4A1-F1A6AC6C3147}"/>
          </ac:spMkLst>
        </pc:spChg>
      </pc:sldChg>
      <pc:sldChg chg="modSp add">
        <pc:chgData name="Andrea Lubberdink" userId="6bef7808-9d55-4099-ad47-9fd214d7b37c" providerId="ADAL" clId="{299918AD-4182-43BB-A5CF-9138E5F068E0}" dt="2020-08-05T11:30:13.353" v="19579" actId="14100"/>
        <pc:sldMkLst>
          <pc:docMk/>
          <pc:sldMk cId="720123478" sldId="722"/>
        </pc:sldMkLst>
        <pc:spChg chg="mod">
          <ac:chgData name="Andrea Lubberdink" userId="6bef7808-9d55-4099-ad47-9fd214d7b37c" providerId="ADAL" clId="{299918AD-4182-43BB-A5CF-9138E5F068E0}" dt="2020-08-05T11:30:13.353" v="19579" actId="14100"/>
          <ac:spMkLst>
            <pc:docMk/>
            <pc:sldMk cId="720123478" sldId="722"/>
            <ac:spMk id="4" creationId="{077561E7-0F8A-4E06-B4A1-F1A6AC6C3147}"/>
          </ac:spMkLst>
        </pc:spChg>
      </pc:sldChg>
      <pc:sldChg chg="modSp add">
        <pc:chgData name="Andrea Lubberdink" userId="6bef7808-9d55-4099-ad47-9fd214d7b37c" providerId="ADAL" clId="{299918AD-4182-43BB-A5CF-9138E5F068E0}" dt="2020-08-05T11:30:20.680" v="19581" actId="14100"/>
        <pc:sldMkLst>
          <pc:docMk/>
          <pc:sldMk cId="2636988557" sldId="723"/>
        </pc:sldMkLst>
        <pc:spChg chg="mod">
          <ac:chgData name="Andrea Lubberdink" userId="6bef7808-9d55-4099-ad47-9fd214d7b37c" providerId="ADAL" clId="{299918AD-4182-43BB-A5CF-9138E5F068E0}" dt="2020-08-05T11:30:20.680" v="19581" actId="14100"/>
          <ac:spMkLst>
            <pc:docMk/>
            <pc:sldMk cId="2636988557" sldId="723"/>
            <ac:spMk id="4" creationId="{077561E7-0F8A-4E06-B4A1-F1A6AC6C3147}"/>
          </ac:spMkLst>
        </pc:spChg>
      </pc:sldChg>
      <pc:sldChg chg="modSp add del">
        <pc:chgData name="Andrea Lubberdink" userId="6bef7808-9d55-4099-ad47-9fd214d7b37c" providerId="ADAL" clId="{299918AD-4182-43BB-A5CF-9138E5F068E0}" dt="2020-08-05T11:30:36.870" v="19588" actId="2696"/>
        <pc:sldMkLst>
          <pc:docMk/>
          <pc:sldMk cId="1715646296" sldId="724"/>
        </pc:sldMkLst>
        <pc:spChg chg="mod">
          <ac:chgData name="Andrea Lubberdink" userId="6bef7808-9d55-4099-ad47-9fd214d7b37c" providerId="ADAL" clId="{299918AD-4182-43BB-A5CF-9138E5F068E0}" dt="2020-08-05T11:30:24.740" v="19583" actId="14100"/>
          <ac:spMkLst>
            <pc:docMk/>
            <pc:sldMk cId="1715646296" sldId="724"/>
            <ac:spMk id="4" creationId="{077561E7-0F8A-4E06-B4A1-F1A6AC6C3147}"/>
          </ac:spMkLst>
        </pc:spChg>
      </pc:sldChg>
      <pc:sldChg chg="addSp delSp modSp add">
        <pc:chgData name="Andrea Lubberdink" userId="6bef7808-9d55-4099-ad47-9fd214d7b37c" providerId="ADAL" clId="{299918AD-4182-43BB-A5CF-9138E5F068E0}" dt="2020-08-05T11:32:39.967" v="19600" actId="14100"/>
        <pc:sldMkLst>
          <pc:docMk/>
          <pc:sldMk cId="719527808" sldId="725"/>
        </pc:sldMkLst>
        <pc:spChg chg="mod">
          <ac:chgData name="Andrea Lubberdink" userId="6bef7808-9d55-4099-ad47-9fd214d7b37c" providerId="ADAL" clId="{299918AD-4182-43BB-A5CF-9138E5F068E0}" dt="2020-08-05T11:32:39.967" v="19600" actId="14100"/>
          <ac:spMkLst>
            <pc:docMk/>
            <pc:sldMk cId="719527808" sldId="725"/>
            <ac:spMk id="4" creationId="{077561E7-0F8A-4E06-B4A1-F1A6AC6C3147}"/>
          </ac:spMkLst>
        </pc:spChg>
        <pc:spChg chg="add del mod">
          <ac:chgData name="Andrea Lubberdink" userId="6bef7808-9d55-4099-ad47-9fd214d7b37c" providerId="ADAL" clId="{299918AD-4182-43BB-A5CF-9138E5F068E0}" dt="2020-08-05T11:32:36.917" v="19599" actId="478"/>
          <ac:spMkLst>
            <pc:docMk/>
            <pc:sldMk cId="719527808" sldId="725"/>
            <ac:spMk id="7" creationId="{03577E71-FB25-4BED-9DEB-096B64EA13D2}"/>
          </ac:spMkLst>
        </pc:spChg>
      </pc:sldChg>
      <pc:sldChg chg="addSp delSp modSp add">
        <pc:chgData name="Andrea Lubberdink" userId="6bef7808-9d55-4099-ad47-9fd214d7b37c" providerId="ADAL" clId="{299918AD-4182-43BB-A5CF-9138E5F068E0}" dt="2020-08-05T11:32:25.516" v="19598" actId="1076"/>
        <pc:sldMkLst>
          <pc:docMk/>
          <pc:sldMk cId="2368653170" sldId="726"/>
        </pc:sldMkLst>
        <pc:spChg chg="add del mod">
          <ac:chgData name="Andrea Lubberdink" userId="6bef7808-9d55-4099-ad47-9fd214d7b37c" providerId="ADAL" clId="{299918AD-4182-43BB-A5CF-9138E5F068E0}" dt="2020-08-05T11:30:59.991" v="19596" actId="14100"/>
          <ac:spMkLst>
            <pc:docMk/>
            <pc:sldMk cId="2368653170" sldId="726"/>
            <ac:spMk id="4" creationId="{077561E7-0F8A-4E06-B4A1-F1A6AC6C3147}"/>
          </ac:spMkLst>
        </pc:spChg>
        <pc:spChg chg="del mod">
          <ac:chgData name="Andrea Lubberdink" userId="6bef7808-9d55-4099-ad47-9fd214d7b37c" providerId="ADAL" clId="{299918AD-4182-43BB-A5CF-9138E5F068E0}" dt="2020-08-05T11:30:46.411" v="19592" actId="478"/>
          <ac:spMkLst>
            <pc:docMk/>
            <pc:sldMk cId="2368653170" sldId="726"/>
            <ac:spMk id="7" creationId="{03577E71-FB25-4BED-9DEB-096B64EA13D2}"/>
          </ac:spMkLst>
        </pc:spChg>
        <pc:picChg chg="add mod">
          <ac:chgData name="Andrea Lubberdink" userId="6bef7808-9d55-4099-ad47-9fd214d7b37c" providerId="ADAL" clId="{299918AD-4182-43BB-A5CF-9138E5F068E0}" dt="2020-08-05T11:32:25.516" v="19598" actId="1076"/>
          <ac:picMkLst>
            <pc:docMk/>
            <pc:sldMk cId="2368653170" sldId="726"/>
            <ac:picMk id="8" creationId="{306351D6-1701-4275-BDC7-1B93FCBBFAC2}"/>
          </ac:picMkLst>
        </pc:picChg>
      </pc:sldChg>
      <pc:sldChg chg="modSp add">
        <pc:chgData name="Andrea Lubberdink" userId="6bef7808-9d55-4099-ad47-9fd214d7b37c" providerId="ADAL" clId="{299918AD-4182-43BB-A5CF-9138E5F068E0}" dt="2020-08-06T08:58:49.118" v="24019" actId="20577"/>
        <pc:sldMkLst>
          <pc:docMk/>
          <pc:sldMk cId="183634423" sldId="727"/>
        </pc:sldMkLst>
        <pc:spChg chg="mod">
          <ac:chgData name="Andrea Lubberdink" userId="6bef7808-9d55-4099-ad47-9fd214d7b37c" providerId="ADAL" clId="{299918AD-4182-43BB-A5CF-9138E5F068E0}" dt="2020-08-06T08:58:49.118" v="24019" actId="20577"/>
          <ac:spMkLst>
            <pc:docMk/>
            <pc:sldMk cId="183634423" sldId="727"/>
            <ac:spMk id="2" creationId="{340D3335-BC54-4F39-94E9-A9E9554D2CA8}"/>
          </ac:spMkLst>
        </pc:spChg>
      </pc:sldChg>
      <pc:sldChg chg="addSp delSp modSp add del">
        <pc:chgData name="Andrea Lubberdink" userId="6bef7808-9d55-4099-ad47-9fd214d7b37c" providerId="ADAL" clId="{299918AD-4182-43BB-A5CF-9138E5F068E0}" dt="2020-08-05T11:42:41.245" v="20181" actId="2696"/>
        <pc:sldMkLst>
          <pc:docMk/>
          <pc:sldMk cId="73733416" sldId="728"/>
        </pc:sldMkLst>
        <pc:spChg chg="mod">
          <ac:chgData name="Andrea Lubberdink" userId="6bef7808-9d55-4099-ad47-9fd214d7b37c" providerId="ADAL" clId="{299918AD-4182-43BB-A5CF-9138E5F068E0}" dt="2020-08-05T11:41:58.384" v="20160" actId="20577"/>
          <ac:spMkLst>
            <pc:docMk/>
            <pc:sldMk cId="73733416" sldId="728"/>
            <ac:spMk id="2" creationId="{340D3335-BC54-4F39-94E9-A9E9554D2CA8}"/>
          </ac:spMkLst>
        </pc:spChg>
        <pc:spChg chg="add del mod">
          <ac:chgData name="Andrea Lubberdink" userId="6bef7808-9d55-4099-ad47-9fd214d7b37c" providerId="ADAL" clId="{299918AD-4182-43BB-A5CF-9138E5F068E0}" dt="2020-08-05T11:39:49.844" v="20029" actId="478"/>
          <ac:spMkLst>
            <pc:docMk/>
            <pc:sldMk cId="73733416" sldId="728"/>
            <ac:spMk id="3" creationId="{C46A97D7-BA44-4145-A8C0-7F7B687052BF}"/>
          </ac:spMkLst>
        </pc:spChg>
        <pc:spChg chg="add mod">
          <ac:chgData name="Andrea Lubberdink" userId="6bef7808-9d55-4099-ad47-9fd214d7b37c" providerId="ADAL" clId="{299918AD-4182-43BB-A5CF-9138E5F068E0}" dt="2020-08-05T11:42:17.345" v="20163" actId="208"/>
          <ac:spMkLst>
            <pc:docMk/>
            <pc:sldMk cId="73733416" sldId="728"/>
            <ac:spMk id="6" creationId="{0E4D0DC6-8239-4924-A667-B07E1290A676}"/>
          </ac:spMkLst>
        </pc:spChg>
      </pc:sldChg>
      <pc:sldChg chg="addSp modSp add">
        <pc:chgData name="Andrea Lubberdink" userId="6bef7808-9d55-4099-ad47-9fd214d7b37c" providerId="ADAL" clId="{299918AD-4182-43BB-A5CF-9138E5F068E0}" dt="2020-08-05T11:51:15.158" v="20319"/>
        <pc:sldMkLst>
          <pc:docMk/>
          <pc:sldMk cId="298298830" sldId="729"/>
        </pc:sldMkLst>
        <pc:spChg chg="mod">
          <ac:chgData name="Andrea Lubberdink" userId="6bef7808-9d55-4099-ad47-9fd214d7b37c" providerId="ADAL" clId="{299918AD-4182-43BB-A5CF-9138E5F068E0}" dt="2020-08-05T11:50:38.306" v="20313" actId="6549"/>
          <ac:spMkLst>
            <pc:docMk/>
            <pc:sldMk cId="298298830" sldId="729"/>
            <ac:spMk id="2" creationId="{340D3335-BC54-4F39-94E9-A9E9554D2CA8}"/>
          </ac:spMkLst>
        </pc:spChg>
        <pc:cxnChg chg="add">
          <ac:chgData name="Andrea Lubberdink" userId="6bef7808-9d55-4099-ad47-9fd214d7b37c" providerId="ADAL" clId="{299918AD-4182-43BB-A5CF-9138E5F068E0}" dt="2020-08-05T11:50:56.751" v="20315"/>
          <ac:cxnSpMkLst>
            <pc:docMk/>
            <pc:sldMk cId="298298830" sldId="729"/>
            <ac:cxnSpMk id="6" creationId="{BB00B3B0-25B8-4D67-8C68-C0258766FB5D}"/>
          </ac:cxnSpMkLst>
        </pc:cxnChg>
        <pc:cxnChg chg="add">
          <ac:chgData name="Andrea Lubberdink" userId="6bef7808-9d55-4099-ad47-9fd214d7b37c" providerId="ADAL" clId="{299918AD-4182-43BB-A5CF-9138E5F068E0}" dt="2020-08-05T11:51:01.526" v="20316"/>
          <ac:cxnSpMkLst>
            <pc:docMk/>
            <pc:sldMk cId="298298830" sldId="729"/>
            <ac:cxnSpMk id="7" creationId="{163F916F-9C4D-457D-8FD9-87B89ECAA173}"/>
          </ac:cxnSpMkLst>
        </pc:cxnChg>
        <pc:cxnChg chg="add">
          <ac:chgData name="Andrea Lubberdink" userId="6bef7808-9d55-4099-ad47-9fd214d7b37c" providerId="ADAL" clId="{299918AD-4182-43BB-A5CF-9138E5F068E0}" dt="2020-08-05T11:51:06.136" v="20317"/>
          <ac:cxnSpMkLst>
            <pc:docMk/>
            <pc:sldMk cId="298298830" sldId="729"/>
            <ac:cxnSpMk id="8" creationId="{017ED65F-70B1-4597-AAFD-446588744866}"/>
          </ac:cxnSpMkLst>
        </pc:cxnChg>
        <pc:cxnChg chg="add">
          <ac:chgData name="Andrea Lubberdink" userId="6bef7808-9d55-4099-ad47-9fd214d7b37c" providerId="ADAL" clId="{299918AD-4182-43BB-A5CF-9138E5F068E0}" dt="2020-08-05T11:51:10.976" v="20318"/>
          <ac:cxnSpMkLst>
            <pc:docMk/>
            <pc:sldMk cId="298298830" sldId="729"/>
            <ac:cxnSpMk id="9" creationId="{1CEE5523-B536-4A6C-8A78-01D89A686F0C}"/>
          </ac:cxnSpMkLst>
        </pc:cxnChg>
        <pc:cxnChg chg="add">
          <ac:chgData name="Andrea Lubberdink" userId="6bef7808-9d55-4099-ad47-9fd214d7b37c" providerId="ADAL" clId="{299918AD-4182-43BB-A5CF-9138E5F068E0}" dt="2020-08-05T11:51:15.158" v="20319"/>
          <ac:cxnSpMkLst>
            <pc:docMk/>
            <pc:sldMk cId="298298830" sldId="729"/>
            <ac:cxnSpMk id="10" creationId="{614D9CC1-D034-40AD-99FA-F24DBC9625B6}"/>
          </ac:cxnSpMkLst>
        </pc:cxnChg>
      </pc:sldChg>
      <pc:sldChg chg="addSp modSp add">
        <pc:chgData name="Andrea Lubberdink" userId="6bef7808-9d55-4099-ad47-9fd214d7b37c" providerId="ADAL" clId="{299918AD-4182-43BB-A5CF-9138E5F068E0}" dt="2020-08-05T11:49:59.734" v="20224" actId="208"/>
        <pc:sldMkLst>
          <pc:docMk/>
          <pc:sldMk cId="2551921297" sldId="730"/>
        </pc:sldMkLst>
        <pc:spChg chg="mod">
          <ac:chgData name="Andrea Lubberdink" userId="6bef7808-9d55-4099-ad47-9fd214d7b37c" providerId="ADAL" clId="{299918AD-4182-43BB-A5CF-9138E5F068E0}" dt="2020-08-05T11:42:59.777" v="20194" actId="20577"/>
          <ac:spMkLst>
            <pc:docMk/>
            <pc:sldMk cId="2551921297" sldId="730"/>
            <ac:spMk id="2" creationId="{340D3335-BC54-4F39-94E9-A9E9554D2CA8}"/>
          </ac:spMkLst>
        </pc:spChg>
        <pc:spChg chg="add mod">
          <ac:chgData name="Andrea Lubberdink" userId="6bef7808-9d55-4099-ad47-9fd214d7b37c" providerId="ADAL" clId="{299918AD-4182-43BB-A5CF-9138E5F068E0}" dt="2020-08-05T11:49:59.734" v="20224" actId="208"/>
          <ac:spMkLst>
            <pc:docMk/>
            <pc:sldMk cId="2551921297" sldId="730"/>
            <ac:spMk id="3" creationId="{27D689B4-0AE3-48D4-8F72-B330006B8A4C}"/>
          </ac:spMkLst>
        </pc:spChg>
        <pc:spChg chg="mod">
          <ac:chgData name="Andrea Lubberdink" userId="6bef7808-9d55-4099-ad47-9fd214d7b37c" providerId="ADAL" clId="{299918AD-4182-43BB-A5CF-9138E5F068E0}" dt="2020-08-05T11:42:53.997" v="20184" actId="14100"/>
          <ac:spMkLst>
            <pc:docMk/>
            <pc:sldMk cId="2551921297" sldId="730"/>
            <ac:spMk id="6" creationId="{0E4D0DC6-8239-4924-A667-B07E1290A676}"/>
          </ac:spMkLst>
        </pc:spChg>
      </pc:sldChg>
      <pc:sldChg chg="addSp modSp add">
        <pc:chgData name="Andrea Lubberdink" userId="6bef7808-9d55-4099-ad47-9fd214d7b37c" providerId="ADAL" clId="{299918AD-4182-43BB-A5CF-9138E5F068E0}" dt="2020-08-05T11:49:32.336" v="20218" actId="1076"/>
        <pc:sldMkLst>
          <pc:docMk/>
          <pc:sldMk cId="3324751463" sldId="731"/>
        </pc:sldMkLst>
        <pc:cxnChg chg="add mod">
          <ac:chgData name="Andrea Lubberdink" userId="6bef7808-9d55-4099-ad47-9fd214d7b37c" providerId="ADAL" clId="{299918AD-4182-43BB-A5CF-9138E5F068E0}" dt="2020-08-05T11:48:53.529" v="20198" actId="1582"/>
          <ac:cxnSpMkLst>
            <pc:docMk/>
            <pc:sldMk cId="3324751463" sldId="731"/>
            <ac:cxnSpMk id="7" creationId="{31DDE1C4-0D73-4619-B48A-3CF2513BBB8D}"/>
          </ac:cxnSpMkLst>
        </pc:cxnChg>
        <pc:cxnChg chg="add mod">
          <ac:chgData name="Andrea Lubberdink" userId="6bef7808-9d55-4099-ad47-9fd214d7b37c" providerId="ADAL" clId="{299918AD-4182-43BB-A5CF-9138E5F068E0}" dt="2020-08-05T11:49:32.336" v="20218" actId="1076"/>
          <ac:cxnSpMkLst>
            <pc:docMk/>
            <pc:sldMk cId="3324751463" sldId="731"/>
            <ac:cxnSpMk id="8" creationId="{BF4D3B45-1F6A-44B5-B694-75CB10AC99B2}"/>
          </ac:cxnSpMkLst>
        </pc:cxnChg>
        <pc:cxnChg chg="add mod">
          <ac:chgData name="Andrea Lubberdink" userId="6bef7808-9d55-4099-ad47-9fd214d7b37c" providerId="ADAL" clId="{299918AD-4182-43BB-A5CF-9138E5F068E0}" dt="2020-08-05T11:49:15.298" v="20208" actId="14100"/>
          <ac:cxnSpMkLst>
            <pc:docMk/>
            <pc:sldMk cId="3324751463" sldId="731"/>
            <ac:cxnSpMk id="9" creationId="{7A888C30-86D7-4EA3-BBA5-1704B870863C}"/>
          </ac:cxnSpMkLst>
        </pc:cxnChg>
        <pc:cxnChg chg="add mod">
          <ac:chgData name="Andrea Lubberdink" userId="6bef7808-9d55-4099-ad47-9fd214d7b37c" providerId="ADAL" clId="{299918AD-4182-43BB-A5CF-9138E5F068E0}" dt="2020-08-05T11:49:09.147" v="20206" actId="14100"/>
          <ac:cxnSpMkLst>
            <pc:docMk/>
            <pc:sldMk cId="3324751463" sldId="731"/>
            <ac:cxnSpMk id="10" creationId="{14F2DFCA-75C3-41F6-8D59-97BB5BA40337}"/>
          </ac:cxnSpMkLst>
        </pc:cxnChg>
        <pc:cxnChg chg="add mod">
          <ac:chgData name="Andrea Lubberdink" userId="6bef7808-9d55-4099-ad47-9fd214d7b37c" providerId="ADAL" clId="{299918AD-4182-43BB-A5CF-9138E5F068E0}" dt="2020-08-05T11:49:02.207" v="20204" actId="14100"/>
          <ac:cxnSpMkLst>
            <pc:docMk/>
            <pc:sldMk cId="3324751463" sldId="731"/>
            <ac:cxnSpMk id="11" creationId="{D4031491-D15F-48D3-8487-B264FC4B49DE}"/>
          </ac:cxnSpMkLst>
        </pc:cxnChg>
      </pc:sldChg>
      <pc:sldChg chg="delSp modSp add del">
        <pc:chgData name="Andrea Lubberdink" userId="6bef7808-9d55-4099-ad47-9fd214d7b37c" providerId="ADAL" clId="{299918AD-4182-43BB-A5CF-9138E5F068E0}" dt="2020-08-05T12:28:09.139" v="21230" actId="2696"/>
        <pc:sldMkLst>
          <pc:docMk/>
          <pc:sldMk cId="439891131" sldId="732"/>
        </pc:sldMkLst>
        <pc:spChg chg="del mod">
          <ac:chgData name="Andrea Lubberdink" userId="6bef7808-9d55-4099-ad47-9fd214d7b37c" providerId="ADAL" clId="{299918AD-4182-43BB-A5CF-9138E5F068E0}" dt="2020-08-05T12:27:44.014" v="21228"/>
          <ac:spMkLst>
            <pc:docMk/>
            <pc:sldMk cId="439891131" sldId="732"/>
            <ac:spMk id="2" creationId="{340D3335-BC54-4F39-94E9-A9E9554D2CA8}"/>
          </ac:spMkLst>
        </pc:spChg>
      </pc:sldChg>
      <pc:sldChg chg="addSp delSp modSp add">
        <pc:chgData name="Andrea Lubberdink" userId="6bef7808-9d55-4099-ad47-9fd214d7b37c" providerId="ADAL" clId="{299918AD-4182-43BB-A5CF-9138E5F068E0}" dt="2020-08-05T11:54:00.219" v="20337" actId="1076"/>
        <pc:sldMkLst>
          <pc:docMk/>
          <pc:sldMk cId="2032105125" sldId="733"/>
        </pc:sldMkLst>
        <pc:spChg chg="add del mod">
          <ac:chgData name="Andrea Lubberdink" userId="6bef7808-9d55-4099-ad47-9fd214d7b37c" providerId="ADAL" clId="{299918AD-4182-43BB-A5CF-9138E5F068E0}" dt="2020-08-05T11:53:18.441" v="20324"/>
          <ac:spMkLst>
            <pc:docMk/>
            <pc:sldMk cId="2032105125" sldId="733"/>
            <ac:spMk id="3" creationId="{A3E4AF97-7846-4A06-B357-C6026EBA958A}"/>
          </ac:spMkLst>
        </pc:spChg>
        <pc:spChg chg="add mod">
          <ac:chgData name="Andrea Lubberdink" userId="6bef7808-9d55-4099-ad47-9fd214d7b37c" providerId="ADAL" clId="{299918AD-4182-43BB-A5CF-9138E5F068E0}" dt="2020-08-05T11:53:36.059" v="20329" actId="1076"/>
          <ac:spMkLst>
            <pc:docMk/>
            <pc:sldMk cId="2032105125" sldId="733"/>
            <ac:spMk id="11" creationId="{EB0A0155-F50F-444C-BF80-CADCBB9BA343}"/>
          </ac:spMkLst>
        </pc:spChg>
        <pc:spChg chg="add mod">
          <ac:chgData name="Andrea Lubberdink" userId="6bef7808-9d55-4099-ad47-9fd214d7b37c" providerId="ADAL" clId="{299918AD-4182-43BB-A5CF-9138E5F068E0}" dt="2020-08-05T11:54:00.219" v="20337" actId="1076"/>
          <ac:spMkLst>
            <pc:docMk/>
            <pc:sldMk cId="2032105125" sldId="733"/>
            <ac:spMk id="12" creationId="{E7C84126-C932-4577-8D5D-738E43F47798}"/>
          </ac:spMkLst>
        </pc:spChg>
        <pc:spChg chg="add mod">
          <ac:chgData name="Andrea Lubberdink" userId="6bef7808-9d55-4099-ad47-9fd214d7b37c" providerId="ADAL" clId="{299918AD-4182-43BB-A5CF-9138E5F068E0}" dt="2020-08-05T11:53:55.843" v="20336" actId="1076"/>
          <ac:spMkLst>
            <pc:docMk/>
            <pc:sldMk cId="2032105125" sldId="733"/>
            <ac:spMk id="13" creationId="{DDFD6FFE-5C81-4698-B065-060EFEFA9395}"/>
          </ac:spMkLst>
        </pc:spChg>
        <pc:spChg chg="add mod">
          <ac:chgData name="Andrea Lubberdink" userId="6bef7808-9d55-4099-ad47-9fd214d7b37c" providerId="ADAL" clId="{299918AD-4182-43BB-A5CF-9138E5F068E0}" dt="2020-08-05T11:53:52.447" v="20335" actId="1076"/>
          <ac:spMkLst>
            <pc:docMk/>
            <pc:sldMk cId="2032105125" sldId="733"/>
            <ac:spMk id="14" creationId="{D2AD345B-5F43-402F-A9A3-E0A9E3E60294}"/>
          </ac:spMkLst>
        </pc:spChg>
        <pc:spChg chg="add mod">
          <ac:chgData name="Andrea Lubberdink" userId="6bef7808-9d55-4099-ad47-9fd214d7b37c" providerId="ADAL" clId="{299918AD-4182-43BB-A5CF-9138E5F068E0}" dt="2020-08-05T11:53:48.611" v="20334" actId="1076"/>
          <ac:spMkLst>
            <pc:docMk/>
            <pc:sldMk cId="2032105125" sldId="733"/>
            <ac:spMk id="15" creationId="{07E6B77C-BE03-4CF3-9F52-9E2B746F58F4}"/>
          </ac:spMkLst>
        </pc:spChg>
        <pc:picChg chg="mod">
          <ac:chgData name="Andrea Lubberdink" userId="6bef7808-9d55-4099-ad47-9fd214d7b37c" providerId="ADAL" clId="{299918AD-4182-43BB-A5CF-9138E5F068E0}" dt="2020-08-05T11:53:32.522" v="20328" actId="1076"/>
          <ac:picMkLst>
            <pc:docMk/>
            <pc:sldMk cId="2032105125" sldId="733"/>
            <ac:picMk id="5" creationId="{00000000-0000-0000-0000-000000000000}"/>
          </ac:picMkLst>
        </pc:picChg>
      </pc:sldChg>
      <pc:sldChg chg="delSp modSp add del">
        <pc:chgData name="Andrea Lubberdink" userId="6bef7808-9d55-4099-ad47-9fd214d7b37c" providerId="ADAL" clId="{299918AD-4182-43BB-A5CF-9138E5F068E0}" dt="2020-08-05T12:54:15.973" v="21338" actId="2696"/>
        <pc:sldMkLst>
          <pc:docMk/>
          <pc:sldMk cId="883986246" sldId="734"/>
        </pc:sldMkLst>
        <pc:spChg chg="mod">
          <ac:chgData name="Andrea Lubberdink" userId="6bef7808-9d55-4099-ad47-9fd214d7b37c" providerId="ADAL" clId="{299918AD-4182-43BB-A5CF-9138E5F068E0}" dt="2020-08-05T11:58:46.590" v="20662" actId="20577"/>
          <ac:spMkLst>
            <pc:docMk/>
            <pc:sldMk cId="883986246" sldId="734"/>
            <ac:spMk id="2" creationId="{09637405-EC5E-43A2-ACEE-442127F0FBC1}"/>
          </ac:spMkLst>
        </pc:spChg>
        <pc:spChg chg="del">
          <ac:chgData name="Andrea Lubberdink" userId="6bef7808-9d55-4099-ad47-9fd214d7b37c" providerId="ADAL" clId="{299918AD-4182-43BB-A5CF-9138E5F068E0}" dt="2020-08-05T11:59:48.046" v="20667" actId="478"/>
          <ac:spMkLst>
            <pc:docMk/>
            <pc:sldMk cId="883986246" sldId="734"/>
            <ac:spMk id="4" creationId="{00000000-0000-0000-0000-000000000000}"/>
          </ac:spMkLst>
        </pc:spChg>
      </pc:sldChg>
      <pc:sldChg chg="addSp modSp add">
        <pc:chgData name="Andrea Lubberdink" userId="6bef7808-9d55-4099-ad47-9fd214d7b37c" providerId="ADAL" clId="{299918AD-4182-43BB-A5CF-9138E5F068E0}" dt="2020-08-05T12:01:08.440" v="20678" actId="167"/>
        <pc:sldMkLst>
          <pc:docMk/>
          <pc:sldMk cId="1095288403" sldId="735"/>
        </pc:sldMkLst>
        <pc:picChg chg="ord">
          <ac:chgData name="Andrea Lubberdink" userId="6bef7808-9d55-4099-ad47-9fd214d7b37c" providerId="ADAL" clId="{299918AD-4182-43BB-A5CF-9138E5F068E0}" dt="2020-08-05T12:01:08.440" v="20678" actId="167"/>
          <ac:picMkLst>
            <pc:docMk/>
            <pc:sldMk cId="1095288403" sldId="735"/>
            <ac:picMk id="15" creationId="{B8B1C640-9B2A-4B40-A9F7-1D9755625303}"/>
          </ac:picMkLst>
        </pc:picChg>
        <pc:cxnChg chg="add mod">
          <ac:chgData name="Andrea Lubberdink" userId="6bef7808-9d55-4099-ad47-9fd214d7b37c" providerId="ADAL" clId="{299918AD-4182-43BB-A5CF-9138E5F068E0}" dt="2020-08-05T12:00:38.122" v="20676" actId="1582"/>
          <ac:cxnSpMkLst>
            <pc:docMk/>
            <pc:sldMk cId="1095288403" sldId="735"/>
            <ac:cxnSpMk id="10" creationId="{7E18319D-8184-4B58-A4E2-87A95728D595}"/>
          </ac:cxnSpMkLst>
        </pc:cxnChg>
      </pc:sldChg>
      <pc:sldChg chg="addSp delSp modSp add del">
        <pc:chgData name="Andrea Lubberdink" userId="6bef7808-9d55-4099-ad47-9fd214d7b37c" providerId="ADAL" clId="{299918AD-4182-43BB-A5CF-9138E5F068E0}" dt="2020-08-05T12:25:50.889" v="21118" actId="2696"/>
        <pc:sldMkLst>
          <pc:docMk/>
          <pc:sldMk cId="1988074341" sldId="736"/>
        </pc:sldMkLst>
        <pc:spChg chg="add del mod">
          <ac:chgData name="Andrea Lubberdink" userId="6bef7808-9d55-4099-ad47-9fd214d7b37c" providerId="ADAL" clId="{299918AD-4182-43BB-A5CF-9138E5F068E0}" dt="2020-08-05T12:02:12.587" v="20683" actId="478"/>
          <ac:spMkLst>
            <pc:docMk/>
            <pc:sldMk cId="1988074341" sldId="736"/>
            <ac:spMk id="14" creationId="{AC45AF43-59C4-4BFD-A2CC-6818EC0BC0D3}"/>
          </ac:spMkLst>
        </pc:spChg>
        <pc:spChg chg="add mod">
          <ac:chgData name="Andrea Lubberdink" userId="6bef7808-9d55-4099-ad47-9fd214d7b37c" providerId="ADAL" clId="{299918AD-4182-43BB-A5CF-9138E5F068E0}" dt="2020-08-05T12:05:52.811" v="20888" actId="1076"/>
          <ac:spMkLst>
            <pc:docMk/>
            <pc:sldMk cId="1988074341" sldId="736"/>
            <ac:spMk id="16" creationId="{2684879D-CD96-4B40-9AFC-34DBB1481DAA}"/>
          </ac:spMkLst>
        </pc:spChg>
        <pc:picChg chg="del">
          <ac:chgData name="Andrea Lubberdink" userId="6bef7808-9d55-4099-ad47-9fd214d7b37c" providerId="ADAL" clId="{299918AD-4182-43BB-A5CF-9138E5F068E0}" dt="2020-08-05T12:02:09.375" v="20681" actId="478"/>
          <ac:picMkLst>
            <pc:docMk/>
            <pc:sldMk cId="1988074341" sldId="736"/>
            <ac:picMk id="2" creationId="{7AD41C26-656E-47AD-A00F-4E5DE9B0A47D}"/>
          </ac:picMkLst>
        </pc:picChg>
        <pc:picChg chg="del">
          <ac:chgData name="Andrea Lubberdink" userId="6bef7808-9d55-4099-ad47-9fd214d7b37c" providerId="ADAL" clId="{299918AD-4182-43BB-A5CF-9138E5F068E0}" dt="2020-08-05T12:02:10.386" v="20682" actId="478"/>
          <ac:picMkLst>
            <pc:docMk/>
            <pc:sldMk cId="1988074341" sldId="736"/>
            <ac:picMk id="5" creationId="{00000000-0000-0000-0000-000000000000}"/>
          </ac:picMkLst>
        </pc:picChg>
        <pc:picChg chg="del">
          <ac:chgData name="Andrea Lubberdink" userId="6bef7808-9d55-4099-ad47-9fd214d7b37c" providerId="ADAL" clId="{299918AD-4182-43BB-A5CF-9138E5F068E0}" dt="2020-08-05T12:02:04.192" v="20680" actId="478"/>
          <ac:picMkLst>
            <pc:docMk/>
            <pc:sldMk cId="1988074341" sldId="736"/>
            <ac:picMk id="15" creationId="{B8B1C640-9B2A-4B40-A9F7-1D9755625303}"/>
          </ac:picMkLst>
        </pc:picChg>
        <pc:cxnChg chg="del">
          <ac:chgData name="Andrea Lubberdink" userId="6bef7808-9d55-4099-ad47-9fd214d7b37c" providerId="ADAL" clId="{299918AD-4182-43BB-A5CF-9138E5F068E0}" dt="2020-08-05T12:02:18.082" v="20686" actId="478"/>
          <ac:cxnSpMkLst>
            <pc:docMk/>
            <pc:sldMk cId="1988074341" sldId="736"/>
            <ac:cxnSpMk id="3" creationId="{00000000-0000-0000-0000-000000000000}"/>
          </ac:cxnSpMkLst>
        </pc:cxnChg>
        <pc:cxnChg chg="del mod">
          <ac:chgData name="Andrea Lubberdink" userId="6bef7808-9d55-4099-ad47-9fd214d7b37c" providerId="ADAL" clId="{299918AD-4182-43BB-A5CF-9138E5F068E0}" dt="2020-08-05T12:02:17.112" v="20685" actId="478"/>
          <ac:cxnSpMkLst>
            <pc:docMk/>
            <pc:sldMk cId="1988074341" sldId="736"/>
            <ac:cxnSpMk id="6" creationId="{00000000-0000-0000-0000-000000000000}"/>
          </ac:cxnSpMkLst>
        </pc:cxnChg>
        <pc:cxnChg chg="del mod">
          <ac:chgData name="Andrea Lubberdink" userId="6bef7808-9d55-4099-ad47-9fd214d7b37c" providerId="ADAL" clId="{299918AD-4182-43BB-A5CF-9138E5F068E0}" dt="2020-08-05T12:02:20.882" v="20689" actId="478"/>
          <ac:cxnSpMkLst>
            <pc:docMk/>
            <pc:sldMk cId="1988074341" sldId="736"/>
            <ac:cxnSpMk id="7" creationId="{00000000-0000-0000-0000-000000000000}"/>
          </ac:cxnSpMkLst>
        </pc:cxnChg>
        <pc:cxnChg chg="del">
          <ac:chgData name="Andrea Lubberdink" userId="6bef7808-9d55-4099-ad47-9fd214d7b37c" providerId="ADAL" clId="{299918AD-4182-43BB-A5CF-9138E5F068E0}" dt="2020-08-05T12:02:19.349" v="20687" actId="478"/>
          <ac:cxnSpMkLst>
            <pc:docMk/>
            <pc:sldMk cId="1988074341" sldId="736"/>
            <ac:cxnSpMk id="8" creationId="{00000000-0000-0000-0000-000000000000}"/>
          </ac:cxnSpMkLst>
        </pc:cxnChg>
        <pc:cxnChg chg="del">
          <ac:chgData name="Andrea Lubberdink" userId="6bef7808-9d55-4099-ad47-9fd214d7b37c" providerId="ADAL" clId="{299918AD-4182-43BB-A5CF-9138E5F068E0}" dt="2020-08-05T12:02:20.112" v="20688" actId="478"/>
          <ac:cxnSpMkLst>
            <pc:docMk/>
            <pc:sldMk cId="1988074341" sldId="736"/>
            <ac:cxnSpMk id="9" creationId="{00000000-0000-0000-0000-000000000000}"/>
          </ac:cxnSpMkLst>
        </pc:cxnChg>
        <pc:cxnChg chg="del">
          <ac:chgData name="Andrea Lubberdink" userId="6bef7808-9d55-4099-ad47-9fd214d7b37c" providerId="ADAL" clId="{299918AD-4182-43BB-A5CF-9138E5F068E0}" dt="2020-08-05T12:02:22.927" v="20691" actId="478"/>
          <ac:cxnSpMkLst>
            <pc:docMk/>
            <pc:sldMk cId="1988074341" sldId="736"/>
            <ac:cxnSpMk id="10" creationId="{7E18319D-8184-4B58-A4E2-87A95728D595}"/>
          </ac:cxnSpMkLst>
        </pc:cxnChg>
        <pc:cxnChg chg="del">
          <ac:chgData name="Andrea Lubberdink" userId="6bef7808-9d55-4099-ad47-9fd214d7b37c" providerId="ADAL" clId="{299918AD-4182-43BB-A5CF-9138E5F068E0}" dt="2020-08-05T12:02:25.252" v="20693" actId="478"/>
          <ac:cxnSpMkLst>
            <pc:docMk/>
            <pc:sldMk cId="1988074341" sldId="736"/>
            <ac:cxnSpMk id="11" creationId="{00000000-0000-0000-0000-000000000000}"/>
          </ac:cxnSpMkLst>
        </pc:cxnChg>
        <pc:cxnChg chg="del">
          <ac:chgData name="Andrea Lubberdink" userId="6bef7808-9d55-4099-ad47-9fd214d7b37c" providerId="ADAL" clId="{299918AD-4182-43BB-A5CF-9138E5F068E0}" dt="2020-08-05T12:02:22.182" v="20690" actId="478"/>
          <ac:cxnSpMkLst>
            <pc:docMk/>
            <pc:sldMk cId="1988074341" sldId="736"/>
            <ac:cxnSpMk id="12" creationId="{C61D66EB-66B5-4D5C-B01A-7D0080B649C2}"/>
          </ac:cxnSpMkLst>
        </pc:cxnChg>
        <pc:cxnChg chg="del">
          <ac:chgData name="Andrea Lubberdink" userId="6bef7808-9d55-4099-ad47-9fd214d7b37c" providerId="ADAL" clId="{299918AD-4182-43BB-A5CF-9138E5F068E0}" dt="2020-08-05T12:02:15.367" v="20684" actId="478"/>
          <ac:cxnSpMkLst>
            <pc:docMk/>
            <pc:sldMk cId="1988074341" sldId="736"/>
            <ac:cxnSpMk id="13" creationId="{00000000-0000-0000-0000-000000000000}"/>
          </ac:cxnSpMkLst>
        </pc:cxnChg>
        <pc:cxnChg chg="del">
          <ac:chgData name="Andrea Lubberdink" userId="6bef7808-9d55-4099-ad47-9fd214d7b37c" providerId="ADAL" clId="{299918AD-4182-43BB-A5CF-9138E5F068E0}" dt="2020-08-05T12:02:23.767" v="20692" actId="478"/>
          <ac:cxnSpMkLst>
            <pc:docMk/>
            <pc:sldMk cId="1988074341" sldId="736"/>
            <ac:cxnSpMk id="17" creationId="{0EDF85AD-7F9D-457B-B2A8-6289D6DE5647}"/>
          </ac:cxnSpMkLst>
        </pc:cxnChg>
      </pc:sldChg>
      <pc:sldChg chg="addSp modSp add del">
        <pc:chgData name="Andrea Lubberdink" userId="6bef7808-9d55-4099-ad47-9fd214d7b37c" providerId="ADAL" clId="{299918AD-4182-43BB-A5CF-9138E5F068E0}" dt="2020-08-05T12:30:03.498" v="21239" actId="2696"/>
        <pc:sldMkLst>
          <pc:docMk/>
          <pc:sldMk cId="2268115669" sldId="737"/>
        </pc:sldMkLst>
        <pc:spChg chg="add mod">
          <ac:chgData name="Andrea Lubberdink" userId="6bef7808-9d55-4099-ad47-9fd214d7b37c" providerId="ADAL" clId="{299918AD-4182-43BB-A5CF-9138E5F068E0}" dt="2020-08-05T12:04:57.246" v="20877" actId="14100"/>
          <ac:spMkLst>
            <pc:docMk/>
            <pc:sldMk cId="2268115669" sldId="737"/>
            <ac:spMk id="4" creationId="{3391E77F-B183-41BD-A8A4-46F5319A037D}"/>
          </ac:spMkLst>
        </pc:spChg>
        <pc:spChg chg="add mod">
          <ac:chgData name="Andrea Lubberdink" userId="6bef7808-9d55-4099-ad47-9fd214d7b37c" providerId="ADAL" clId="{299918AD-4182-43BB-A5CF-9138E5F068E0}" dt="2020-08-05T12:04:38.639" v="20874" actId="1076"/>
          <ac:spMkLst>
            <pc:docMk/>
            <pc:sldMk cId="2268115669" sldId="737"/>
            <ac:spMk id="12" creationId="{A0063DD2-3EA7-4B49-88D5-911A8B34C371}"/>
          </ac:spMkLst>
        </pc:spChg>
      </pc:sldChg>
      <pc:sldChg chg="addSp delSp modSp add">
        <pc:chgData name="Andrea Lubberdink" userId="6bef7808-9d55-4099-ad47-9fd214d7b37c" providerId="ADAL" clId="{299918AD-4182-43BB-A5CF-9138E5F068E0}" dt="2020-08-05T12:30:37.321" v="21249" actId="20577"/>
        <pc:sldMkLst>
          <pc:docMk/>
          <pc:sldMk cId="161780655" sldId="738"/>
        </pc:sldMkLst>
        <pc:spChg chg="add del">
          <ac:chgData name="Andrea Lubberdink" userId="6bef7808-9d55-4099-ad47-9fd214d7b37c" providerId="ADAL" clId="{299918AD-4182-43BB-A5CF-9138E5F068E0}" dt="2020-08-05T12:05:22.910" v="20884" actId="478"/>
          <ac:spMkLst>
            <pc:docMk/>
            <pc:sldMk cId="161780655" sldId="738"/>
            <ac:spMk id="4" creationId="{3391E77F-B183-41BD-A8A4-46F5319A037D}"/>
          </ac:spMkLst>
        </pc:spChg>
        <pc:spChg chg="mod">
          <ac:chgData name="Andrea Lubberdink" userId="6bef7808-9d55-4099-ad47-9fd214d7b37c" providerId="ADAL" clId="{299918AD-4182-43BB-A5CF-9138E5F068E0}" dt="2020-08-05T12:30:37.321" v="21249" actId="20577"/>
          <ac:spMkLst>
            <pc:docMk/>
            <pc:sldMk cId="161780655" sldId="738"/>
            <ac:spMk id="10" creationId="{8C96F144-59B1-4457-AEC6-F8C53B6D516C}"/>
          </ac:spMkLst>
        </pc:spChg>
        <pc:spChg chg="del">
          <ac:chgData name="Andrea Lubberdink" userId="6bef7808-9d55-4099-ad47-9fd214d7b37c" providerId="ADAL" clId="{299918AD-4182-43BB-A5CF-9138E5F068E0}" dt="2020-08-05T12:05:20.222" v="20883" actId="478"/>
          <ac:spMkLst>
            <pc:docMk/>
            <pc:sldMk cId="161780655" sldId="738"/>
            <ac:spMk id="12" creationId="{A0063DD2-3EA7-4B49-88D5-911A8B34C371}"/>
          </ac:spMkLst>
        </pc:spChg>
      </pc:sldChg>
      <pc:sldChg chg="addSp modSp add">
        <pc:chgData name="Andrea Lubberdink" userId="6bef7808-9d55-4099-ad47-9fd214d7b37c" providerId="ADAL" clId="{299918AD-4182-43BB-A5CF-9138E5F068E0}" dt="2020-08-05T12:22:35.928" v="21025"/>
        <pc:sldMkLst>
          <pc:docMk/>
          <pc:sldMk cId="734150327" sldId="739"/>
        </pc:sldMkLst>
        <pc:spChg chg="add">
          <ac:chgData name="Andrea Lubberdink" userId="6bef7808-9d55-4099-ad47-9fd214d7b37c" providerId="ADAL" clId="{299918AD-4182-43BB-A5CF-9138E5F068E0}" dt="2020-08-05T12:22:16.093" v="21020"/>
          <ac:spMkLst>
            <pc:docMk/>
            <pc:sldMk cId="734150327" sldId="739"/>
            <ac:spMk id="16" creationId="{992B3ED0-B469-47B4-AE5A-AFDD168D467E}"/>
          </ac:spMkLst>
        </pc:spChg>
        <pc:spChg chg="add">
          <ac:chgData name="Andrea Lubberdink" userId="6bef7808-9d55-4099-ad47-9fd214d7b37c" providerId="ADAL" clId="{299918AD-4182-43BB-A5CF-9138E5F068E0}" dt="2020-08-05T12:22:22.337" v="21021"/>
          <ac:spMkLst>
            <pc:docMk/>
            <pc:sldMk cId="734150327" sldId="739"/>
            <ac:spMk id="18" creationId="{7C9B4D57-15FB-4AC2-AF24-01B5358D6DCF}"/>
          </ac:spMkLst>
        </pc:spChg>
        <pc:spChg chg="add mod">
          <ac:chgData name="Andrea Lubberdink" userId="6bef7808-9d55-4099-ad47-9fd214d7b37c" providerId="ADAL" clId="{299918AD-4182-43BB-A5CF-9138E5F068E0}" dt="2020-08-05T12:22:30.090" v="21024" actId="1037"/>
          <ac:spMkLst>
            <pc:docMk/>
            <pc:sldMk cId="734150327" sldId="739"/>
            <ac:spMk id="19" creationId="{96133BE3-0A91-46EE-84C8-DFBDCB19995A}"/>
          </ac:spMkLst>
        </pc:spChg>
        <pc:spChg chg="add">
          <ac:chgData name="Andrea Lubberdink" userId="6bef7808-9d55-4099-ad47-9fd214d7b37c" providerId="ADAL" clId="{299918AD-4182-43BB-A5CF-9138E5F068E0}" dt="2020-08-05T12:22:35.928" v="21025"/>
          <ac:spMkLst>
            <pc:docMk/>
            <pc:sldMk cId="734150327" sldId="739"/>
            <ac:spMk id="20" creationId="{76ED3CC6-BFDB-4708-B949-6A9861AD54D8}"/>
          </ac:spMkLst>
        </pc:spChg>
        <pc:picChg chg="add mod">
          <ac:chgData name="Andrea Lubberdink" userId="6bef7808-9d55-4099-ad47-9fd214d7b37c" providerId="ADAL" clId="{299918AD-4182-43BB-A5CF-9138E5F068E0}" dt="2020-08-05T12:15:43.095" v="20968" actId="14100"/>
          <ac:picMkLst>
            <pc:docMk/>
            <pc:sldMk cId="734150327" sldId="739"/>
            <ac:picMk id="4" creationId="{0DF8D934-F10B-44F4-A173-20741459D7B2}"/>
          </ac:picMkLst>
        </pc:picChg>
      </pc:sldChg>
      <pc:sldChg chg="addSp modSp add">
        <pc:chgData name="Andrea Lubberdink" userId="6bef7808-9d55-4099-ad47-9fd214d7b37c" providerId="ADAL" clId="{299918AD-4182-43BB-A5CF-9138E5F068E0}" dt="2020-08-05T12:25:40.015" v="21116" actId="255"/>
        <pc:sldMkLst>
          <pc:docMk/>
          <pc:sldMk cId="132627957" sldId="740"/>
        </pc:sldMkLst>
        <pc:spChg chg="add mod">
          <ac:chgData name="Andrea Lubberdink" userId="6bef7808-9d55-4099-ad47-9fd214d7b37c" providerId="ADAL" clId="{299918AD-4182-43BB-A5CF-9138E5F068E0}" dt="2020-08-05T12:23:45.218" v="21038" actId="1076"/>
          <ac:spMkLst>
            <pc:docMk/>
            <pc:sldMk cId="132627957" sldId="740"/>
            <ac:spMk id="34" creationId="{4FFF4335-9ECD-4F9A-B451-6EEACF64795F}"/>
          </ac:spMkLst>
        </pc:spChg>
        <pc:spChg chg="add mod">
          <ac:chgData name="Andrea Lubberdink" userId="6bef7808-9d55-4099-ad47-9fd214d7b37c" providerId="ADAL" clId="{299918AD-4182-43BB-A5CF-9138E5F068E0}" dt="2020-08-05T12:23:36.488" v="21037" actId="1076"/>
          <ac:spMkLst>
            <pc:docMk/>
            <pc:sldMk cId="132627957" sldId="740"/>
            <ac:spMk id="35" creationId="{6194283E-66B8-4F04-9194-3C871346AF2F}"/>
          </ac:spMkLst>
        </pc:spChg>
        <pc:spChg chg="add mod">
          <ac:chgData name="Andrea Lubberdink" userId="6bef7808-9d55-4099-ad47-9fd214d7b37c" providerId="ADAL" clId="{299918AD-4182-43BB-A5CF-9138E5F068E0}" dt="2020-08-05T12:24:22.870" v="21044" actId="1076"/>
          <ac:spMkLst>
            <pc:docMk/>
            <pc:sldMk cId="132627957" sldId="740"/>
            <ac:spMk id="36" creationId="{1D9B31A8-2D38-4621-85BE-6E992AF69D7E}"/>
          </ac:spMkLst>
        </pc:spChg>
        <pc:spChg chg="add mod">
          <ac:chgData name="Andrea Lubberdink" userId="6bef7808-9d55-4099-ad47-9fd214d7b37c" providerId="ADAL" clId="{299918AD-4182-43BB-A5CF-9138E5F068E0}" dt="2020-08-05T12:24:11.447" v="21043" actId="1037"/>
          <ac:spMkLst>
            <pc:docMk/>
            <pc:sldMk cId="132627957" sldId="740"/>
            <ac:spMk id="37" creationId="{C9135187-6CB1-4E20-86F9-E1F3E8C44938}"/>
          </ac:spMkLst>
        </pc:spChg>
        <pc:spChg chg="add mod">
          <ac:chgData name="Andrea Lubberdink" userId="6bef7808-9d55-4099-ad47-9fd214d7b37c" providerId="ADAL" clId="{299918AD-4182-43BB-A5CF-9138E5F068E0}" dt="2020-08-05T12:24:46.213" v="21050" actId="14100"/>
          <ac:spMkLst>
            <pc:docMk/>
            <pc:sldMk cId="132627957" sldId="740"/>
            <ac:spMk id="38" creationId="{FA0EBDDC-1313-4F92-921E-03C58E1F4E2E}"/>
          </ac:spMkLst>
        </pc:spChg>
        <pc:spChg chg="add mod">
          <ac:chgData name="Andrea Lubberdink" userId="6bef7808-9d55-4099-ad47-9fd214d7b37c" providerId="ADAL" clId="{299918AD-4182-43BB-A5CF-9138E5F068E0}" dt="2020-08-05T12:25:06.667" v="21056" actId="1037"/>
          <ac:spMkLst>
            <pc:docMk/>
            <pc:sldMk cId="132627957" sldId="740"/>
            <ac:spMk id="39" creationId="{22C27896-9789-40C4-B220-0ADFCAD52C96}"/>
          </ac:spMkLst>
        </pc:spChg>
        <pc:spChg chg="add mod">
          <ac:chgData name="Andrea Lubberdink" userId="6bef7808-9d55-4099-ad47-9fd214d7b37c" providerId="ADAL" clId="{299918AD-4182-43BB-A5CF-9138E5F068E0}" dt="2020-08-05T12:25:40.015" v="21116" actId="255"/>
          <ac:spMkLst>
            <pc:docMk/>
            <pc:sldMk cId="132627957" sldId="740"/>
            <ac:spMk id="40" creationId="{674DCFA8-C575-433E-902A-B08F049776BC}"/>
          </ac:spMkLst>
        </pc:spChg>
        <pc:cxnChg chg="add mod">
          <ac:chgData name="Andrea Lubberdink" userId="6bef7808-9d55-4099-ad47-9fd214d7b37c" providerId="ADAL" clId="{299918AD-4182-43BB-A5CF-9138E5F068E0}" dt="2020-08-05T12:12:47.316" v="20931" actId="1076"/>
          <ac:cxnSpMkLst>
            <pc:docMk/>
            <pc:sldMk cId="132627957" sldId="740"/>
            <ac:cxnSpMk id="16" creationId="{64D4F555-7E13-4D33-93E5-7180B185019D}"/>
          </ac:cxnSpMkLst>
        </pc:cxnChg>
        <pc:cxnChg chg="add mod">
          <ac:chgData name="Andrea Lubberdink" userId="6bef7808-9d55-4099-ad47-9fd214d7b37c" providerId="ADAL" clId="{299918AD-4182-43BB-A5CF-9138E5F068E0}" dt="2020-08-05T12:12:24.559" v="20925" actId="208"/>
          <ac:cxnSpMkLst>
            <pc:docMk/>
            <pc:sldMk cId="132627957" sldId="740"/>
            <ac:cxnSpMk id="19" creationId="{BCC65C1A-5E3C-4BFD-A296-B387C8690D54}"/>
          </ac:cxnSpMkLst>
        </pc:cxnChg>
        <pc:cxnChg chg="add mod">
          <ac:chgData name="Andrea Lubberdink" userId="6bef7808-9d55-4099-ad47-9fd214d7b37c" providerId="ADAL" clId="{299918AD-4182-43BB-A5CF-9138E5F068E0}" dt="2020-08-05T12:22:46.820" v="21028" actId="1076"/>
          <ac:cxnSpMkLst>
            <pc:docMk/>
            <pc:sldMk cId="132627957" sldId="740"/>
            <ac:cxnSpMk id="20" creationId="{978D2E66-EE22-4661-97F0-A0F9F2A7BAA9}"/>
          </ac:cxnSpMkLst>
        </pc:cxnChg>
        <pc:cxnChg chg="add mod">
          <ac:chgData name="Andrea Lubberdink" userId="6bef7808-9d55-4099-ad47-9fd214d7b37c" providerId="ADAL" clId="{299918AD-4182-43BB-A5CF-9138E5F068E0}" dt="2020-08-05T12:13:48.627" v="20946" actId="14100"/>
          <ac:cxnSpMkLst>
            <pc:docMk/>
            <pc:sldMk cId="132627957" sldId="740"/>
            <ac:cxnSpMk id="26" creationId="{7451D4F7-7E0E-4384-8AD0-351A5296C0A7}"/>
          </ac:cxnSpMkLst>
        </pc:cxnChg>
      </pc:sldChg>
      <pc:sldChg chg="add del">
        <pc:chgData name="Andrea Lubberdink" userId="6bef7808-9d55-4099-ad47-9fd214d7b37c" providerId="ADAL" clId="{299918AD-4182-43BB-A5CF-9138E5F068E0}" dt="2020-08-05T12:25:48.493" v="21117" actId="2696"/>
        <pc:sldMkLst>
          <pc:docMk/>
          <pc:sldMk cId="2090248156" sldId="741"/>
        </pc:sldMkLst>
      </pc:sldChg>
      <pc:sldChg chg="addSp delSp modSp add del">
        <pc:chgData name="Andrea Lubberdink" userId="6bef7808-9d55-4099-ad47-9fd214d7b37c" providerId="ADAL" clId="{299918AD-4182-43BB-A5CF-9138E5F068E0}" dt="2020-08-05T12:15:52.934" v="20974"/>
        <pc:sldMkLst>
          <pc:docMk/>
          <pc:sldMk cId="3498700495" sldId="741"/>
        </pc:sldMkLst>
        <pc:picChg chg="add del mod">
          <ac:chgData name="Andrea Lubberdink" userId="6bef7808-9d55-4099-ad47-9fd214d7b37c" providerId="ADAL" clId="{299918AD-4182-43BB-A5CF-9138E5F068E0}" dt="2020-08-05T12:15:52.547" v="20973"/>
          <ac:picMkLst>
            <pc:docMk/>
            <pc:sldMk cId="3498700495" sldId="741"/>
            <ac:picMk id="14" creationId="{B3490743-DC0A-4140-841A-EA6BFCEDB42E}"/>
          </ac:picMkLst>
        </pc:picChg>
      </pc:sldChg>
      <pc:sldChg chg="add del">
        <pc:chgData name="Andrea Lubberdink" userId="6bef7808-9d55-4099-ad47-9fd214d7b37c" providerId="ADAL" clId="{299918AD-4182-43BB-A5CF-9138E5F068E0}" dt="2020-08-05T12:15:42.061" v="20966"/>
        <pc:sldMkLst>
          <pc:docMk/>
          <pc:sldMk cId="1084635874" sldId="742"/>
        </pc:sldMkLst>
      </pc:sldChg>
      <pc:sldChg chg="addSp delSp modSp add">
        <pc:chgData name="Andrea Lubberdink" userId="6bef7808-9d55-4099-ad47-9fd214d7b37c" providerId="ADAL" clId="{299918AD-4182-43BB-A5CF-9138E5F068E0}" dt="2020-08-05T12:21:41.741" v="21019" actId="11529"/>
        <pc:sldMkLst>
          <pc:docMk/>
          <pc:sldMk cId="2223577189" sldId="742"/>
        </pc:sldMkLst>
        <pc:spChg chg="add mod">
          <ac:chgData name="Andrea Lubberdink" userId="6bef7808-9d55-4099-ad47-9fd214d7b37c" providerId="ADAL" clId="{299918AD-4182-43BB-A5CF-9138E5F068E0}" dt="2020-08-05T12:21:34.414" v="21018" actId="1076"/>
          <ac:spMkLst>
            <pc:docMk/>
            <pc:sldMk cId="2223577189" sldId="742"/>
            <ac:spMk id="14" creationId="{F4C8BB61-68B0-4B7B-BB6C-547CD5E2C429}"/>
          </ac:spMkLst>
        </pc:spChg>
        <pc:picChg chg="add mod">
          <ac:chgData name="Andrea Lubberdink" userId="6bef7808-9d55-4099-ad47-9fd214d7b37c" providerId="ADAL" clId="{299918AD-4182-43BB-A5CF-9138E5F068E0}" dt="2020-08-05T12:18:54.076" v="20985" actId="1036"/>
          <ac:picMkLst>
            <pc:docMk/>
            <pc:sldMk cId="2223577189" sldId="742"/>
            <ac:picMk id="4" creationId="{3F4B221F-D1D5-45EE-8E74-34FABA9DCDC0}"/>
          </ac:picMkLst>
        </pc:picChg>
        <pc:cxnChg chg="del">
          <ac:chgData name="Andrea Lubberdink" userId="6bef7808-9d55-4099-ad47-9fd214d7b37c" providerId="ADAL" clId="{299918AD-4182-43BB-A5CF-9138E5F068E0}" dt="2020-08-05T12:19:14.175" v="20987" actId="478"/>
          <ac:cxnSpMkLst>
            <pc:docMk/>
            <pc:sldMk cId="2223577189" sldId="742"/>
            <ac:cxnSpMk id="12" creationId="{C61D66EB-66B5-4D5C-B01A-7D0080B649C2}"/>
          </ac:cxnSpMkLst>
        </pc:cxnChg>
        <pc:cxnChg chg="del">
          <ac:chgData name="Andrea Lubberdink" userId="6bef7808-9d55-4099-ad47-9fd214d7b37c" providerId="ADAL" clId="{299918AD-4182-43BB-A5CF-9138E5F068E0}" dt="2020-08-05T12:19:11.688" v="20986" actId="478"/>
          <ac:cxnSpMkLst>
            <pc:docMk/>
            <pc:sldMk cId="2223577189" sldId="742"/>
            <ac:cxnSpMk id="17" creationId="{0EDF85AD-7F9D-457B-B2A8-6289D6DE5647}"/>
          </ac:cxnSpMkLst>
        </pc:cxnChg>
        <pc:cxnChg chg="add mod">
          <ac:chgData name="Andrea Lubberdink" userId="6bef7808-9d55-4099-ad47-9fd214d7b37c" providerId="ADAL" clId="{299918AD-4182-43BB-A5CF-9138E5F068E0}" dt="2020-08-05T12:21:41.741" v="21019" actId="11529"/>
          <ac:cxnSpMkLst>
            <pc:docMk/>
            <pc:sldMk cId="2223577189" sldId="742"/>
            <ac:cxnSpMk id="18" creationId="{DB7C46B7-B3F1-4FC4-82D4-C53A0510794D}"/>
          </ac:cxnSpMkLst>
        </pc:cxnChg>
      </pc:sldChg>
      <pc:sldChg chg="addSp modSp add">
        <pc:chgData name="Andrea Lubberdink" userId="6bef7808-9d55-4099-ad47-9fd214d7b37c" providerId="ADAL" clId="{299918AD-4182-43BB-A5CF-9138E5F068E0}" dt="2020-08-05T12:20:39.700" v="21005" actId="1038"/>
        <pc:sldMkLst>
          <pc:docMk/>
          <pc:sldMk cId="3521872700" sldId="743"/>
        </pc:sldMkLst>
        <pc:spChg chg="add mod">
          <ac:chgData name="Andrea Lubberdink" userId="6bef7808-9d55-4099-ad47-9fd214d7b37c" providerId="ADAL" clId="{299918AD-4182-43BB-A5CF-9138E5F068E0}" dt="2020-08-05T12:20:03.312" v="20992" actId="208"/>
          <ac:spMkLst>
            <pc:docMk/>
            <pc:sldMk cId="3521872700" sldId="743"/>
            <ac:spMk id="12" creationId="{1CAA7887-E5A9-4C48-923A-1B1E83040E74}"/>
          </ac:spMkLst>
        </pc:spChg>
        <pc:spChg chg="add mod">
          <ac:chgData name="Andrea Lubberdink" userId="6bef7808-9d55-4099-ad47-9fd214d7b37c" providerId="ADAL" clId="{299918AD-4182-43BB-A5CF-9138E5F068E0}" dt="2020-08-05T12:20:11.747" v="20995" actId="14100"/>
          <ac:spMkLst>
            <pc:docMk/>
            <pc:sldMk cId="3521872700" sldId="743"/>
            <ac:spMk id="16" creationId="{0EB0C2F1-5DD8-4159-AF94-F02686B1DFA9}"/>
          </ac:spMkLst>
        </pc:spChg>
        <pc:spChg chg="add mod">
          <ac:chgData name="Andrea Lubberdink" userId="6bef7808-9d55-4099-ad47-9fd214d7b37c" providerId="ADAL" clId="{299918AD-4182-43BB-A5CF-9138E5F068E0}" dt="2020-08-05T12:20:23.276" v="20998" actId="1076"/>
          <ac:spMkLst>
            <pc:docMk/>
            <pc:sldMk cId="3521872700" sldId="743"/>
            <ac:spMk id="17" creationId="{E7ADACDE-FC6C-4992-9B27-6A9B514DC2D3}"/>
          </ac:spMkLst>
        </pc:spChg>
        <pc:spChg chg="add mod">
          <ac:chgData name="Andrea Lubberdink" userId="6bef7808-9d55-4099-ad47-9fd214d7b37c" providerId="ADAL" clId="{299918AD-4182-43BB-A5CF-9138E5F068E0}" dt="2020-08-05T12:20:39.700" v="21005" actId="1038"/>
          <ac:spMkLst>
            <pc:docMk/>
            <pc:sldMk cId="3521872700" sldId="743"/>
            <ac:spMk id="18" creationId="{C06342FD-72D0-4B99-8703-67AA97C5ED16}"/>
          </ac:spMkLst>
        </pc:spChg>
      </pc:sldChg>
      <pc:sldChg chg="modSp add">
        <pc:chgData name="Andrea Lubberdink" userId="6bef7808-9d55-4099-ad47-9fd214d7b37c" providerId="ADAL" clId="{299918AD-4182-43BB-A5CF-9138E5F068E0}" dt="2020-08-05T12:27:49.425" v="21229"/>
        <pc:sldMkLst>
          <pc:docMk/>
          <pc:sldMk cId="2629836266" sldId="744"/>
        </pc:sldMkLst>
        <pc:spChg chg="mod">
          <ac:chgData name="Andrea Lubberdink" userId="6bef7808-9d55-4099-ad47-9fd214d7b37c" providerId="ADAL" clId="{299918AD-4182-43BB-A5CF-9138E5F068E0}" dt="2020-08-05T12:27:49.425" v="21229"/>
          <ac:spMkLst>
            <pc:docMk/>
            <pc:sldMk cId="2629836266" sldId="744"/>
            <ac:spMk id="2" creationId="{340D3335-BC54-4F39-94E9-A9E9554D2CA8}"/>
          </ac:spMkLst>
        </pc:spChg>
      </pc:sldChg>
      <pc:sldChg chg="addSp delSp add">
        <pc:chgData name="Andrea Lubberdink" userId="6bef7808-9d55-4099-ad47-9fd214d7b37c" providerId="ADAL" clId="{299918AD-4182-43BB-A5CF-9138E5F068E0}" dt="2020-08-05T12:28:46.861" v="21234"/>
        <pc:sldMkLst>
          <pc:docMk/>
          <pc:sldMk cId="209836590" sldId="745"/>
        </pc:sldMkLst>
        <pc:picChg chg="add del">
          <ac:chgData name="Andrea Lubberdink" userId="6bef7808-9d55-4099-ad47-9fd214d7b37c" providerId="ADAL" clId="{299918AD-4182-43BB-A5CF-9138E5F068E0}" dt="2020-08-05T12:28:35.568" v="21233"/>
          <ac:picMkLst>
            <pc:docMk/>
            <pc:sldMk cId="209836590" sldId="745"/>
            <ac:picMk id="7" creationId="{7074F603-141A-4AF1-9E54-8CE7BBA14B0D}"/>
          </ac:picMkLst>
        </pc:picChg>
        <pc:cxnChg chg="add">
          <ac:chgData name="Andrea Lubberdink" userId="6bef7808-9d55-4099-ad47-9fd214d7b37c" providerId="ADAL" clId="{299918AD-4182-43BB-A5CF-9138E5F068E0}" dt="2020-08-05T12:28:46.861" v="21234"/>
          <ac:cxnSpMkLst>
            <pc:docMk/>
            <pc:sldMk cId="209836590" sldId="745"/>
            <ac:cxnSpMk id="8" creationId="{231E4BE9-113E-4402-AB49-E9A83A2A3ADB}"/>
          </ac:cxnSpMkLst>
        </pc:cxnChg>
      </pc:sldChg>
      <pc:sldChg chg="add del ord">
        <pc:chgData name="Andrea Lubberdink" userId="6bef7808-9d55-4099-ad47-9fd214d7b37c" providerId="ADAL" clId="{299918AD-4182-43BB-A5CF-9138E5F068E0}" dt="2020-08-05T12:55:00.927" v="21341" actId="2696"/>
        <pc:sldMkLst>
          <pc:docMk/>
          <pc:sldMk cId="1694446094" sldId="746"/>
        </pc:sldMkLst>
      </pc:sldChg>
      <pc:sldChg chg="addSp modSp add">
        <pc:chgData name="Andrea Lubberdink" userId="6bef7808-9d55-4099-ad47-9fd214d7b37c" providerId="ADAL" clId="{299918AD-4182-43BB-A5CF-9138E5F068E0}" dt="2020-08-05T12:48:23.939" v="21303" actId="14100"/>
        <pc:sldMkLst>
          <pc:docMk/>
          <pc:sldMk cId="824770078" sldId="747"/>
        </pc:sldMkLst>
        <pc:picChg chg="add mod">
          <ac:chgData name="Andrea Lubberdink" userId="6bef7808-9d55-4099-ad47-9fd214d7b37c" providerId="ADAL" clId="{299918AD-4182-43BB-A5CF-9138E5F068E0}" dt="2020-08-05T12:48:23.939" v="21303" actId="14100"/>
          <ac:picMkLst>
            <pc:docMk/>
            <pc:sldMk cId="824770078" sldId="747"/>
            <ac:picMk id="8" creationId="{5B3D798F-2B91-42F7-8363-F2C32B25A9B9}"/>
          </ac:picMkLst>
        </pc:picChg>
      </pc:sldChg>
      <pc:sldChg chg="modSp add">
        <pc:chgData name="Andrea Lubberdink" userId="6bef7808-9d55-4099-ad47-9fd214d7b37c" providerId="ADAL" clId="{299918AD-4182-43BB-A5CF-9138E5F068E0}" dt="2020-08-05T12:48:47.743" v="21337" actId="20577"/>
        <pc:sldMkLst>
          <pc:docMk/>
          <pc:sldMk cId="2639734285" sldId="748"/>
        </pc:sldMkLst>
        <pc:spChg chg="mod">
          <ac:chgData name="Andrea Lubberdink" userId="6bef7808-9d55-4099-ad47-9fd214d7b37c" providerId="ADAL" clId="{299918AD-4182-43BB-A5CF-9138E5F068E0}" dt="2020-08-05T12:48:47.743" v="21337" actId="20577"/>
          <ac:spMkLst>
            <pc:docMk/>
            <pc:sldMk cId="2639734285" sldId="748"/>
            <ac:spMk id="2" creationId="{09637405-EC5E-43A2-ACEE-442127F0FBC1}"/>
          </ac:spMkLst>
        </pc:spChg>
      </pc:sldChg>
      <pc:sldChg chg="addSp modSp add del">
        <pc:chgData name="Andrea Lubberdink" userId="6bef7808-9d55-4099-ad47-9fd214d7b37c" providerId="ADAL" clId="{299918AD-4182-43BB-A5CF-9138E5F068E0}" dt="2020-08-06T14:06:13.730" v="24058" actId="2696"/>
        <pc:sldMkLst>
          <pc:docMk/>
          <pc:sldMk cId="596040278" sldId="749"/>
        </pc:sldMkLst>
        <pc:spChg chg="mod">
          <ac:chgData name="Andrea Lubberdink" userId="6bef7808-9d55-4099-ad47-9fd214d7b37c" providerId="ADAL" clId="{299918AD-4182-43BB-A5CF-9138E5F068E0}" dt="2020-08-06T08:47:46.479" v="23460" actId="113"/>
          <ac:spMkLst>
            <pc:docMk/>
            <pc:sldMk cId="596040278" sldId="749"/>
            <ac:spMk id="6" creationId="{30B31BBA-76FD-407F-9827-8A0DEB243263}"/>
          </ac:spMkLst>
        </pc:spChg>
        <pc:spChg chg="add mod">
          <ac:chgData name="Andrea Lubberdink" userId="6bef7808-9d55-4099-ad47-9fd214d7b37c" providerId="ADAL" clId="{299918AD-4182-43BB-A5CF-9138E5F068E0}" dt="2020-08-06T08:05:06.275" v="22304" actId="20577"/>
          <ac:spMkLst>
            <pc:docMk/>
            <pc:sldMk cId="596040278" sldId="749"/>
            <ac:spMk id="7" creationId="{DE6EE799-F52B-40E9-B4DF-A1DADC069F43}"/>
          </ac:spMkLst>
        </pc:spChg>
      </pc:sldChg>
      <pc:sldChg chg="addSp modSp add del">
        <pc:chgData name="Andrea Lubberdink" userId="6bef7808-9d55-4099-ad47-9fd214d7b37c" providerId="ADAL" clId="{299918AD-4182-43BB-A5CF-9138E5F068E0}" dt="2020-08-05T13:23:21.089" v="22218" actId="2696"/>
        <pc:sldMkLst>
          <pc:docMk/>
          <pc:sldMk cId="558119955" sldId="750"/>
        </pc:sldMkLst>
        <pc:spChg chg="mod">
          <ac:chgData name="Andrea Lubberdink" userId="6bef7808-9d55-4099-ad47-9fd214d7b37c" providerId="ADAL" clId="{299918AD-4182-43BB-A5CF-9138E5F068E0}" dt="2020-08-05T13:14:27.165" v="22203" actId="20577"/>
          <ac:spMkLst>
            <pc:docMk/>
            <pc:sldMk cId="558119955" sldId="750"/>
            <ac:spMk id="7" creationId="{0282C5B6-2304-4B28-A8FB-235263BFC7D9}"/>
          </ac:spMkLst>
        </pc:spChg>
        <pc:picChg chg="add mod">
          <ac:chgData name="Andrea Lubberdink" userId="6bef7808-9d55-4099-ad47-9fd214d7b37c" providerId="ADAL" clId="{299918AD-4182-43BB-A5CF-9138E5F068E0}" dt="2020-08-05T13:12:31.731" v="21937" actId="14100"/>
          <ac:picMkLst>
            <pc:docMk/>
            <pc:sldMk cId="558119955" sldId="750"/>
            <ac:picMk id="2" creationId="{F6414DAB-6547-4421-AC7D-E04691AD37BC}"/>
          </ac:picMkLst>
        </pc:picChg>
      </pc:sldChg>
      <pc:sldChg chg="addSp add del">
        <pc:chgData name="Andrea Lubberdink" userId="6bef7808-9d55-4099-ad47-9fd214d7b37c" providerId="ADAL" clId="{299918AD-4182-43BB-A5CF-9138E5F068E0}" dt="2020-08-05T13:34:16.418" v="22256" actId="2696"/>
        <pc:sldMkLst>
          <pc:docMk/>
          <pc:sldMk cId="2469865332" sldId="751"/>
        </pc:sldMkLst>
        <pc:picChg chg="add">
          <ac:chgData name="Andrea Lubberdink" userId="6bef7808-9d55-4099-ad47-9fd214d7b37c" providerId="ADAL" clId="{299918AD-4182-43BB-A5CF-9138E5F068E0}" dt="2020-08-05T13:22:37.109" v="22208"/>
          <ac:picMkLst>
            <pc:docMk/>
            <pc:sldMk cId="2469865332" sldId="751"/>
            <ac:picMk id="3" creationId="{2D0D3B1F-8401-4031-8E35-FF24E01A8E3F}"/>
          </ac:picMkLst>
        </pc:picChg>
      </pc:sldChg>
      <pc:sldChg chg="addSp delSp modSp add del">
        <pc:chgData name="Andrea Lubberdink" userId="6bef7808-9d55-4099-ad47-9fd214d7b37c" providerId="ADAL" clId="{299918AD-4182-43BB-A5CF-9138E5F068E0}" dt="2020-08-06T14:31:27.761" v="24156" actId="2696"/>
        <pc:sldMkLst>
          <pc:docMk/>
          <pc:sldMk cId="274233870" sldId="752"/>
        </pc:sldMkLst>
        <pc:picChg chg="add mod">
          <ac:chgData name="Andrea Lubberdink" userId="6bef7808-9d55-4099-ad47-9fd214d7b37c" providerId="ADAL" clId="{299918AD-4182-43BB-A5CF-9138E5F068E0}" dt="2020-08-05T13:33:49.142" v="22255" actId="1038"/>
          <ac:picMkLst>
            <pc:docMk/>
            <pc:sldMk cId="274233870" sldId="752"/>
            <ac:picMk id="2" creationId="{A381FD9F-A158-4A76-B8A6-A13ED4A730B3}"/>
          </ac:picMkLst>
        </pc:picChg>
        <pc:picChg chg="add del mod">
          <ac:chgData name="Andrea Lubberdink" userId="6bef7808-9d55-4099-ad47-9fd214d7b37c" providerId="ADAL" clId="{299918AD-4182-43BB-A5CF-9138E5F068E0}" dt="2020-08-05T13:33:21.612" v="22248" actId="478"/>
          <ac:picMkLst>
            <pc:docMk/>
            <pc:sldMk cId="274233870" sldId="752"/>
            <ac:picMk id="8" creationId="{C672DD22-C7F3-4892-B2DA-E9F2BD88A8EF}"/>
          </ac:picMkLst>
        </pc:picChg>
      </pc:sldChg>
      <pc:sldChg chg="addSp modSp add del">
        <pc:chgData name="Andrea Lubberdink" userId="6bef7808-9d55-4099-ad47-9fd214d7b37c" providerId="ADAL" clId="{299918AD-4182-43BB-A5CF-9138E5F068E0}" dt="2020-08-06T14:36:31.812" v="24165" actId="2696"/>
        <pc:sldMkLst>
          <pc:docMk/>
          <pc:sldMk cId="1566066712" sldId="753"/>
        </pc:sldMkLst>
        <pc:picChg chg="add mod">
          <ac:chgData name="Andrea Lubberdink" userId="6bef7808-9d55-4099-ad47-9fd214d7b37c" providerId="ADAL" clId="{299918AD-4182-43BB-A5CF-9138E5F068E0}" dt="2020-08-05T13:24:17.317" v="22243" actId="14100"/>
          <ac:picMkLst>
            <pc:docMk/>
            <pc:sldMk cId="1566066712" sldId="753"/>
            <ac:picMk id="9" creationId="{C9DDF8C6-171B-47F6-BA89-44C52AD278D9}"/>
          </ac:picMkLst>
        </pc:picChg>
      </pc:sldChg>
      <pc:sldChg chg="addSp modSp add del">
        <pc:chgData name="Andrea Lubberdink" userId="6bef7808-9d55-4099-ad47-9fd214d7b37c" providerId="ADAL" clId="{299918AD-4182-43BB-A5CF-9138E5F068E0}" dt="2020-08-06T14:23:45.362" v="24146" actId="2696"/>
        <pc:sldMkLst>
          <pc:docMk/>
          <pc:sldMk cId="2971704938" sldId="754"/>
        </pc:sldMkLst>
        <pc:picChg chg="add mod">
          <ac:chgData name="Andrea Lubberdink" userId="6bef7808-9d55-4099-ad47-9fd214d7b37c" providerId="ADAL" clId="{299918AD-4182-43BB-A5CF-9138E5F068E0}" dt="2020-08-05T13:36:29.131" v="22264" actId="1035"/>
          <ac:picMkLst>
            <pc:docMk/>
            <pc:sldMk cId="2971704938" sldId="754"/>
            <ac:picMk id="2" creationId="{198F8D02-FD39-4F05-B9B1-C7AAFC089227}"/>
          </ac:picMkLst>
        </pc:picChg>
        <pc:picChg chg="add mod">
          <ac:chgData name="Andrea Lubberdink" userId="6bef7808-9d55-4099-ad47-9fd214d7b37c" providerId="ADAL" clId="{299918AD-4182-43BB-A5CF-9138E5F068E0}" dt="2020-08-06T14:23:16.637" v="24140" actId="14100"/>
          <ac:picMkLst>
            <pc:docMk/>
            <pc:sldMk cId="2971704938" sldId="754"/>
            <ac:picMk id="3" creationId="{536FD860-8C3E-4697-8A83-86B4984C911E}"/>
          </ac:picMkLst>
        </pc:picChg>
      </pc:sldChg>
      <pc:sldChg chg="addSp add del">
        <pc:chgData name="Andrea Lubberdink" userId="6bef7808-9d55-4099-ad47-9fd214d7b37c" providerId="ADAL" clId="{299918AD-4182-43BB-A5CF-9138E5F068E0}" dt="2020-08-06T14:11:51.626" v="24087" actId="2696"/>
        <pc:sldMkLst>
          <pc:docMk/>
          <pc:sldMk cId="3992861371" sldId="755"/>
        </pc:sldMkLst>
        <pc:spChg chg="add">
          <ac:chgData name="Andrea Lubberdink" userId="6bef7808-9d55-4099-ad47-9fd214d7b37c" providerId="ADAL" clId="{299918AD-4182-43BB-A5CF-9138E5F068E0}" dt="2020-08-06T08:05:39.716" v="22309"/>
          <ac:spMkLst>
            <pc:docMk/>
            <pc:sldMk cId="3992861371" sldId="755"/>
            <ac:spMk id="5" creationId="{E69A3D5B-5BD3-4240-BB6E-ECB4F178D704}"/>
          </ac:spMkLst>
        </pc:spChg>
      </pc:sldChg>
      <pc:sldChg chg="addSp modSp add del">
        <pc:chgData name="Andrea Lubberdink" userId="6bef7808-9d55-4099-ad47-9fd214d7b37c" providerId="ADAL" clId="{299918AD-4182-43BB-A5CF-9138E5F068E0}" dt="2020-08-06T14:11:14.566" v="24084" actId="2696"/>
        <pc:sldMkLst>
          <pc:docMk/>
          <pc:sldMk cId="3415159644" sldId="756"/>
        </pc:sldMkLst>
        <pc:spChg chg="add">
          <ac:chgData name="Andrea Lubberdink" userId="6bef7808-9d55-4099-ad47-9fd214d7b37c" providerId="ADAL" clId="{299918AD-4182-43BB-A5CF-9138E5F068E0}" dt="2020-08-06T08:05:37.949" v="22307"/>
          <ac:spMkLst>
            <pc:docMk/>
            <pc:sldMk cId="3415159644" sldId="756"/>
            <ac:spMk id="5" creationId="{D1D0DC70-D3F7-4A9A-A949-C5DB2CE8EE4E}"/>
          </ac:spMkLst>
        </pc:spChg>
        <pc:picChg chg="add mod">
          <ac:chgData name="Andrea Lubberdink" userId="6bef7808-9d55-4099-ad47-9fd214d7b37c" providerId="ADAL" clId="{299918AD-4182-43BB-A5CF-9138E5F068E0}" dt="2020-08-06T08:01:35.706" v="22271" actId="14100"/>
          <ac:picMkLst>
            <pc:docMk/>
            <pc:sldMk cId="3415159644" sldId="756"/>
            <ac:picMk id="2" creationId="{BC4D384C-A541-4177-932B-5AFC0DAAB81A}"/>
          </ac:picMkLst>
        </pc:picChg>
      </pc:sldChg>
      <pc:sldChg chg="addSp delSp modSp add del ord">
        <pc:chgData name="Andrea Lubberdink" userId="6bef7808-9d55-4099-ad47-9fd214d7b37c" providerId="ADAL" clId="{299918AD-4182-43BB-A5CF-9138E5F068E0}" dt="2020-08-06T14:18:21.899" v="24116" actId="2696"/>
        <pc:sldMkLst>
          <pc:docMk/>
          <pc:sldMk cId="2390879140" sldId="757"/>
        </pc:sldMkLst>
        <pc:spChg chg="add">
          <ac:chgData name="Andrea Lubberdink" userId="6bef7808-9d55-4099-ad47-9fd214d7b37c" providerId="ADAL" clId="{299918AD-4182-43BB-A5CF-9138E5F068E0}" dt="2020-08-06T08:05:38.844" v="22308"/>
          <ac:spMkLst>
            <pc:docMk/>
            <pc:sldMk cId="2390879140" sldId="757"/>
            <ac:spMk id="6" creationId="{EDD0C9C5-4DFE-491C-9AC1-A4718F8036D6}"/>
          </ac:spMkLst>
        </pc:spChg>
        <pc:picChg chg="del">
          <ac:chgData name="Andrea Lubberdink" userId="6bef7808-9d55-4099-ad47-9fd214d7b37c" providerId="ADAL" clId="{299918AD-4182-43BB-A5CF-9138E5F068E0}" dt="2020-08-06T08:03:04.748" v="22273" actId="478"/>
          <ac:picMkLst>
            <pc:docMk/>
            <pc:sldMk cId="2390879140" sldId="757"/>
            <ac:picMk id="2" creationId="{BC4D384C-A541-4177-932B-5AFC0DAAB81A}"/>
          </ac:picMkLst>
        </pc:picChg>
        <pc:picChg chg="add mod">
          <ac:chgData name="Andrea Lubberdink" userId="6bef7808-9d55-4099-ad47-9fd214d7b37c" providerId="ADAL" clId="{299918AD-4182-43BB-A5CF-9138E5F068E0}" dt="2020-08-06T08:03:22.179" v="22279" actId="14100"/>
          <ac:picMkLst>
            <pc:docMk/>
            <pc:sldMk cId="2390879140" sldId="757"/>
            <ac:picMk id="5" creationId="{AE23BE5D-4F6B-47FD-8C90-FEAC502B792F}"/>
          </ac:picMkLst>
        </pc:picChg>
      </pc:sldChg>
      <pc:sldChg chg="addSp delSp modSp add">
        <pc:chgData name="Andrea Lubberdink" userId="6bef7808-9d55-4099-ad47-9fd214d7b37c" providerId="ADAL" clId="{299918AD-4182-43BB-A5CF-9138E5F068E0}" dt="2020-08-06T14:05:27.714" v="24050" actId="14100"/>
        <pc:sldMkLst>
          <pc:docMk/>
          <pc:sldMk cId="1896042424" sldId="758"/>
        </pc:sldMkLst>
        <pc:spChg chg="add mod">
          <ac:chgData name="Andrea Lubberdink" userId="6bef7808-9d55-4099-ad47-9fd214d7b37c" providerId="ADAL" clId="{299918AD-4182-43BB-A5CF-9138E5F068E0}" dt="2020-08-06T08:50:30.483" v="23534" actId="20577"/>
          <ac:spMkLst>
            <pc:docMk/>
            <pc:sldMk cId="1896042424" sldId="758"/>
            <ac:spMk id="2" creationId="{88F08920-F0CD-4AE0-B4FA-67EB7E5377A6}"/>
          </ac:spMkLst>
        </pc:spChg>
        <pc:spChg chg="mod">
          <ac:chgData name="Andrea Lubberdink" userId="6bef7808-9d55-4099-ad47-9fd214d7b37c" providerId="ADAL" clId="{299918AD-4182-43BB-A5CF-9138E5F068E0}" dt="2020-08-06T08:49:02.654" v="23476" actId="20577"/>
          <ac:spMkLst>
            <pc:docMk/>
            <pc:sldMk cId="1896042424" sldId="758"/>
            <ac:spMk id="6" creationId="{30B31BBA-76FD-407F-9827-8A0DEB243263}"/>
          </ac:spMkLst>
        </pc:spChg>
        <pc:picChg chg="mod">
          <ac:chgData name="Andrea Lubberdink" userId="6bef7808-9d55-4099-ad47-9fd214d7b37c" providerId="ADAL" clId="{299918AD-4182-43BB-A5CF-9138E5F068E0}" dt="2020-08-06T14:05:27.714" v="24050" actId="14100"/>
          <ac:picMkLst>
            <pc:docMk/>
            <pc:sldMk cId="1896042424" sldId="758"/>
            <ac:picMk id="7" creationId="{51294F0E-B091-4E36-A23C-BD16E4F79B17}"/>
          </ac:picMkLst>
        </pc:picChg>
        <pc:picChg chg="add del mod">
          <ac:chgData name="Andrea Lubberdink" userId="6bef7808-9d55-4099-ad47-9fd214d7b37c" providerId="ADAL" clId="{299918AD-4182-43BB-A5CF-9138E5F068E0}" dt="2020-08-06T14:05:26.977" v="24048"/>
          <ac:picMkLst>
            <pc:docMk/>
            <pc:sldMk cId="1896042424" sldId="758"/>
            <ac:picMk id="8" creationId="{36639FE1-A1AD-412D-8F6A-53F993694AAC}"/>
          </ac:picMkLst>
        </pc:picChg>
        <pc:picChg chg="add del mod">
          <ac:chgData name="Andrea Lubberdink" userId="6bef7808-9d55-4099-ad47-9fd214d7b37c" providerId="ADAL" clId="{299918AD-4182-43BB-A5CF-9138E5F068E0}" dt="2020-08-06T14:05:26.472" v="24046"/>
          <ac:picMkLst>
            <pc:docMk/>
            <pc:sldMk cId="1896042424" sldId="758"/>
            <ac:picMk id="9" creationId="{72085C46-B654-4068-985A-21DA0B9ACF2E}"/>
          </ac:picMkLst>
        </pc:picChg>
      </pc:sldChg>
      <pc:sldChg chg="addSp delSp modSp add del">
        <pc:chgData name="Andrea Lubberdink" userId="6bef7808-9d55-4099-ad47-9fd214d7b37c" providerId="ADAL" clId="{299918AD-4182-43BB-A5CF-9138E5F068E0}" dt="2020-08-06T14:04:54.045" v="24038" actId="2696"/>
        <pc:sldMkLst>
          <pc:docMk/>
          <pc:sldMk cId="3448506895" sldId="759"/>
        </pc:sldMkLst>
        <pc:spChg chg="del">
          <ac:chgData name="Andrea Lubberdink" userId="6bef7808-9d55-4099-ad47-9fd214d7b37c" providerId="ADAL" clId="{299918AD-4182-43BB-A5CF-9138E5F068E0}" dt="2020-08-06T08:52:10.554" v="23548"/>
          <ac:spMkLst>
            <pc:docMk/>
            <pc:sldMk cId="3448506895" sldId="759"/>
            <ac:spMk id="2" creationId="{88F08920-F0CD-4AE0-B4FA-67EB7E5377A6}"/>
          </ac:spMkLst>
        </pc:spChg>
        <pc:spChg chg="del">
          <ac:chgData name="Andrea Lubberdink" userId="6bef7808-9d55-4099-ad47-9fd214d7b37c" providerId="ADAL" clId="{299918AD-4182-43BB-A5CF-9138E5F068E0}" dt="2020-08-06T08:53:09.566" v="23657" actId="478"/>
          <ac:spMkLst>
            <pc:docMk/>
            <pc:sldMk cId="3448506895" sldId="759"/>
            <ac:spMk id="4" creationId="{1C83A405-0D94-40F7-A0B0-2F06BC2DC1A1}"/>
          </ac:spMkLst>
        </pc:spChg>
        <pc:spChg chg="del">
          <ac:chgData name="Andrea Lubberdink" userId="6bef7808-9d55-4099-ad47-9fd214d7b37c" providerId="ADAL" clId="{299918AD-4182-43BB-A5CF-9138E5F068E0}" dt="2020-08-06T08:52:37.010" v="23607"/>
          <ac:spMkLst>
            <pc:docMk/>
            <pc:sldMk cId="3448506895" sldId="759"/>
            <ac:spMk id="6" creationId="{30B31BBA-76FD-407F-9827-8A0DEB243263}"/>
          </ac:spMkLst>
        </pc:spChg>
        <pc:spChg chg="add del mod">
          <ac:chgData name="Andrea Lubberdink" userId="6bef7808-9d55-4099-ad47-9fd214d7b37c" providerId="ADAL" clId="{299918AD-4182-43BB-A5CF-9138E5F068E0}" dt="2020-08-06T14:04:13.207" v="24031"/>
          <ac:spMkLst>
            <pc:docMk/>
            <pc:sldMk cId="3448506895" sldId="759"/>
            <ac:spMk id="9" creationId="{3E9D0D73-8125-4936-9487-59B4057A6B47}"/>
          </ac:spMkLst>
        </pc:spChg>
        <pc:spChg chg="add del">
          <ac:chgData name="Andrea Lubberdink" userId="6bef7808-9d55-4099-ad47-9fd214d7b37c" providerId="ADAL" clId="{299918AD-4182-43BB-A5CF-9138E5F068E0}" dt="2020-08-06T14:04:09.368" v="24029"/>
          <ac:spMkLst>
            <pc:docMk/>
            <pc:sldMk cId="3448506895" sldId="759"/>
            <ac:spMk id="10" creationId="{C4C73A4A-1707-4AE0-AB0A-52187A478445}"/>
          </ac:spMkLst>
        </pc:spChg>
        <pc:spChg chg="add">
          <ac:chgData name="Andrea Lubberdink" userId="6bef7808-9d55-4099-ad47-9fd214d7b37c" providerId="ADAL" clId="{299918AD-4182-43BB-A5CF-9138E5F068E0}" dt="2020-08-06T14:04:09.937" v="24030"/>
          <ac:spMkLst>
            <pc:docMk/>
            <pc:sldMk cId="3448506895" sldId="759"/>
            <ac:spMk id="11" creationId="{08A1C438-9010-4290-8C09-22EE77266552}"/>
          </ac:spMkLst>
        </pc:spChg>
        <pc:spChg chg="add">
          <ac:chgData name="Andrea Lubberdink" userId="6bef7808-9d55-4099-ad47-9fd214d7b37c" providerId="ADAL" clId="{299918AD-4182-43BB-A5CF-9138E5F068E0}" dt="2020-08-06T14:04:13.813" v="24032"/>
          <ac:spMkLst>
            <pc:docMk/>
            <pc:sldMk cId="3448506895" sldId="759"/>
            <ac:spMk id="12" creationId="{CDED34D6-3648-4C39-A64B-00B31D388EFA}"/>
          </ac:spMkLst>
        </pc:spChg>
        <pc:picChg chg="add del mod">
          <ac:chgData name="Andrea Lubberdink" userId="6bef7808-9d55-4099-ad47-9fd214d7b37c" providerId="ADAL" clId="{299918AD-4182-43BB-A5CF-9138E5F068E0}" dt="2020-08-06T14:03:31.152" v="24023"/>
          <ac:picMkLst>
            <pc:docMk/>
            <pc:sldMk cId="3448506895" sldId="759"/>
            <ac:picMk id="3" creationId="{F5D49F47-9D30-431A-A0EF-5EA8CC03D7F3}"/>
          </ac:picMkLst>
        </pc:picChg>
        <pc:picChg chg="add mod">
          <ac:chgData name="Andrea Lubberdink" userId="6bef7808-9d55-4099-ad47-9fd214d7b37c" providerId="ADAL" clId="{299918AD-4182-43BB-A5CF-9138E5F068E0}" dt="2020-08-06T14:04:00.927" v="24028" actId="14100"/>
          <ac:picMkLst>
            <pc:docMk/>
            <pc:sldMk cId="3448506895" sldId="759"/>
            <ac:picMk id="5" creationId="{1E7075A9-2418-4158-B4D7-91C84F1C1C64}"/>
          </ac:picMkLst>
        </pc:picChg>
        <pc:picChg chg="add mod">
          <ac:chgData name="Andrea Lubberdink" userId="6bef7808-9d55-4099-ad47-9fd214d7b37c" providerId="ADAL" clId="{299918AD-4182-43BB-A5CF-9138E5F068E0}" dt="2020-08-06T08:52:02.793" v="23547" actId="1035"/>
          <ac:picMkLst>
            <pc:docMk/>
            <pc:sldMk cId="3448506895" sldId="759"/>
            <ac:picMk id="8" creationId="{66507571-858D-4A94-B110-0E79D365EFAD}"/>
          </ac:picMkLst>
        </pc:picChg>
      </pc:sldChg>
      <pc:sldChg chg="addSp delSp modSp add">
        <pc:chgData name="Andrea Lubberdink" userId="6bef7808-9d55-4099-ad47-9fd214d7b37c" providerId="ADAL" clId="{299918AD-4182-43BB-A5CF-9138E5F068E0}" dt="2020-08-06T14:05:55.838" v="24057" actId="20577"/>
        <pc:sldMkLst>
          <pc:docMk/>
          <pc:sldMk cId="3490043402" sldId="760"/>
        </pc:sldMkLst>
        <pc:spChg chg="del mod">
          <ac:chgData name="Andrea Lubberdink" userId="6bef7808-9d55-4099-ad47-9fd214d7b37c" providerId="ADAL" clId="{299918AD-4182-43BB-A5CF-9138E5F068E0}" dt="2020-08-06T14:04:42.200" v="24036"/>
          <ac:spMkLst>
            <pc:docMk/>
            <pc:sldMk cId="3490043402" sldId="760"/>
            <ac:spMk id="9" creationId="{3E9D0D73-8125-4936-9487-59B4057A6B47}"/>
          </ac:spMkLst>
        </pc:spChg>
        <pc:spChg chg="del mod">
          <ac:chgData name="Andrea Lubberdink" userId="6bef7808-9d55-4099-ad47-9fd214d7b37c" providerId="ADAL" clId="{299918AD-4182-43BB-A5CF-9138E5F068E0}" dt="2020-08-06T14:04:38.584" v="24034"/>
          <ac:spMkLst>
            <pc:docMk/>
            <pc:sldMk cId="3490043402" sldId="760"/>
            <ac:spMk id="10" creationId="{C4C73A4A-1707-4AE0-AB0A-52187A478445}"/>
          </ac:spMkLst>
        </pc:spChg>
        <pc:spChg chg="add mod">
          <ac:chgData name="Andrea Lubberdink" userId="6bef7808-9d55-4099-ad47-9fd214d7b37c" providerId="ADAL" clId="{299918AD-4182-43BB-A5CF-9138E5F068E0}" dt="2020-08-06T14:05:55.838" v="24057" actId="20577"/>
          <ac:spMkLst>
            <pc:docMk/>
            <pc:sldMk cId="3490043402" sldId="760"/>
            <ac:spMk id="11" creationId="{B6276ACB-A2BA-4183-A7FF-809A91712BDB}"/>
          </ac:spMkLst>
        </pc:spChg>
        <pc:spChg chg="add">
          <ac:chgData name="Andrea Lubberdink" userId="6bef7808-9d55-4099-ad47-9fd214d7b37c" providerId="ADAL" clId="{299918AD-4182-43BB-A5CF-9138E5F068E0}" dt="2020-08-06T14:04:42.700" v="24037"/>
          <ac:spMkLst>
            <pc:docMk/>
            <pc:sldMk cId="3490043402" sldId="760"/>
            <ac:spMk id="12" creationId="{7C06362F-1AF9-4A78-8A25-249043869D55}"/>
          </ac:spMkLst>
        </pc:spChg>
        <pc:picChg chg="add">
          <ac:chgData name="Andrea Lubberdink" userId="6bef7808-9d55-4099-ad47-9fd214d7b37c" providerId="ADAL" clId="{299918AD-4182-43BB-A5CF-9138E5F068E0}" dt="2020-08-06T14:04:34.203" v="24033"/>
          <ac:picMkLst>
            <pc:docMk/>
            <pc:sldMk cId="3490043402" sldId="760"/>
            <ac:picMk id="6" creationId="{F10ED744-872F-485E-996A-BEA08E113719}"/>
          </ac:picMkLst>
        </pc:picChg>
      </pc:sldChg>
      <pc:sldChg chg="addSp delSp modSp add">
        <pc:chgData name="Andrea Lubberdink" userId="6bef7808-9d55-4099-ad47-9fd214d7b37c" providerId="ADAL" clId="{299918AD-4182-43BB-A5CF-9138E5F068E0}" dt="2020-08-06T14:11:21.214" v="24086"/>
        <pc:sldMkLst>
          <pc:docMk/>
          <pc:sldMk cId="1150904473" sldId="761"/>
        </pc:sldMkLst>
        <pc:spChg chg="del">
          <ac:chgData name="Andrea Lubberdink" userId="6bef7808-9d55-4099-ad47-9fd214d7b37c" providerId="ADAL" clId="{299918AD-4182-43BB-A5CF-9138E5F068E0}" dt="2020-08-06T14:11:20.811" v="24085"/>
          <ac:spMkLst>
            <pc:docMk/>
            <pc:sldMk cId="1150904473" sldId="761"/>
            <ac:spMk id="6" creationId="{6B7FE8ED-BA75-4FA1-BD33-340A85DA6B6C}"/>
          </ac:spMkLst>
        </pc:spChg>
        <pc:spChg chg="add">
          <ac:chgData name="Andrea Lubberdink" userId="6bef7808-9d55-4099-ad47-9fd214d7b37c" providerId="ADAL" clId="{299918AD-4182-43BB-A5CF-9138E5F068E0}" dt="2020-08-06T14:11:21.214" v="24086"/>
          <ac:spMkLst>
            <pc:docMk/>
            <pc:sldMk cId="1150904473" sldId="761"/>
            <ac:spMk id="7" creationId="{26F8993C-73D2-4040-B5A3-BA19F53C5370}"/>
          </ac:spMkLst>
        </pc:spChg>
        <pc:picChg chg="del">
          <ac:chgData name="Andrea Lubberdink" userId="6bef7808-9d55-4099-ad47-9fd214d7b37c" providerId="ADAL" clId="{299918AD-4182-43BB-A5CF-9138E5F068E0}" dt="2020-08-06T14:10:03.659" v="24070" actId="478"/>
          <ac:picMkLst>
            <pc:docMk/>
            <pc:sldMk cId="1150904473" sldId="761"/>
            <ac:picMk id="2" creationId="{580C76F6-3628-4347-AC45-DD6B97F21BC4}"/>
          </ac:picMkLst>
        </pc:picChg>
        <pc:picChg chg="del mod">
          <ac:chgData name="Andrea Lubberdink" userId="6bef7808-9d55-4099-ad47-9fd214d7b37c" providerId="ADAL" clId="{299918AD-4182-43BB-A5CF-9138E5F068E0}" dt="2020-08-06T14:11:05.876" v="24083" actId="478"/>
          <ac:picMkLst>
            <pc:docMk/>
            <pc:sldMk cId="1150904473" sldId="761"/>
            <ac:picMk id="3" creationId="{B4418C12-0ADE-4ADB-B7CB-6DE3B41B5CC5}"/>
          </ac:picMkLst>
        </pc:picChg>
        <pc:picChg chg="add mod">
          <ac:chgData name="Andrea Lubberdink" userId="6bef7808-9d55-4099-ad47-9fd214d7b37c" providerId="ADAL" clId="{299918AD-4182-43BB-A5CF-9138E5F068E0}" dt="2020-08-06T14:10:54.267" v="24082" actId="1038"/>
          <ac:picMkLst>
            <pc:docMk/>
            <pc:sldMk cId="1150904473" sldId="761"/>
            <ac:picMk id="5" creationId="{EE7BE72F-9D7B-49FC-96FE-D86B7EDEDA27}"/>
          </ac:picMkLst>
        </pc:picChg>
      </pc:sldChg>
      <pc:sldChg chg="addSp delSp modSp add">
        <pc:chgData name="Andrea Lubberdink" userId="6bef7808-9d55-4099-ad47-9fd214d7b37c" providerId="ADAL" clId="{299918AD-4182-43BB-A5CF-9138E5F068E0}" dt="2020-08-06T17:52:54.614" v="24573" actId="1037"/>
        <pc:sldMkLst>
          <pc:docMk/>
          <pc:sldMk cId="253368189" sldId="762"/>
        </pc:sldMkLst>
        <pc:spChg chg="del">
          <ac:chgData name="Andrea Lubberdink" userId="6bef7808-9d55-4099-ad47-9fd214d7b37c" providerId="ADAL" clId="{299918AD-4182-43BB-A5CF-9138E5F068E0}" dt="2020-08-06T17:52:36.408" v="24568"/>
          <ac:spMkLst>
            <pc:docMk/>
            <pc:sldMk cId="253368189" sldId="762"/>
            <ac:spMk id="7" creationId="{26F8993C-73D2-4040-B5A3-BA19F53C5370}"/>
          </ac:spMkLst>
        </pc:spChg>
        <pc:spChg chg="add">
          <ac:chgData name="Andrea Lubberdink" userId="6bef7808-9d55-4099-ad47-9fd214d7b37c" providerId="ADAL" clId="{299918AD-4182-43BB-A5CF-9138E5F068E0}" dt="2020-08-06T17:52:36.880" v="24569"/>
          <ac:spMkLst>
            <pc:docMk/>
            <pc:sldMk cId="253368189" sldId="762"/>
            <ac:spMk id="8" creationId="{D700ED91-8D94-4F9F-BBA8-0B2CB6F0F11F}"/>
          </ac:spMkLst>
        </pc:spChg>
        <pc:picChg chg="add mod">
          <ac:chgData name="Andrea Lubberdink" userId="6bef7808-9d55-4099-ad47-9fd214d7b37c" providerId="ADAL" clId="{299918AD-4182-43BB-A5CF-9138E5F068E0}" dt="2020-08-06T17:52:54.614" v="24573" actId="1037"/>
          <ac:picMkLst>
            <pc:docMk/>
            <pc:sldMk cId="253368189" sldId="762"/>
            <ac:picMk id="2" creationId="{A6B6DE2D-DA2E-4987-ACAA-185D7B070888}"/>
          </ac:picMkLst>
        </pc:picChg>
        <pc:picChg chg="add mod">
          <ac:chgData name="Andrea Lubberdink" userId="6bef7808-9d55-4099-ad47-9fd214d7b37c" providerId="ADAL" clId="{299918AD-4182-43BB-A5CF-9138E5F068E0}" dt="2020-08-06T14:14:11.653" v="24101" actId="1036"/>
          <ac:picMkLst>
            <pc:docMk/>
            <pc:sldMk cId="253368189" sldId="762"/>
            <ac:picMk id="6" creationId="{A346F202-6FBC-45B0-B714-96C7B4E7EDD7}"/>
          </ac:picMkLst>
        </pc:picChg>
      </pc:sldChg>
      <pc:sldChg chg="addSp delSp modSp add del">
        <pc:chgData name="Andrea Lubberdink" userId="6bef7808-9d55-4099-ad47-9fd214d7b37c" providerId="ADAL" clId="{299918AD-4182-43BB-A5CF-9138E5F068E0}" dt="2020-08-06T17:53:02.888" v="24574" actId="2696"/>
        <pc:sldMkLst>
          <pc:docMk/>
          <pc:sldMk cId="1252327311" sldId="763"/>
        </pc:sldMkLst>
        <pc:spChg chg="add del">
          <ac:chgData name="Andrea Lubberdink" userId="6bef7808-9d55-4099-ad47-9fd214d7b37c" providerId="ADAL" clId="{299918AD-4182-43BB-A5CF-9138E5F068E0}" dt="2020-08-06T14:18:15.970" v="24114"/>
          <ac:spMkLst>
            <pc:docMk/>
            <pc:sldMk cId="1252327311" sldId="763"/>
            <ac:spMk id="7" creationId="{26F8993C-73D2-4040-B5A3-BA19F53C5370}"/>
          </ac:spMkLst>
        </pc:spChg>
        <pc:spChg chg="add del mod">
          <ac:chgData name="Andrea Lubberdink" userId="6bef7808-9d55-4099-ad47-9fd214d7b37c" providerId="ADAL" clId="{299918AD-4182-43BB-A5CF-9138E5F068E0}" dt="2020-08-06T14:18:13.744" v="24113"/>
          <ac:spMkLst>
            <pc:docMk/>
            <pc:sldMk cId="1252327311" sldId="763"/>
            <ac:spMk id="8" creationId="{6ED714C3-C12B-43CB-9B18-5E9E6F29AA39}"/>
          </ac:spMkLst>
        </pc:spChg>
        <pc:spChg chg="add">
          <ac:chgData name="Andrea Lubberdink" userId="6bef7808-9d55-4099-ad47-9fd214d7b37c" providerId="ADAL" clId="{299918AD-4182-43BB-A5CF-9138E5F068E0}" dt="2020-08-06T14:18:16.499" v="24115"/>
          <ac:spMkLst>
            <pc:docMk/>
            <pc:sldMk cId="1252327311" sldId="763"/>
            <ac:spMk id="9" creationId="{6BD51125-7B55-4466-B081-D3BF64142534}"/>
          </ac:spMkLst>
        </pc:spChg>
        <pc:picChg chg="add mod">
          <ac:chgData name="Andrea Lubberdink" userId="6bef7808-9d55-4099-ad47-9fd214d7b37c" providerId="ADAL" clId="{299918AD-4182-43BB-A5CF-9138E5F068E0}" dt="2020-08-06T14:17:58.544" v="24107" actId="14100"/>
          <ac:picMkLst>
            <pc:docMk/>
            <pc:sldMk cId="1252327311" sldId="763"/>
            <ac:picMk id="2" creationId="{E129CAE2-C1EC-42B1-BD61-FAF14EF014E4}"/>
          </ac:picMkLst>
        </pc:picChg>
      </pc:sldChg>
      <pc:sldChg chg="addSp delSp modSp add">
        <pc:chgData name="Andrea Lubberdink" userId="6bef7808-9d55-4099-ad47-9fd214d7b37c" providerId="ADAL" clId="{299918AD-4182-43BB-A5CF-9138E5F068E0}" dt="2020-08-06T14:20:22.247" v="24131"/>
        <pc:sldMkLst>
          <pc:docMk/>
          <pc:sldMk cId="2139805322" sldId="764"/>
        </pc:sldMkLst>
        <pc:spChg chg="add">
          <ac:chgData name="Andrea Lubberdink" userId="6bef7808-9d55-4099-ad47-9fd214d7b37c" providerId="ADAL" clId="{299918AD-4182-43BB-A5CF-9138E5F068E0}" dt="2020-08-06T14:20:22.247" v="24131"/>
          <ac:spMkLst>
            <pc:docMk/>
            <pc:sldMk cId="2139805322" sldId="764"/>
            <ac:spMk id="8" creationId="{5F8C7A64-8066-428B-BC00-1662160F53AF}"/>
          </ac:spMkLst>
        </pc:spChg>
        <pc:spChg chg="del">
          <ac:chgData name="Andrea Lubberdink" userId="6bef7808-9d55-4099-ad47-9fd214d7b37c" providerId="ADAL" clId="{299918AD-4182-43BB-A5CF-9138E5F068E0}" dt="2020-08-06T14:20:21.768" v="24130"/>
          <ac:spMkLst>
            <pc:docMk/>
            <pc:sldMk cId="2139805322" sldId="764"/>
            <ac:spMk id="9" creationId="{6BD51125-7B55-4466-B081-D3BF64142534}"/>
          </ac:spMkLst>
        </pc:spChg>
        <pc:picChg chg="add mod">
          <ac:chgData name="Andrea Lubberdink" userId="6bef7808-9d55-4099-ad47-9fd214d7b37c" providerId="ADAL" clId="{299918AD-4182-43BB-A5CF-9138E5F068E0}" dt="2020-08-06T14:20:15.479" v="24129" actId="14100"/>
          <ac:picMkLst>
            <pc:docMk/>
            <pc:sldMk cId="2139805322" sldId="764"/>
            <ac:picMk id="7" creationId="{8C4722DE-0878-491F-8BBC-FBCFD872B44E}"/>
          </ac:picMkLst>
        </pc:picChg>
      </pc:sldChg>
      <pc:sldChg chg="addSp modSp add">
        <pc:chgData name="Andrea Lubberdink" userId="6bef7808-9d55-4099-ad47-9fd214d7b37c" providerId="ADAL" clId="{299918AD-4182-43BB-A5CF-9138E5F068E0}" dt="2020-08-06T14:23:38.271" v="24145" actId="14100"/>
        <pc:sldMkLst>
          <pc:docMk/>
          <pc:sldMk cId="1689498752" sldId="765"/>
        </pc:sldMkLst>
        <pc:picChg chg="add mod">
          <ac:chgData name="Andrea Lubberdink" userId="6bef7808-9d55-4099-ad47-9fd214d7b37c" providerId="ADAL" clId="{299918AD-4182-43BB-A5CF-9138E5F068E0}" dt="2020-08-06T14:23:38.271" v="24145" actId="14100"/>
          <ac:picMkLst>
            <pc:docMk/>
            <pc:sldMk cId="1689498752" sldId="765"/>
            <ac:picMk id="3" creationId="{EE371E14-9405-4114-B2A9-192666599ECC}"/>
          </ac:picMkLst>
        </pc:picChg>
      </pc:sldChg>
      <pc:sldChg chg="addSp modSp add">
        <pc:chgData name="Andrea Lubberdink" userId="6bef7808-9d55-4099-ad47-9fd214d7b37c" providerId="ADAL" clId="{299918AD-4182-43BB-A5CF-9138E5F068E0}" dt="2020-08-06T14:31:20.274" v="24155" actId="14100"/>
        <pc:sldMkLst>
          <pc:docMk/>
          <pc:sldMk cId="3988180348" sldId="766"/>
        </pc:sldMkLst>
        <pc:picChg chg="add mod">
          <ac:chgData name="Andrea Lubberdink" userId="6bef7808-9d55-4099-ad47-9fd214d7b37c" providerId="ADAL" clId="{299918AD-4182-43BB-A5CF-9138E5F068E0}" dt="2020-08-06T14:31:20.274" v="24155" actId="14100"/>
          <ac:picMkLst>
            <pc:docMk/>
            <pc:sldMk cId="3988180348" sldId="766"/>
            <ac:picMk id="8" creationId="{0BFC5BB0-8F5E-4EE8-A583-52FE798C4B3C}"/>
          </ac:picMkLst>
        </pc:picChg>
      </pc:sldChg>
      <pc:sldChg chg="addSp modSp add">
        <pc:chgData name="Andrea Lubberdink" userId="6bef7808-9d55-4099-ad47-9fd214d7b37c" providerId="ADAL" clId="{299918AD-4182-43BB-A5CF-9138E5F068E0}" dt="2020-08-06T14:36:22.466" v="24164" actId="14100"/>
        <pc:sldMkLst>
          <pc:docMk/>
          <pc:sldMk cId="2962109971" sldId="767"/>
        </pc:sldMkLst>
        <pc:picChg chg="add mod">
          <ac:chgData name="Andrea Lubberdink" userId="6bef7808-9d55-4099-ad47-9fd214d7b37c" providerId="ADAL" clId="{299918AD-4182-43BB-A5CF-9138E5F068E0}" dt="2020-08-06T14:36:22.466" v="24164" actId="14100"/>
          <ac:picMkLst>
            <pc:docMk/>
            <pc:sldMk cId="2962109971" sldId="767"/>
            <ac:picMk id="9" creationId="{7F84B49B-929C-4E42-B56B-FA591F0D1534}"/>
          </ac:picMkLst>
        </pc:picChg>
      </pc:sldChg>
      <pc:sldChg chg="modSp add">
        <pc:chgData name="Andrea Lubberdink" userId="6bef7808-9d55-4099-ad47-9fd214d7b37c" providerId="ADAL" clId="{299918AD-4182-43BB-A5CF-9138E5F068E0}" dt="2020-08-06T17:56:22.710" v="24683"/>
        <pc:sldMkLst>
          <pc:docMk/>
          <pc:sldMk cId="2130510762" sldId="768"/>
        </pc:sldMkLst>
        <pc:spChg chg="mod">
          <ac:chgData name="Andrea Lubberdink" userId="6bef7808-9d55-4099-ad47-9fd214d7b37c" providerId="ADAL" clId="{299918AD-4182-43BB-A5CF-9138E5F068E0}" dt="2020-08-06T17:56:22.710" v="24683"/>
          <ac:spMkLst>
            <pc:docMk/>
            <pc:sldMk cId="2130510762" sldId="768"/>
            <ac:spMk id="6" creationId="{0784DC4B-4125-4EC3-AC0C-1E7F94BAAEA6}"/>
          </ac:spMkLst>
        </pc:spChg>
        <pc:picChg chg="mod">
          <ac:chgData name="Andrea Lubberdink" userId="6bef7808-9d55-4099-ad47-9fd214d7b37c" providerId="ADAL" clId="{299918AD-4182-43BB-A5CF-9138E5F068E0}" dt="2020-08-06T16:47:00.905" v="24239" actId="14100"/>
          <ac:picMkLst>
            <pc:docMk/>
            <pc:sldMk cId="2130510762" sldId="768"/>
            <ac:picMk id="8" creationId="{B621BB9C-1D6F-4D8E-8757-F73CC7507BAA}"/>
          </ac:picMkLst>
        </pc:picChg>
      </pc:sldChg>
      <pc:sldChg chg="add del">
        <pc:chgData name="Andrea Lubberdink" userId="6bef7808-9d55-4099-ad47-9fd214d7b37c" providerId="ADAL" clId="{299918AD-4182-43BB-A5CF-9138E5F068E0}" dt="2020-08-06T17:44:44.439" v="24273" actId="2696"/>
        <pc:sldMkLst>
          <pc:docMk/>
          <pc:sldMk cId="1311205969" sldId="769"/>
        </pc:sldMkLst>
      </pc:sldChg>
      <pc:sldChg chg="addSp modSp add del">
        <pc:chgData name="Andrea Lubberdink" userId="6bef7808-9d55-4099-ad47-9fd214d7b37c" providerId="ADAL" clId="{299918AD-4182-43BB-A5CF-9138E5F068E0}" dt="2020-08-06T17:56:34.142" v="24685" actId="2696"/>
        <pc:sldMkLst>
          <pc:docMk/>
          <pc:sldMk cId="4020830369" sldId="770"/>
        </pc:sldMkLst>
        <pc:picChg chg="add mod">
          <ac:chgData name="Andrea Lubberdink" userId="6bef7808-9d55-4099-ad47-9fd214d7b37c" providerId="ADAL" clId="{299918AD-4182-43BB-A5CF-9138E5F068E0}" dt="2020-08-06T16:48:24.298" v="24249" actId="14100"/>
          <ac:picMkLst>
            <pc:docMk/>
            <pc:sldMk cId="4020830369" sldId="770"/>
            <ac:picMk id="2" creationId="{D37F2B78-490B-4C64-9D06-8A60B36DE48F}"/>
          </ac:picMkLst>
        </pc:picChg>
      </pc:sldChg>
      <pc:sldChg chg="addSp modSp add">
        <pc:chgData name="Andrea Lubberdink" userId="6bef7808-9d55-4099-ad47-9fd214d7b37c" providerId="ADAL" clId="{299918AD-4182-43BB-A5CF-9138E5F068E0}" dt="2020-08-07T08:47:41.785" v="27450" actId="14100"/>
        <pc:sldMkLst>
          <pc:docMk/>
          <pc:sldMk cId="2711264352" sldId="771"/>
        </pc:sldMkLst>
        <pc:spChg chg="mod">
          <ac:chgData name="Andrea Lubberdink" userId="6bef7808-9d55-4099-ad47-9fd214d7b37c" providerId="ADAL" clId="{299918AD-4182-43BB-A5CF-9138E5F068E0}" dt="2020-08-06T17:56:26.073" v="24684"/>
          <ac:spMkLst>
            <pc:docMk/>
            <pc:sldMk cId="2711264352" sldId="771"/>
            <ac:spMk id="6" creationId="{0784DC4B-4125-4EC3-AC0C-1E7F94BAAEA6}"/>
          </ac:spMkLst>
        </pc:spChg>
        <pc:picChg chg="add mod">
          <ac:chgData name="Andrea Lubberdink" userId="6bef7808-9d55-4099-ad47-9fd214d7b37c" providerId="ADAL" clId="{299918AD-4182-43BB-A5CF-9138E5F068E0}" dt="2020-08-06T17:44:35.047" v="24272" actId="1038"/>
          <ac:picMkLst>
            <pc:docMk/>
            <pc:sldMk cId="2711264352" sldId="771"/>
            <ac:picMk id="2" creationId="{F618EEA6-4EFA-4CA7-BC12-E4C54C4D608F}"/>
          </ac:picMkLst>
        </pc:picChg>
        <pc:picChg chg="add mod">
          <ac:chgData name="Andrea Lubberdink" userId="6bef7808-9d55-4099-ad47-9fd214d7b37c" providerId="ADAL" clId="{299918AD-4182-43BB-A5CF-9138E5F068E0}" dt="2020-08-07T08:47:41.785" v="27450" actId="14100"/>
          <ac:picMkLst>
            <pc:docMk/>
            <pc:sldMk cId="2711264352" sldId="771"/>
            <ac:picMk id="3" creationId="{0C71302A-7021-46DD-BD50-1D3C3C674E3B}"/>
          </ac:picMkLst>
        </pc:picChg>
      </pc:sldChg>
      <pc:sldChg chg="addSp modSp add">
        <pc:chgData name="Andrea Lubberdink" userId="6bef7808-9d55-4099-ad47-9fd214d7b37c" providerId="ADAL" clId="{299918AD-4182-43BB-A5CF-9138E5F068E0}" dt="2020-08-06T17:56:48.851" v="24689" actId="20577"/>
        <pc:sldMkLst>
          <pc:docMk/>
          <pc:sldMk cId="3570039497" sldId="772"/>
        </pc:sldMkLst>
        <pc:spChg chg="mod">
          <ac:chgData name="Andrea Lubberdink" userId="6bef7808-9d55-4099-ad47-9fd214d7b37c" providerId="ADAL" clId="{299918AD-4182-43BB-A5CF-9138E5F068E0}" dt="2020-08-06T17:56:48.851" v="24689" actId="20577"/>
          <ac:spMkLst>
            <pc:docMk/>
            <pc:sldMk cId="3570039497" sldId="772"/>
            <ac:spMk id="3" creationId="{E52A03D3-627C-47D4-A2BB-5DCB55533E94}"/>
          </ac:spMkLst>
        </pc:spChg>
        <pc:picChg chg="add mod">
          <ac:chgData name="Andrea Lubberdink" userId="6bef7808-9d55-4099-ad47-9fd214d7b37c" providerId="ADAL" clId="{299918AD-4182-43BB-A5CF-9138E5F068E0}" dt="2020-08-06T17:49:13.151" v="24559" actId="1036"/>
          <ac:picMkLst>
            <pc:docMk/>
            <pc:sldMk cId="3570039497" sldId="772"/>
            <ac:picMk id="2" creationId="{DFB99178-D031-4CC1-AB9C-33D79F38088A}"/>
          </ac:picMkLst>
        </pc:picChg>
      </pc:sldChg>
      <pc:sldChg chg="modSp add">
        <pc:chgData name="Andrea Lubberdink" userId="6bef7808-9d55-4099-ad47-9fd214d7b37c" providerId="ADAL" clId="{299918AD-4182-43BB-A5CF-9138E5F068E0}" dt="2020-08-07T08:58:27.549" v="27475" actId="120"/>
        <pc:sldMkLst>
          <pc:docMk/>
          <pc:sldMk cId="2235444059" sldId="773"/>
        </pc:sldMkLst>
        <pc:spChg chg="mod">
          <ac:chgData name="Andrea Lubberdink" userId="6bef7808-9d55-4099-ad47-9fd214d7b37c" providerId="ADAL" clId="{299918AD-4182-43BB-A5CF-9138E5F068E0}" dt="2020-08-07T08:58:27.549" v="27475" actId="120"/>
          <ac:spMkLst>
            <pc:docMk/>
            <pc:sldMk cId="2235444059" sldId="773"/>
            <ac:spMk id="2" creationId="{50627E52-20A8-4576-8AD7-658ACDE6E3CC}"/>
          </ac:spMkLst>
        </pc:spChg>
      </pc:sldChg>
      <pc:sldChg chg="modSp add">
        <pc:chgData name="Andrea Lubberdink" userId="6bef7808-9d55-4099-ad47-9fd214d7b37c" providerId="ADAL" clId="{299918AD-4182-43BB-A5CF-9138E5F068E0}" dt="2020-08-07T09:00:53.479" v="27618" actId="14100"/>
        <pc:sldMkLst>
          <pc:docMk/>
          <pc:sldMk cId="46818194" sldId="774"/>
        </pc:sldMkLst>
        <pc:spChg chg="mod">
          <ac:chgData name="Andrea Lubberdink" userId="6bef7808-9d55-4099-ad47-9fd214d7b37c" providerId="ADAL" clId="{299918AD-4182-43BB-A5CF-9138E5F068E0}" dt="2020-08-07T09:00:05.523" v="27605" actId="1076"/>
          <ac:spMkLst>
            <pc:docMk/>
            <pc:sldMk cId="46818194" sldId="774"/>
            <ac:spMk id="2" creationId="{50627E52-20A8-4576-8AD7-658ACDE6E3CC}"/>
          </ac:spMkLst>
        </pc:spChg>
        <pc:picChg chg="mod">
          <ac:chgData name="Andrea Lubberdink" userId="6bef7808-9d55-4099-ad47-9fd214d7b37c" providerId="ADAL" clId="{299918AD-4182-43BB-A5CF-9138E5F068E0}" dt="2020-08-07T09:00:53.479" v="27618" actId="14100"/>
          <ac:picMkLst>
            <pc:docMk/>
            <pc:sldMk cId="46818194" sldId="774"/>
            <ac:picMk id="7" creationId="{96F8A61D-59FD-4BC1-B39A-70EB1649D9EB}"/>
          </ac:picMkLst>
        </pc:picChg>
      </pc:sldChg>
      <pc:sldChg chg="addSp modSp add del">
        <pc:chgData name="Andrea Lubberdink" userId="6bef7808-9d55-4099-ad47-9fd214d7b37c" providerId="ADAL" clId="{299918AD-4182-43BB-A5CF-9138E5F068E0}" dt="2020-08-06T18:10:43.637" v="25383" actId="2696"/>
        <pc:sldMkLst>
          <pc:docMk/>
          <pc:sldMk cId="2018558229" sldId="775"/>
        </pc:sldMkLst>
        <pc:cxnChg chg="add mod">
          <ac:chgData name="Andrea Lubberdink" userId="6bef7808-9d55-4099-ad47-9fd214d7b37c" providerId="ADAL" clId="{299918AD-4182-43BB-A5CF-9138E5F068E0}" dt="2020-08-06T18:05:26.360" v="25326" actId="14100"/>
          <ac:cxnSpMkLst>
            <pc:docMk/>
            <pc:sldMk cId="2018558229" sldId="775"/>
            <ac:cxnSpMk id="4" creationId="{65DE6389-87E8-4D76-A23B-25513DCDFBB4}"/>
          </ac:cxnSpMkLst>
        </pc:cxnChg>
      </pc:sldChg>
      <pc:sldChg chg="addSp delSp modSp add">
        <pc:chgData name="Andrea Lubberdink" userId="6bef7808-9d55-4099-ad47-9fd214d7b37c" providerId="ADAL" clId="{299918AD-4182-43BB-A5CF-9138E5F068E0}" dt="2020-08-07T08:54:22.082" v="27469" actId="1076"/>
        <pc:sldMkLst>
          <pc:docMk/>
          <pc:sldMk cId="3022197742" sldId="776"/>
        </pc:sldMkLst>
        <pc:spChg chg="add del mod">
          <ac:chgData name="Andrea Lubberdink" userId="6bef7808-9d55-4099-ad47-9fd214d7b37c" providerId="ADAL" clId="{299918AD-4182-43BB-A5CF-9138E5F068E0}" dt="2020-08-07T08:52:36.963" v="27463" actId="207"/>
          <ac:spMkLst>
            <pc:docMk/>
            <pc:sldMk cId="3022197742" sldId="776"/>
            <ac:spMk id="2" creationId="{50627E52-20A8-4576-8AD7-658ACDE6E3CC}"/>
          </ac:spMkLst>
        </pc:spChg>
        <pc:spChg chg="add del mod">
          <ac:chgData name="Andrea Lubberdink" userId="6bef7808-9d55-4099-ad47-9fd214d7b37c" providerId="ADAL" clId="{299918AD-4182-43BB-A5CF-9138E5F068E0}" dt="2020-08-06T18:07:52.012" v="25345"/>
          <ac:spMkLst>
            <pc:docMk/>
            <pc:sldMk cId="3022197742" sldId="776"/>
            <ac:spMk id="4" creationId="{97F7666D-5D26-4E2B-8A32-7B0090EBB3C0}"/>
          </ac:spMkLst>
        </pc:spChg>
        <pc:spChg chg="add del mod">
          <ac:chgData name="Andrea Lubberdink" userId="6bef7808-9d55-4099-ad47-9fd214d7b37c" providerId="ADAL" clId="{299918AD-4182-43BB-A5CF-9138E5F068E0}" dt="2020-08-06T18:07:59.816" v="25351"/>
          <ac:spMkLst>
            <pc:docMk/>
            <pc:sldMk cId="3022197742" sldId="776"/>
            <ac:spMk id="5" creationId="{4BE4C981-696D-403F-908D-8B7723A6BBB2}"/>
          </ac:spMkLst>
        </pc:spChg>
        <pc:spChg chg="add del mod">
          <ac:chgData name="Andrea Lubberdink" userId="6bef7808-9d55-4099-ad47-9fd214d7b37c" providerId="ADAL" clId="{299918AD-4182-43BB-A5CF-9138E5F068E0}" dt="2020-08-06T18:07:49.902" v="25344"/>
          <ac:spMkLst>
            <pc:docMk/>
            <pc:sldMk cId="3022197742" sldId="776"/>
            <ac:spMk id="6" creationId="{57BA16CB-BC06-40D4-A97C-FFA552FB0A54}"/>
          </ac:spMkLst>
        </pc:spChg>
        <pc:spChg chg="add del mod">
          <ac:chgData name="Andrea Lubberdink" userId="6bef7808-9d55-4099-ad47-9fd214d7b37c" providerId="ADAL" clId="{299918AD-4182-43BB-A5CF-9138E5F068E0}" dt="2020-08-06T18:07:59.388" v="25350"/>
          <ac:spMkLst>
            <pc:docMk/>
            <pc:sldMk cId="3022197742" sldId="776"/>
            <ac:spMk id="8" creationId="{1C276F78-62D2-4856-BBE4-1B69A7F80C99}"/>
          </ac:spMkLst>
        </pc:spChg>
        <pc:picChg chg="add del mod ord">
          <ac:chgData name="Andrea Lubberdink" userId="6bef7808-9d55-4099-ad47-9fd214d7b37c" providerId="ADAL" clId="{299918AD-4182-43BB-A5CF-9138E5F068E0}" dt="2020-08-07T08:54:06.056" v="27464" actId="478"/>
          <ac:picMkLst>
            <pc:docMk/>
            <pc:sldMk cId="3022197742" sldId="776"/>
            <ac:picMk id="3" creationId="{2E762F06-4D82-41B1-8217-C33DC1F86064}"/>
          </ac:picMkLst>
        </pc:picChg>
        <pc:picChg chg="add mod">
          <ac:chgData name="Andrea Lubberdink" userId="6bef7808-9d55-4099-ad47-9fd214d7b37c" providerId="ADAL" clId="{299918AD-4182-43BB-A5CF-9138E5F068E0}" dt="2020-08-07T08:54:22.082" v="27469" actId="1076"/>
          <ac:picMkLst>
            <pc:docMk/>
            <pc:sldMk cId="3022197742" sldId="776"/>
            <ac:picMk id="4" creationId="{8750984D-A136-4037-BB69-FD605DDFF01B}"/>
          </ac:picMkLst>
        </pc:picChg>
        <pc:picChg chg="del">
          <ac:chgData name="Andrea Lubberdink" userId="6bef7808-9d55-4099-ad47-9fd214d7b37c" providerId="ADAL" clId="{299918AD-4182-43BB-A5CF-9138E5F068E0}" dt="2020-08-06T18:09:04.553" v="25353" actId="478"/>
          <ac:picMkLst>
            <pc:docMk/>
            <pc:sldMk cId="3022197742" sldId="776"/>
            <ac:picMk id="7" creationId="{96F8A61D-59FD-4BC1-B39A-70EB1649D9EB}"/>
          </ac:picMkLst>
        </pc:picChg>
      </pc:sldChg>
      <pc:sldChg chg="modSp add del">
        <pc:chgData name="Andrea Lubberdink" userId="6bef7808-9d55-4099-ad47-9fd214d7b37c" providerId="ADAL" clId="{299918AD-4182-43BB-A5CF-9138E5F068E0}" dt="2020-08-07T12:53:20.734" v="31871" actId="2696"/>
        <pc:sldMkLst>
          <pc:docMk/>
          <pc:sldMk cId="2628695160" sldId="777"/>
        </pc:sldMkLst>
        <pc:spChg chg="mod">
          <ac:chgData name="Andrea Lubberdink" userId="6bef7808-9d55-4099-ad47-9fd214d7b37c" providerId="ADAL" clId="{299918AD-4182-43BB-A5CF-9138E5F068E0}" dt="2020-08-07T11:17:17.064" v="28776"/>
          <ac:spMkLst>
            <pc:docMk/>
            <pc:sldMk cId="2628695160" sldId="777"/>
            <ac:spMk id="5" creationId="{6C71C6B6-8905-4FDD-A234-4990FD466444}"/>
          </ac:spMkLst>
        </pc:spChg>
      </pc:sldChg>
      <pc:sldChg chg="addSp delSp modSp add">
        <pc:chgData name="Andrea Lubberdink" userId="6bef7808-9d55-4099-ad47-9fd214d7b37c" providerId="ADAL" clId="{299918AD-4182-43BB-A5CF-9138E5F068E0}" dt="2020-08-07T13:00:40.495" v="32129" actId="122"/>
        <pc:sldMkLst>
          <pc:docMk/>
          <pc:sldMk cId="2098934448" sldId="778"/>
        </pc:sldMkLst>
        <pc:spChg chg="mod">
          <ac:chgData name="Andrea Lubberdink" userId="6bef7808-9d55-4099-ad47-9fd214d7b37c" providerId="ADAL" clId="{299918AD-4182-43BB-A5CF-9138E5F068E0}" dt="2020-08-07T12:58:28.968" v="32006" actId="27636"/>
          <ac:spMkLst>
            <pc:docMk/>
            <pc:sldMk cId="2098934448" sldId="778"/>
            <ac:spMk id="2" creationId="{70F69C49-FAE4-4B37-807F-BDED3287F387}"/>
          </ac:spMkLst>
        </pc:spChg>
        <pc:spChg chg="mod">
          <ac:chgData name="Andrea Lubberdink" userId="6bef7808-9d55-4099-ad47-9fd214d7b37c" providerId="ADAL" clId="{299918AD-4182-43BB-A5CF-9138E5F068E0}" dt="2020-08-07T13:00:40.495" v="32129" actId="122"/>
          <ac:spMkLst>
            <pc:docMk/>
            <pc:sldMk cId="2098934448" sldId="778"/>
            <ac:spMk id="3" creationId="{70250FD5-73C1-452E-B4DF-F28AAE73B019}"/>
          </ac:spMkLst>
        </pc:spChg>
        <pc:spChg chg="del">
          <ac:chgData name="Andrea Lubberdink" userId="6bef7808-9d55-4099-ad47-9fd214d7b37c" providerId="ADAL" clId="{299918AD-4182-43BB-A5CF-9138E5F068E0}" dt="2020-08-07T09:15:34.296" v="28163" actId="478"/>
          <ac:spMkLst>
            <pc:docMk/>
            <pc:sldMk cId="2098934448" sldId="778"/>
            <ac:spMk id="4" creationId="{E65905C8-91A0-4EC8-8132-068F2F884A4D}"/>
          </ac:spMkLst>
        </pc:spChg>
        <pc:picChg chg="add mod">
          <ac:chgData name="Andrea Lubberdink" userId="6bef7808-9d55-4099-ad47-9fd214d7b37c" providerId="ADAL" clId="{299918AD-4182-43BB-A5CF-9138E5F068E0}" dt="2020-08-07T12:56:40.637" v="31991" actId="14100"/>
          <ac:picMkLst>
            <pc:docMk/>
            <pc:sldMk cId="2098934448" sldId="778"/>
            <ac:picMk id="5" creationId="{1FEA0A10-E867-4AC9-9F39-BA85462025A6}"/>
          </ac:picMkLst>
        </pc:picChg>
        <pc:picChg chg="add mod">
          <ac:chgData name="Andrea Lubberdink" userId="6bef7808-9d55-4099-ad47-9fd214d7b37c" providerId="ADAL" clId="{299918AD-4182-43BB-A5CF-9138E5F068E0}" dt="2020-08-07T12:56:38.769" v="31990" actId="14100"/>
          <ac:picMkLst>
            <pc:docMk/>
            <pc:sldMk cId="2098934448" sldId="778"/>
            <ac:picMk id="6" creationId="{E9AF5F9A-B6AB-46CD-8D27-829453715E53}"/>
          </ac:picMkLst>
        </pc:picChg>
      </pc:sldChg>
      <pc:sldChg chg="add del">
        <pc:chgData name="Andrea Lubberdink" userId="6bef7808-9d55-4099-ad47-9fd214d7b37c" providerId="ADAL" clId="{299918AD-4182-43BB-A5CF-9138E5F068E0}" dt="2020-08-07T07:50:07.497" v="26784" actId="2696"/>
        <pc:sldMkLst>
          <pc:docMk/>
          <pc:sldMk cId="4212600827" sldId="779"/>
        </pc:sldMkLst>
      </pc:sldChg>
      <pc:sldChg chg="modSp add del">
        <pc:chgData name="Andrea Lubberdink" userId="6bef7808-9d55-4099-ad47-9fd214d7b37c" providerId="ADAL" clId="{299918AD-4182-43BB-A5CF-9138E5F068E0}" dt="2020-08-07T07:50:03.270" v="26783" actId="2696"/>
        <pc:sldMkLst>
          <pc:docMk/>
          <pc:sldMk cId="1670490701" sldId="780"/>
        </pc:sldMkLst>
        <pc:picChg chg="mod">
          <ac:chgData name="Andrea Lubberdink" userId="6bef7808-9d55-4099-ad47-9fd214d7b37c" providerId="ADAL" clId="{299918AD-4182-43BB-A5CF-9138E5F068E0}" dt="2020-08-07T07:49:48.471" v="26782" actId="14100"/>
          <ac:picMkLst>
            <pc:docMk/>
            <pc:sldMk cId="1670490701" sldId="780"/>
            <ac:picMk id="4" creationId="{6BF7059A-5CF7-4B54-BF78-5AD2CBC135D5}"/>
          </ac:picMkLst>
        </pc:picChg>
      </pc:sldChg>
      <pc:sldChg chg="addSp delSp modSp add del">
        <pc:chgData name="Andrea Lubberdink" userId="6bef7808-9d55-4099-ad47-9fd214d7b37c" providerId="ADAL" clId="{299918AD-4182-43BB-A5CF-9138E5F068E0}" dt="2020-08-07T11:12:51.920" v="28415" actId="2696"/>
        <pc:sldMkLst>
          <pc:docMk/>
          <pc:sldMk cId="914094385" sldId="781"/>
        </pc:sldMkLst>
        <pc:spChg chg="del">
          <ac:chgData name="Andrea Lubberdink" userId="6bef7808-9d55-4099-ad47-9fd214d7b37c" providerId="ADAL" clId="{299918AD-4182-43BB-A5CF-9138E5F068E0}" dt="2020-08-07T09:12:48.113" v="28125" actId="478"/>
          <ac:spMkLst>
            <pc:docMk/>
            <pc:sldMk cId="914094385" sldId="781"/>
            <ac:spMk id="2" creationId="{70F69C49-FAE4-4B37-807F-BDED3287F387}"/>
          </ac:spMkLst>
        </pc:spChg>
        <pc:spChg chg="del mod">
          <ac:chgData name="Andrea Lubberdink" userId="6bef7808-9d55-4099-ad47-9fd214d7b37c" providerId="ADAL" clId="{299918AD-4182-43BB-A5CF-9138E5F068E0}" dt="2020-08-07T09:12:44.942" v="28124" actId="478"/>
          <ac:spMkLst>
            <pc:docMk/>
            <pc:sldMk cId="914094385" sldId="781"/>
            <ac:spMk id="3" creationId="{70250FD5-73C1-452E-B4DF-F28AAE73B019}"/>
          </ac:spMkLst>
        </pc:spChg>
        <pc:spChg chg="add del mod">
          <ac:chgData name="Andrea Lubberdink" userId="6bef7808-9d55-4099-ad47-9fd214d7b37c" providerId="ADAL" clId="{299918AD-4182-43BB-A5CF-9138E5F068E0}" dt="2020-08-07T09:12:52.162" v="28127" actId="478"/>
          <ac:spMkLst>
            <pc:docMk/>
            <pc:sldMk cId="914094385" sldId="781"/>
            <ac:spMk id="8" creationId="{8C46610C-8C11-43C0-9015-2A2B2CC94E9D}"/>
          </ac:spMkLst>
        </pc:spChg>
        <pc:spChg chg="add del mod">
          <ac:chgData name="Andrea Lubberdink" userId="6bef7808-9d55-4099-ad47-9fd214d7b37c" providerId="ADAL" clId="{299918AD-4182-43BB-A5CF-9138E5F068E0}" dt="2020-08-07T09:12:49.501" v="28126" actId="478"/>
          <ac:spMkLst>
            <pc:docMk/>
            <pc:sldMk cId="914094385" sldId="781"/>
            <ac:spMk id="10" creationId="{8B0D9E26-2AB7-465C-B917-905204CBC919}"/>
          </ac:spMkLst>
        </pc:spChg>
        <pc:spChg chg="add">
          <ac:chgData name="Andrea Lubberdink" userId="6bef7808-9d55-4099-ad47-9fd214d7b37c" providerId="ADAL" clId="{299918AD-4182-43BB-A5CF-9138E5F068E0}" dt="2020-08-07T09:13:29.390" v="28140"/>
          <ac:spMkLst>
            <pc:docMk/>
            <pc:sldMk cId="914094385" sldId="781"/>
            <ac:spMk id="11" creationId="{A7785484-C6F6-463C-9DE6-073AF1862F27}"/>
          </ac:spMkLst>
        </pc:spChg>
        <pc:spChg chg="add">
          <ac:chgData name="Andrea Lubberdink" userId="6bef7808-9d55-4099-ad47-9fd214d7b37c" providerId="ADAL" clId="{299918AD-4182-43BB-A5CF-9138E5F068E0}" dt="2020-08-07T09:13:59.388" v="28149"/>
          <ac:spMkLst>
            <pc:docMk/>
            <pc:sldMk cId="914094385" sldId="781"/>
            <ac:spMk id="12" creationId="{A97A1060-8FCC-44C9-81BE-75B27599878A}"/>
          </ac:spMkLst>
        </pc:spChg>
        <pc:picChg chg="add mod">
          <ac:chgData name="Andrea Lubberdink" userId="6bef7808-9d55-4099-ad47-9fd214d7b37c" providerId="ADAL" clId="{299918AD-4182-43BB-A5CF-9138E5F068E0}" dt="2020-08-06T18:35:16.526" v="26632" actId="14100"/>
          <ac:picMkLst>
            <pc:docMk/>
            <pc:sldMk cId="914094385" sldId="781"/>
            <ac:picMk id="5" creationId="{7F392BD8-D6D3-4EDE-95ED-3B4AD8153739}"/>
          </ac:picMkLst>
        </pc:picChg>
        <pc:picChg chg="add del">
          <ac:chgData name="Andrea Lubberdink" userId="6bef7808-9d55-4099-ad47-9fd214d7b37c" providerId="ADAL" clId="{299918AD-4182-43BB-A5CF-9138E5F068E0}" dt="2020-08-07T09:04:28.569" v="27754"/>
          <ac:picMkLst>
            <pc:docMk/>
            <pc:sldMk cId="914094385" sldId="781"/>
            <ac:picMk id="6" creationId="{EAD1E457-7DF9-4710-BB09-89EE1C3D71B1}"/>
          </ac:picMkLst>
        </pc:picChg>
      </pc:sldChg>
      <pc:sldChg chg="addSp delSp modSp add del">
        <pc:chgData name="Andrea Lubberdink" userId="6bef7808-9d55-4099-ad47-9fd214d7b37c" providerId="ADAL" clId="{299918AD-4182-43BB-A5CF-9138E5F068E0}" dt="2020-08-07T09:05:20.692" v="27758" actId="2696"/>
        <pc:sldMkLst>
          <pc:docMk/>
          <pc:sldMk cId="3012025889" sldId="782"/>
        </pc:sldMkLst>
        <pc:picChg chg="add">
          <ac:chgData name="Andrea Lubberdink" userId="6bef7808-9d55-4099-ad47-9fd214d7b37c" providerId="ADAL" clId="{299918AD-4182-43BB-A5CF-9138E5F068E0}" dt="2020-08-07T09:03:09.874" v="27737"/>
          <ac:picMkLst>
            <pc:docMk/>
            <pc:sldMk cId="3012025889" sldId="782"/>
            <ac:picMk id="4" creationId="{8C221BD5-19DE-41B6-8D24-FE9C43A965C5}"/>
          </ac:picMkLst>
        </pc:picChg>
        <pc:picChg chg="add del mod">
          <ac:chgData name="Andrea Lubberdink" userId="6bef7808-9d55-4099-ad47-9fd214d7b37c" providerId="ADAL" clId="{299918AD-4182-43BB-A5CF-9138E5F068E0}" dt="2020-08-07T09:04:42.681" v="27756" actId="478"/>
          <ac:picMkLst>
            <pc:docMk/>
            <pc:sldMk cId="3012025889" sldId="782"/>
            <ac:picMk id="5" creationId="{B5A8D9C5-D7C5-4A13-A96F-E27BEFCE9E7D}"/>
          </ac:picMkLst>
        </pc:picChg>
      </pc:sldChg>
      <pc:sldChg chg="addSp delSp modSp add">
        <pc:chgData name="Andrea Lubberdink" userId="6bef7808-9d55-4099-ad47-9fd214d7b37c" providerId="ADAL" clId="{299918AD-4182-43BB-A5CF-9138E5F068E0}" dt="2020-08-07T13:01:59.314" v="32195" actId="478"/>
        <pc:sldMkLst>
          <pc:docMk/>
          <pc:sldMk cId="607291728" sldId="783"/>
        </pc:sldMkLst>
        <pc:spChg chg="del">
          <ac:chgData name="Andrea Lubberdink" userId="6bef7808-9d55-4099-ad47-9fd214d7b37c" providerId="ADAL" clId="{299918AD-4182-43BB-A5CF-9138E5F068E0}" dt="2020-08-07T09:12:38.757" v="28121" actId="478"/>
          <ac:spMkLst>
            <pc:docMk/>
            <pc:sldMk cId="607291728" sldId="783"/>
            <ac:spMk id="2" creationId="{70F69C49-FAE4-4B37-807F-BDED3287F387}"/>
          </ac:spMkLst>
        </pc:spChg>
        <pc:spChg chg="del mod">
          <ac:chgData name="Andrea Lubberdink" userId="6bef7808-9d55-4099-ad47-9fd214d7b37c" providerId="ADAL" clId="{299918AD-4182-43BB-A5CF-9138E5F068E0}" dt="2020-08-07T09:12:36.645" v="28120" actId="478"/>
          <ac:spMkLst>
            <pc:docMk/>
            <pc:sldMk cId="607291728" sldId="783"/>
            <ac:spMk id="3" creationId="{70250FD5-73C1-452E-B4DF-F28AAE73B019}"/>
          </ac:spMkLst>
        </pc:spChg>
        <pc:spChg chg="add del mod">
          <ac:chgData name="Andrea Lubberdink" userId="6bef7808-9d55-4099-ad47-9fd214d7b37c" providerId="ADAL" clId="{299918AD-4182-43BB-A5CF-9138E5F068E0}" dt="2020-08-07T09:12:40.725" v="28122" actId="478"/>
          <ac:spMkLst>
            <pc:docMk/>
            <pc:sldMk cId="607291728" sldId="783"/>
            <ac:spMk id="6" creationId="{C8602DC5-C1FB-4F9C-A772-9E9BA62315BD}"/>
          </ac:spMkLst>
        </pc:spChg>
        <pc:spChg chg="add del mod">
          <ac:chgData name="Andrea Lubberdink" userId="6bef7808-9d55-4099-ad47-9fd214d7b37c" providerId="ADAL" clId="{299918AD-4182-43BB-A5CF-9138E5F068E0}" dt="2020-08-07T09:12:41.643" v="28123" actId="478"/>
          <ac:spMkLst>
            <pc:docMk/>
            <pc:sldMk cId="607291728" sldId="783"/>
            <ac:spMk id="8" creationId="{10013682-8673-4F1B-B8CD-FDE8E8B04D7C}"/>
          </ac:spMkLst>
        </pc:spChg>
        <pc:spChg chg="add del">
          <ac:chgData name="Andrea Lubberdink" userId="6bef7808-9d55-4099-ad47-9fd214d7b37c" providerId="ADAL" clId="{299918AD-4182-43BB-A5CF-9138E5F068E0}" dt="2020-08-07T13:01:57.454" v="32194" actId="478"/>
          <ac:spMkLst>
            <pc:docMk/>
            <pc:sldMk cId="607291728" sldId="783"/>
            <ac:spMk id="9" creationId="{34F9BCAF-BA69-40DA-A7A4-AB461FEBAC0E}"/>
          </ac:spMkLst>
        </pc:spChg>
        <pc:spChg chg="add mod">
          <ac:chgData name="Andrea Lubberdink" userId="6bef7808-9d55-4099-ad47-9fd214d7b37c" providerId="ADAL" clId="{299918AD-4182-43BB-A5CF-9138E5F068E0}" dt="2020-08-07T13:01:38.180" v="32183" actId="20577"/>
          <ac:spMkLst>
            <pc:docMk/>
            <pc:sldMk cId="607291728" sldId="783"/>
            <ac:spMk id="10" creationId="{B37E29DC-E0BB-49B8-AF60-4D49CDC747D7}"/>
          </ac:spMkLst>
        </pc:spChg>
        <pc:spChg chg="add del mod">
          <ac:chgData name="Andrea Lubberdink" userId="6bef7808-9d55-4099-ad47-9fd214d7b37c" providerId="ADAL" clId="{299918AD-4182-43BB-A5CF-9138E5F068E0}" dt="2020-08-07T13:01:38.504" v="32185" actId="478"/>
          <ac:spMkLst>
            <pc:docMk/>
            <pc:sldMk cId="607291728" sldId="783"/>
            <ac:spMk id="12" creationId="{AA2E759E-E9CB-4DAF-857A-FC0C43F9E5C1}"/>
          </ac:spMkLst>
        </pc:spChg>
        <pc:spChg chg="add del mod">
          <ac:chgData name="Andrea Lubberdink" userId="6bef7808-9d55-4099-ad47-9fd214d7b37c" providerId="ADAL" clId="{299918AD-4182-43BB-A5CF-9138E5F068E0}" dt="2020-08-07T13:01:59.314" v="32195" actId="478"/>
          <ac:spMkLst>
            <pc:docMk/>
            <pc:sldMk cId="607291728" sldId="783"/>
            <ac:spMk id="14" creationId="{B80B4E9E-6318-4EE9-B93F-F680A8EFA18D}"/>
          </ac:spMkLst>
        </pc:spChg>
        <pc:picChg chg="mod">
          <ac:chgData name="Andrea Lubberdink" userId="6bef7808-9d55-4099-ad47-9fd214d7b37c" providerId="ADAL" clId="{299918AD-4182-43BB-A5CF-9138E5F068E0}" dt="2020-08-06T18:37:07.123" v="26707" actId="1036"/>
          <ac:picMkLst>
            <pc:docMk/>
            <pc:sldMk cId="607291728" sldId="783"/>
            <ac:picMk id="4" creationId="{6BF7059A-5CF7-4B54-BF78-5AD2CBC135D5}"/>
          </ac:picMkLst>
        </pc:picChg>
      </pc:sldChg>
      <pc:sldChg chg="addSp delSp modSp add">
        <pc:chgData name="Andrea Lubberdink" userId="6bef7808-9d55-4099-ad47-9fd214d7b37c" providerId="ADAL" clId="{299918AD-4182-43BB-A5CF-9138E5F068E0}" dt="2020-08-07T13:02:12.775" v="32197" actId="478"/>
        <pc:sldMkLst>
          <pc:docMk/>
          <pc:sldMk cId="536718583" sldId="784"/>
        </pc:sldMkLst>
        <pc:spChg chg="del">
          <ac:chgData name="Andrea Lubberdink" userId="6bef7808-9d55-4099-ad47-9fd214d7b37c" providerId="ADAL" clId="{299918AD-4182-43BB-A5CF-9138E5F068E0}" dt="2020-08-07T09:12:30.785" v="28118" actId="478"/>
          <ac:spMkLst>
            <pc:docMk/>
            <pc:sldMk cId="536718583" sldId="784"/>
            <ac:spMk id="2" creationId="{70F69C49-FAE4-4B37-807F-BDED3287F387}"/>
          </ac:spMkLst>
        </pc:spChg>
        <pc:spChg chg="del mod">
          <ac:chgData name="Andrea Lubberdink" userId="6bef7808-9d55-4099-ad47-9fd214d7b37c" providerId="ADAL" clId="{299918AD-4182-43BB-A5CF-9138E5F068E0}" dt="2020-08-07T09:12:27.476" v="28116" actId="478"/>
          <ac:spMkLst>
            <pc:docMk/>
            <pc:sldMk cId="536718583" sldId="784"/>
            <ac:spMk id="3" creationId="{70250FD5-73C1-452E-B4DF-F28AAE73B019}"/>
          </ac:spMkLst>
        </pc:spChg>
        <pc:spChg chg="add del mod">
          <ac:chgData name="Andrea Lubberdink" userId="6bef7808-9d55-4099-ad47-9fd214d7b37c" providerId="ADAL" clId="{299918AD-4182-43BB-A5CF-9138E5F068E0}" dt="2020-08-07T09:12:24.864" v="28115" actId="478"/>
          <ac:spMkLst>
            <pc:docMk/>
            <pc:sldMk cId="536718583" sldId="784"/>
            <ac:spMk id="5" creationId="{EF9B3ECC-7C39-498A-AD39-366BFF193684}"/>
          </ac:spMkLst>
        </pc:spChg>
        <pc:spChg chg="add del mod">
          <ac:chgData name="Andrea Lubberdink" userId="6bef7808-9d55-4099-ad47-9fd214d7b37c" providerId="ADAL" clId="{299918AD-4182-43BB-A5CF-9138E5F068E0}" dt="2020-08-07T09:12:29.366" v="28117" actId="478"/>
          <ac:spMkLst>
            <pc:docMk/>
            <pc:sldMk cId="536718583" sldId="784"/>
            <ac:spMk id="7" creationId="{B023015D-4591-4666-9537-8048638CF2F3}"/>
          </ac:spMkLst>
        </pc:spChg>
        <pc:spChg chg="add del mod">
          <ac:chgData name="Andrea Lubberdink" userId="6bef7808-9d55-4099-ad47-9fd214d7b37c" providerId="ADAL" clId="{299918AD-4182-43BB-A5CF-9138E5F068E0}" dt="2020-08-07T09:12:32.721" v="28119" actId="478"/>
          <ac:spMkLst>
            <pc:docMk/>
            <pc:sldMk cId="536718583" sldId="784"/>
            <ac:spMk id="9" creationId="{B78B96F0-18A4-41B0-B21C-494EDC3FE87B}"/>
          </ac:spMkLst>
        </pc:spChg>
        <pc:spChg chg="add del mod">
          <ac:chgData name="Andrea Lubberdink" userId="6bef7808-9d55-4099-ad47-9fd214d7b37c" providerId="ADAL" clId="{299918AD-4182-43BB-A5CF-9138E5F068E0}" dt="2020-08-07T13:02:12.775" v="32197" actId="478"/>
          <ac:spMkLst>
            <pc:docMk/>
            <pc:sldMk cId="536718583" sldId="784"/>
            <ac:spMk id="10" creationId="{4B7EBACC-E1AD-4C22-A5ED-AB7EC07F8E63}"/>
          </ac:spMkLst>
        </pc:spChg>
        <pc:spChg chg="add">
          <ac:chgData name="Andrea Lubberdink" userId="6bef7808-9d55-4099-ad47-9fd214d7b37c" providerId="ADAL" clId="{299918AD-4182-43BB-A5CF-9138E5F068E0}" dt="2020-08-07T09:13:57.252" v="28147"/>
          <ac:spMkLst>
            <pc:docMk/>
            <pc:sldMk cId="536718583" sldId="784"/>
            <ac:spMk id="11" creationId="{5E5EF229-DA7A-4904-856E-D0E1280E14B9}"/>
          </ac:spMkLst>
        </pc:spChg>
        <pc:spChg chg="add">
          <ac:chgData name="Andrea Lubberdink" userId="6bef7808-9d55-4099-ad47-9fd214d7b37c" providerId="ADAL" clId="{299918AD-4182-43BB-A5CF-9138E5F068E0}" dt="2020-08-07T09:14:22.743" v="28154"/>
          <ac:spMkLst>
            <pc:docMk/>
            <pc:sldMk cId="536718583" sldId="784"/>
            <ac:spMk id="12" creationId="{B1161FF2-FC1F-49FE-845E-769ABC1F63D6}"/>
          </ac:spMkLst>
        </pc:spChg>
      </pc:sldChg>
      <pc:sldChg chg="modSp add del">
        <pc:chgData name="Andrea Lubberdink" userId="6bef7808-9d55-4099-ad47-9fd214d7b37c" providerId="ADAL" clId="{299918AD-4182-43BB-A5CF-9138E5F068E0}" dt="2020-08-07T09:13:42.949" v="28143" actId="2696"/>
        <pc:sldMkLst>
          <pc:docMk/>
          <pc:sldMk cId="3312925222" sldId="785"/>
        </pc:sldMkLst>
        <pc:spChg chg="mod">
          <ac:chgData name="Andrea Lubberdink" userId="6bef7808-9d55-4099-ad47-9fd214d7b37c" providerId="ADAL" clId="{299918AD-4182-43BB-A5CF-9138E5F068E0}" dt="2020-08-07T07:53:01.460" v="26805"/>
          <ac:spMkLst>
            <pc:docMk/>
            <pc:sldMk cId="3312925222" sldId="785"/>
            <ac:spMk id="3" creationId="{70250FD5-73C1-452E-B4DF-F28AAE73B019}"/>
          </ac:spMkLst>
        </pc:spChg>
        <pc:spChg chg="mod">
          <ac:chgData name="Andrea Lubberdink" userId="6bef7808-9d55-4099-ad47-9fd214d7b37c" providerId="ADAL" clId="{299918AD-4182-43BB-A5CF-9138E5F068E0}" dt="2020-08-07T07:55:46.637" v="26875" actId="14100"/>
          <ac:spMkLst>
            <pc:docMk/>
            <pc:sldMk cId="3312925222" sldId="785"/>
            <ac:spMk id="5" creationId="{EF9B3ECC-7C39-498A-AD39-366BFF193684}"/>
          </ac:spMkLst>
        </pc:spChg>
      </pc:sldChg>
      <pc:sldChg chg="add del">
        <pc:chgData name="Andrea Lubberdink" userId="6bef7808-9d55-4099-ad47-9fd214d7b37c" providerId="ADAL" clId="{299918AD-4182-43BB-A5CF-9138E5F068E0}" dt="2020-08-07T09:13:45.502" v="28144" actId="2696"/>
        <pc:sldMkLst>
          <pc:docMk/>
          <pc:sldMk cId="1630175087" sldId="786"/>
        </pc:sldMkLst>
      </pc:sldChg>
      <pc:sldChg chg="addSp delSp modSp add del">
        <pc:chgData name="Andrea Lubberdink" userId="6bef7808-9d55-4099-ad47-9fd214d7b37c" providerId="ADAL" clId="{299918AD-4182-43BB-A5CF-9138E5F068E0}" dt="2020-08-07T11:13:04.175" v="28416" actId="2696"/>
        <pc:sldMkLst>
          <pc:docMk/>
          <pc:sldMk cId="2541069669" sldId="787"/>
        </pc:sldMkLst>
        <pc:spChg chg="del">
          <ac:chgData name="Andrea Lubberdink" userId="6bef7808-9d55-4099-ad47-9fd214d7b37c" providerId="ADAL" clId="{299918AD-4182-43BB-A5CF-9138E5F068E0}" dt="2020-08-07T09:12:19.441" v="28113" actId="478"/>
          <ac:spMkLst>
            <pc:docMk/>
            <pc:sldMk cId="2541069669" sldId="787"/>
            <ac:spMk id="2" creationId="{70F69C49-FAE4-4B37-807F-BDED3287F387}"/>
          </ac:spMkLst>
        </pc:spChg>
        <pc:spChg chg="del mod">
          <ac:chgData name="Andrea Lubberdink" userId="6bef7808-9d55-4099-ad47-9fd214d7b37c" providerId="ADAL" clId="{299918AD-4182-43BB-A5CF-9138E5F068E0}" dt="2020-08-07T09:12:11.490" v="28109" actId="478"/>
          <ac:spMkLst>
            <pc:docMk/>
            <pc:sldMk cId="2541069669" sldId="787"/>
            <ac:spMk id="3" creationId="{70250FD5-73C1-452E-B4DF-F28AAE73B019}"/>
          </ac:spMkLst>
        </pc:spChg>
        <pc:spChg chg="del mod">
          <ac:chgData name="Andrea Lubberdink" userId="6bef7808-9d55-4099-ad47-9fd214d7b37c" providerId="ADAL" clId="{299918AD-4182-43BB-A5CF-9138E5F068E0}" dt="2020-08-07T09:12:17.953" v="28112" actId="478"/>
          <ac:spMkLst>
            <pc:docMk/>
            <pc:sldMk cId="2541069669" sldId="787"/>
            <ac:spMk id="5" creationId="{EF9B3ECC-7C39-498A-AD39-366BFF193684}"/>
          </ac:spMkLst>
        </pc:spChg>
        <pc:spChg chg="add del mod">
          <ac:chgData name="Andrea Lubberdink" userId="6bef7808-9d55-4099-ad47-9fd214d7b37c" providerId="ADAL" clId="{299918AD-4182-43BB-A5CF-9138E5F068E0}" dt="2020-08-07T09:12:16.819" v="28111" actId="478"/>
          <ac:spMkLst>
            <pc:docMk/>
            <pc:sldMk cId="2541069669" sldId="787"/>
            <ac:spMk id="6" creationId="{C1C16C7B-92BE-4F04-ACCC-7C8C25378901}"/>
          </ac:spMkLst>
        </pc:spChg>
        <pc:spChg chg="add del mod">
          <ac:chgData name="Andrea Lubberdink" userId="6bef7808-9d55-4099-ad47-9fd214d7b37c" providerId="ADAL" clId="{299918AD-4182-43BB-A5CF-9138E5F068E0}" dt="2020-08-07T09:12:14.699" v="28110" actId="478"/>
          <ac:spMkLst>
            <pc:docMk/>
            <pc:sldMk cId="2541069669" sldId="787"/>
            <ac:spMk id="8" creationId="{3F565995-525E-46B7-82B9-0D74EF5A7213}"/>
          </ac:spMkLst>
        </pc:spChg>
        <pc:spChg chg="add del mod">
          <ac:chgData name="Andrea Lubberdink" userId="6bef7808-9d55-4099-ad47-9fd214d7b37c" providerId="ADAL" clId="{299918AD-4182-43BB-A5CF-9138E5F068E0}" dt="2020-08-07T09:12:21.616" v="28114" actId="478"/>
          <ac:spMkLst>
            <pc:docMk/>
            <pc:sldMk cId="2541069669" sldId="787"/>
            <ac:spMk id="10" creationId="{13E24469-EED2-4C84-AE15-6BA998ACCC34}"/>
          </ac:spMkLst>
        </pc:spChg>
        <pc:spChg chg="add">
          <ac:chgData name="Andrea Lubberdink" userId="6bef7808-9d55-4099-ad47-9fd214d7b37c" providerId="ADAL" clId="{299918AD-4182-43BB-A5CF-9138E5F068E0}" dt="2020-08-07T09:13:26.468" v="28137"/>
          <ac:spMkLst>
            <pc:docMk/>
            <pc:sldMk cId="2541069669" sldId="787"/>
            <ac:spMk id="11" creationId="{D52E7307-65AF-4605-AD30-1FFE95FA1A81}"/>
          </ac:spMkLst>
        </pc:spChg>
        <pc:spChg chg="add">
          <ac:chgData name="Andrea Lubberdink" userId="6bef7808-9d55-4099-ad47-9fd214d7b37c" providerId="ADAL" clId="{299918AD-4182-43BB-A5CF-9138E5F068E0}" dt="2020-08-07T09:13:55.952" v="28146"/>
          <ac:spMkLst>
            <pc:docMk/>
            <pc:sldMk cId="2541069669" sldId="787"/>
            <ac:spMk id="12" creationId="{7560FA1D-C3D7-448B-9A34-9D60B5370703}"/>
          </ac:spMkLst>
        </pc:spChg>
        <pc:spChg chg="add">
          <ac:chgData name="Andrea Lubberdink" userId="6bef7808-9d55-4099-ad47-9fd214d7b37c" providerId="ADAL" clId="{299918AD-4182-43BB-A5CF-9138E5F068E0}" dt="2020-08-07T09:14:21.540" v="28153"/>
          <ac:spMkLst>
            <pc:docMk/>
            <pc:sldMk cId="2541069669" sldId="787"/>
            <ac:spMk id="13" creationId="{01E6D92B-0E9E-4CC4-B34F-2F9EDDEB340A}"/>
          </ac:spMkLst>
        </pc:spChg>
        <pc:picChg chg="mod">
          <ac:chgData name="Andrea Lubberdink" userId="6bef7808-9d55-4099-ad47-9fd214d7b37c" providerId="ADAL" clId="{299918AD-4182-43BB-A5CF-9138E5F068E0}" dt="2020-08-07T07:53:24.274" v="26808" actId="1076"/>
          <ac:picMkLst>
            <pc:docMk/>
            <pc:sldMk cId="2541069669" sldId="787"/>
            <ac:picMk id="4" creationId="{6BF7059A-5CF7-4B54-BF78-5AD2CBC135D5}"/>
          </ac:picMkLst>
        </pc:picChg>
      </pc:sldChg>
      <pc:sldChg chg="add del">
        <pc:chgData name="Andrea Lubberdink" userId="6bef7808-9d55-4099-ad47-9fd214d7b37c" providerId="ADAL" clId="{299918AD-4182-43BB-A5CF-9138E5F068E0}" dt="2020-08-07T08:40:57.200" v="27431" actId="2696"/>
        <pc:sldMkLst>
          <pc:docMk/>
          <pc:sldMk cId="2857410674" sldId="788"/>
        </pc:sldMkLst>
      </pc:sldChg>
      <pc:sldChg chg="add del">
        <pc:chgData name="Andrea Lubberdink" userId="6bef7808-9d55-4099-ad47-9fd214d7b37c" providerId="ADAL" clId="{299918AD-4182-43BB-A5CF-9138E5F068E0}" dt="2020-08-07T08:40:55.273" v="27430" actId="2696"/>
        <pc:sldMkLst>
          <pc:docMk/>
          <pc:sldMk cId="2450239037" sldId="789"/>
        </pc:sldMkLst>
      </pc:sldChg>
      <pc:sldChg chg="delSp modSp add">
        <pc:chgData name="Andrea Lubberdink" userId="6bef7808-9d55-4099-ad47-9fd214d7b37c" providerId="ADAL" clId="{299918AD-4182-43BB-A5CF-9138E5F068E0}" dt="2020-08-07T08:40:48.063" v="27428" actId="20577"/>
        <pc:sldMkLst>
          <pc:docMk/>
          <pc:sldMk cId="3646876199" sldId="790"/>
        </pc:sldMkLst>
        <pc:spChg chg="mod">
          <ac:chgData name="Andrea Lubberdink" userId="6bef7808-9d55-4099-ad47-9fd214d7b37c" providerId="ADAL" clId="{299918AD-4182-43BB-A5CF-9138E5F068E0}" dt="2020-08-07T08:40:48.063" v="27428" actId="20577"/>
          <ac:spMkLst>
            <pc:docMk/>
            <pc:sldMk cId="3646876199" sldId="790"/>
            <ac:spMk id="3" creationId="{D36E12A9-28E8-4E7E-AF4F-142CC34E91AB}"/>
          </ac:spMkLst>
        </pc:spChg>
        <pc:spChg chg="del mod">
          <ac:chgData name="Andrea Lubberdink" userId="6bef7808-9d55-4099-ad47-9fd214d7b37c" providerId="ADAL" clId="{299918AD-4182-43BB-A5CF-9138E5F068E0}" dt="2020-08-07T08:40:25.397" v="27403" actId="478"/>
          <ac:spMkLst>
            <pc:docMk/>
            <pc:sldMk cId="3646876199" sldId="790"/>
            <ac:spMk id="13" creationId="{006907A5-DC49-401C-8976-158F761DF888}"/>
          </ac:spMkLst>
        </pc:spChg>
      </pc:sldChg>
      <pc:sldChg chg="addSp modSp add">
        <pc:chgData name="Andrea Lubberdink" userId="6bef7808-9d55-4099-ad47-9fd214d7b37c" providerId="ADAL" clId="{299918AD-4182-43BB-A5CF-9138E5F068E0}" dt="2020-08-07T08:43:19.937" v="27436" actId="1076"/>
        <pc:sldMkLst>
          <pc:docMk/>
          <pc:sldMk cId="3078752706" sldId="791"/>
        </pc:sldMkLst>
        <pc:picChg chg="add mod">
          <ac:chgData name="Andrea Lubberdink" userId="6bef7808-9d55-4099-ad47-9fd214d7b37c" providerId="ADAL" clId="{299918AD-4182-43BB-A5CF-9138E5F068E0}" dt="2020-08-07T08:43:19.937" v="27436" actId="1076"/>
          <ac:picMkLst>
            <pc:docMk/>
            <pc:sldMk cId="3078752706" sldId="791"/>
            <ac:picMk id="2" creationId="{46AA8DDC-126F-449D-982E-AF3AA6BCDF32}"/>
          </ac:picMkLst>
        </pc:picChg>
      </pc:sldChg>
      <pc:sldChg chg="delSp add del">
        <pc:chgData name="Andrea Lubberdink" userId="6bef7808-9d55-4099-ad47-9fd214d7b37c" providerId="ADAL" clId="{299918AD-4182-43BB-A5CF-9138E5F068E0}" dt="2020-08-07T08:40:54.278" v="27429" actId="2696"/>
        <pc:sldMkLst>
          <pc:docMk/>
          <pc:sldMk cId="3668082405" sldId="791"/>
        </pc:sldMkLst>
        <pc:spChg chg="del">
          <ac:chgData name="Andrea Lubberdink" userId="6bef7808-9d55-4099-ad47-9fd214d7b37c" providerId="ADAL" clId="{299918AD-4182-43BB-A5CF-9138E5F068E0}" dt="2020-08-07T08:39:50.133" v="27401" actId="478"/>
          <ac:spMkLst>
            <pc:docMk/>
            <pc:sldMk cId="3668082405" sldId="791"/>
            <ac:spMk id="13" creationId="{006907A5-DC49-401C-8976-158F761DF888}"/>
          </ac:spMkLst>
        </pc:spChg>
      </pc:sldChg>
      <pc:sldChg chg="addSp modSp add">
        <pc:chgData name="Andrea Lubberdink" userId="6bef7808-9d55-4099-ad47-9fd214d7b37c" providerId="ADAL" clId="{299918AD-4182-43BB-A5CF-9138E5F068E0}" dt="2020-08-07T08:59:51.719" v="27604" actId="207"/>
        <pc:sldMkLst>
          <pc:docMk/>
          <pc:sldMk cId="150206048" sldId="792"/>
        </pc:sldMkLst>
        <pc:spChg chg="mod">
          <ac:chgData name="Andrea Lubberdink" userId="6bef7808-9d55-4099-ad47-9fd214d7b37c" providerId="ADAL" clId="{299918AD-4182-43BB-A5CF-9138E5F068E0}" dt="2020-08-07T08:59:03.936" v="27481" actId="20577"/>
          <ac:spMkLst>
            <pc:docMk/>
            <pc:sldMk cId="150206048" sldId="792"/>
            <ac:spMk id="2" creationId="{50627E52-20A8-4576-8AD7-658ACDE6E3CC}"/>
          </ac:spMkLst>
        </pc:spChg>
        <pc:spChg chg="add mod">
          <ac:chgData name="Andrea Lubberdink" userId="6bef7808-9d55-4099-ad47-9fd214d7b37c" providerId="ADAL" clId="{299918AD-4182-43BB-A5CF-9138E5F068E0}" dt="2020-08-07T08:59:51.719" v="27604" actId="207"/>
          <ac:spMkLst>
            <pc:docMk/>
            <pc:sldMk cId="150206048" sldId="792"/>
            <ac:spMk id="4" creationId="{650705F1-59AC-46E5-9A49-82E0880A97D4}"/>
          </ac:spMkLst>
        </pc:spChg>
        <pc:picChg chg="add mod">
          <ac:chgData name="Andrea Lubberdink" userId="6bef7808-9d55-4099-ad47-9fd214d7b37c" providerId="ADAL" clId="{299918AD-4182-43BB-A5CF-9138E5F068E0}" dt="2020-08-07T08:58:16.302" v="27473" actId="1076"/>
          <ac:picMkLst>
            <pc:docMk/>
            <pc:sldMk cId="150206048" sldId="792"/>
            <ac:picMk id="3" creationId="{D1BD37A1-AC49-433A-A8DD-618AC6226265}"/>
          </ac:picMkLst>
        </pc:picChg>
      </pc:sldChg>
      <pc:sldChg chg="addSp modSp add del">
        <pc:chgData name="Andrea Lubberdink" userId="6bef7808-9d55-4099-ad47-9fd214d7b37c" providerId="ADAL" clId="{299918AD-4182-43BB-A5CF-9138E5F068E0}" dt="2020-08-07T09:01:54.436" v="27669" actId="2696"/>
        <pc:sldMkLst>
          <pc:docMk/>
          <pc:sldMk cId="1746559446" sldId="793"/>
        </pc:sldMkLst>
        <pc:spChg chg="add mod">
          <ac:chgData name="Andrea Lubberdink" userId="6bef7808-9d55-4099-ad47-9fd214d7b37c" providerId="ADAL" clId="{299918AD-4182-43BB-A5CF-9138E5F068E0}" dt="2020-08-07T09:00:38.404" v="27615" actId="255"/>
          <ac:spMkLst>
            <pc:docMk/>
            <pc:sldMk cId="1746559446" sldId="793"/>
            <ac:spMk id="3" creationId="{EAB065FD-91E4-4EB0-A275-23159DAF3D78}"/>
          </ac:spMkLst>
        </pc:spChg>
      </pc:sldChg>
      <pc:sldChg chg="addSp modSp add">
        <pc:chgData name="Andrea Lubberdink" userId="6bef7808-9d55-4099-ad47-9fd214d7b37c" providerId="ADAL" clId="{299918AD-4182-43BB-A5CF-9138E5F068E0}" dt="2020-08-07T09:01:42.779" v="27668" actId="688"/>
        <pc:sldMkLst>
          <pc:docMk/>
          <pc:sldMk cId="1272954016" sldId="794"/>
        </pc:sldMkLst>
        <pc:spChg chg="add mod">
          <ac:chgData name="Andrea Lubberdink" userId="6bef7808-9d55-4099-ad47-9fd214d7b37c" providerId="ADAL" clId="{299918AD-4182-43BB-A5CF-9138E5F068E0}" dt="2020-08-07T09:01:34.454" v="27667" actId="20577"/>
          <ac:spMkLst>
            <pc:docMk/>
            <pc:sldMk cId="1272954016" sldId="794"/>
            <ac:spMk id="5" creationId="{6E2E8257-7B48-4B9B-A41E-7E21A6A49EE4}"/>
          </ac:spMkLst>
        </pc:spChg>
        <pc:picChg chg="add mod">
          <ac:chgData name="Andrea Lubberdink" userId="6bef7808-9d55-4099-ad47-9fd214d7b37c" providerId="ADAL" clId="{299918AD-4182-43BB-A5CF-9138E5F068E0}" dt="2020-08-07T09:01:42.779" v="27668" actId="688"/>
          <ac:picMkLst>
            <pc:docMk/>
            <pc:sldMk cId="1272954016" sldId="794"/>
            <ac:picMk id="4" creationId="{B9E2C4AA-FB0C-4805-A84A-3A1C33F6BFBE}"/>
          </ac:picMkLst>
        </pc:picChg>
      </pc:sldChg>
      <pc:sldChg chg="addSp delSp modSp add">
        <pc:chgData name="Andrea Lubberdink" userId="6bef7808-9d55-4099-ad47-9fd214d7b37c" providerId="ADAL" clId="{299918AD-4182-43BB-A5CF-9138E5F068E0}" dt="2020-08-07T13:01:53.707" v="32193" actId="478"/>
        <pc:sldMkLst>
          <pc:docMk/>
          <pc:sldMk cId="2682533191" sldId="795"/>
        </pc:sldMkLst>
        <pc:spChg chg="del">
          <ac:chgData name="Andrea Lubberdink" userId="6bef7808-9d55-4099-ad47-9fd214d7b37c" providerId="ADAL" clId="{299918AD-4182-43BB-A5CF-9138E5F068E0}" dt="2020-08-07T09:13:11.475" v="28134" actId="478"/>
          <ac:spMkLst>
            <pc:docMk/>
            <pc:sldMk cId="2682533191" sldId="795"/>
            <ac:spMk id="2" creationId="{70F69C49-FAE4-4B37-807F-BDED3287F387}"/>
          </ac:spMkLst>
        </pc:spChg>
        <pc:spChg chg="del">
          <ac:chgData name="Andrea Lubberdink" userId="6bef7808-9d55-4099-ad47-9fd214d7b37c" providerId="ADAL" clId="{299918AD-4182-43BB-A5CF-9138E5F068E0}" dt="2020-08-07T09:13:08.103" v="28132" actId="478"/>
          <ac:spMkLst>
            <pc:docMk/>
            <pc:sldMk cId="2682533191" sldId="795"/>
            <ac:spMk id="3" creationId="{70250FD5-73C1-452E-B4DF-F28AAE73B019}"/>
          </ac:spMkLst>
        </pc:spChg>
        <pc:spChg chg="add del mod">
          <ac:chgData name="Andrea Lubberdink" userId="6bef7808-9d55-4099-ad47-9fd214d7b37c" providerId="ADAL" clId="{299918AD-4182-43BB-A5CF-9138E5F068E0}" dt="2020-08-07T09:13:09.553" v="28133" actId="478"/>
          <ac:spMkLst>
            <pc:docMk/>
            <pc:sldMk cId="2682533191" sldId="795"/>
            <ac:spMk id="6" creationId="{0A028F2A-636E-4A4C-9DF9-9069826FFF34}"/>
          </ac:spMkLst>
        </pc:spChg>
        <pc:spChg chg="add del mod">
          <ac:chgData name="Andrea Lubberdink" userId="6bef7808-9d55-4099-ad47-9fd214d7b37c" providerId="ADAL" clId="{299918AD-4182-43BB-A5CF-9138E5F068E0}" dt="2020-08-07T09:13:13.133" v="28135" actId="478"/>
          <ac:spMkLst>
            <pc:docMk/>
            <pc:sldMk cId="2682533191" sldId="795"/>
            <ac:spMk id="8" creationId="{6DB72BA4-1371-49B6-8552-7CE5FDD4C18F}"/>
          </ac:spMkLst>
        </pc:spChg>
        <pc:spChg chg="add del">
          <ac:chgData name="Andrea Lubberdink" userId="6bef7808-9d55-4099-ad47-9fd214d7b37c" providerId="ADAL" clId="{299918AD-4182-43BB-A5CF-9138E5F068E0}" dt="2020-08-07T13:01:50.879" v="32192" actId="478"/>
          <ac:spMkLst>
            <pc:docMk/>
            <pc:sldMk cId="2682533191" sldId="795"/>
            <ac:spMk id="9" creationId="{88470691-AB0B-4F89-8E57-07FAFD0498CA}"/>
          </ac:spMkLst>
        </pc:spChg>
        <pc:spChg chg="add mod">
          <ac:chgData name="Andrea Lubberdink" userId="6bef7808-9d55-4099-ad47-9fd214d7b37c" providerId="ADAL" clId="{299918AD-4182-43BB-A5CF-9138E5F068E0}" dt="2020-08-07T13:01:39.024" v="32188" actId="20577"/>
          <ac:spMkLst>
            <pc:docMk/>
            <pc:sldMk cId="2682533191" sldId="795"/>
            <ac:spMk id="10" creationId="{11527F4B-17E5-4ECC-B67B-1E93583231E9}"/>
          </ac:spMkLst>
        </pc:spChg>
        <pc:spChg chg="add del mod">
          <ac:chgData name="Andrea Lubberdink" userId="6bef7808-9d55-4099-ad47-9fd214d7b37c" providerId="ADAL" clId="{299918AD-4182-43BB-A5CF-9138E5F068E0}" dt="2020-08-07T13:01:38.854" v="32187" actId="478"/>
          <ac:spMkLst>
            <pc:docMk/>
            <pc:sldMk cId="2682533191" sldId="795"/>
            <ac:spMk id="12" creationId="{18D5B522-9E37-4D50-9384-80579F4AB606}"/>
          </ac:spMkLst>
        </pc:spChg>
        <pc:spChg chg="add del mod">
          <ac:chgData name="Andrea Lubberdink" userId="6bef7808-9d55-4099-ad47-9fd214d7b37c" providerId="ADAL" clId="{299918AD-4182-43BB-A5CF-9138E5F068E0}" dt="2020-08-07T13:01:53.707" v="32193" actId="478"/>
          <ac:spMkLst>
            <pc:docMk/>
            <pc:sldMk cId="2682533191" sldId="795"/>
            <ac:spMk id="14" creationId="{9518D3F0-6FA6-4555-9D5B-E0FE1D55AE39}"/>
          </ac:spMkLst>
        </pc:spChg>
      </pc:sldChg>
      <pc:sldChg chg="add del">
        <pc:chgData name="Andrea Lubberdink" userId="6bef7808-9d55-4099-ad47-9fd214d7b37c" providerId="ADAL" clId="{299918AD-4182-43BB-A5CF-9138E5F068E0}" dt="2020-08-07T09:08:32.225" v="27850"/>
        <pc:sldMkLst>
          <pc:docMk/>
          <pc:sldMk cId="2027127867" sldId="796"/>
        </pc:sldMkLst>
      </pc:sldChg>
      <pc:sldChg chg="addSp delSp modSp add">
        <pc:chgData name="Andrea Lubberdink" userId="6bef7808-9d55-4099-ad47-9fd214d7b37c" providerId="ADAL" clId="{299918AD-4182-43BB-A5CF-9138E5F068E0}" dt="2020-08-07T13:02:17.213" v="32198" actId="478"/>
        <pc:sldMkLst>
          <pc:docMk/>
          <pc:sldMk cId="3672940185" sldId="796"/>
        </pc:sldMkLst>
        <pc:spChg chg="del">
          <ac:chgData name="Andrea Lubberdink" userId="6bef7808-9d55-4099-ad47-9fd214d7b37c" providerId="ADAL" clId="{299918AD-4182-43BB-A5CF-9138E5F068E0}" dt="2020-08-07T09:15:01.274" v="28157" actId="478"/>
          <ac:spMkLst>
            <pc:docMk/>
            <pc:sldMk cId="3672940185" sldId="796"/>
            <ac:spMk id="2" creationId="{70F69C49-FAE4-4B37-807F-BDED3287F387}"/>
          </ac:spMkLst>
        </pc:spChg>
        <pc:spChg chg="del">
          <ac:chgData name="Andrea Lubberdink" userId="6bef7808-9d55-4099-ad47-9fd214d7b37c" providerId="ADAL" clId="{299918AD-4182-43BB-A5CF-9138E5F068E0}" dt="2020-08-07T09:12:01.244" v="28105" actId="478"/>
          <ac:spMkLst>
            <pc:docMk/>
            <pc:sldMk cId="3672940185" sldId="796"/>
            <ac:spMk id="3" creationId="{70250FD5-73C1-452E-B4DF-F28AAE73B019}"/>
          </ac:spMkLst>
        </pc:spChg>
        <pc:spChg chg="del">
          <ac:chgData name="Andrea Lubberdink" userId="6bef7808-9d55-4099-ad47-9fd214d7b37c" providerId="ADAL" clId="{299918AD-4182-43BB-A5CF-9138E5F068E0}" dt="2020-08-07T09:12:05.075" v="28107" actId="478"/>
          <ac:spMkLst>
            <pc:docMk/>
            <pc:sldMk cId="3672940185" sldId="796"/>
            <ac:spMk id="5" creationId="{EF9B3ECC-7C39-498A-AD39-366BFF193684}"/>
          </ac:spMkLst>
        </pc:spChg>
        <pc:spChg chg="del mod">
          <ac:chgData name="Andrea Lubberdink" userId="6bef7808-9d55-4099-ad47-9fd214d7b37c" providerId="ADAL" clId="{299918AD-4182-43BB-A5CF-9138E5F068E0}" dt="2020-08-07T09:12:07.073" v="28108" actId="478"/>
          <ac:spMkLst>
            <pc:docMk/>
            <pc:sldMk cId="3672940185" sldId="796"/>
            <ac:spMk id="6" creationId="{C1C16C7B-92BE-4F04-ACCC-7C8C25378901}"/>
          </ac:spMkLst>
        </pc:spChg>
        <pc:spChg chg="add del mod">
          <ac:chgData name="Andrea Lubberdink" userId="6bef7808-9d55-4099-ad47-9fd214d7b37c" providerId="ADAL" clId="{299918AD-4182-43BB-A5CF-9138E5F068E0}" dt="2020-08-07T09:12:03.603" v="28106" actId="478"/>
          <ac:spMkLst>
            <pc:docMk/>
            <pc:sldMk cId="3672940185" sldId="796"/>
            <ac:spMk id="8" creationId="{CA0F6BBE-07D2-46B6-AF44-CFBD5A322931}"/>
          </ac:spMkLst>
        </pc:spChg>
        <pc:spChg chg="add del">
          <ac:chgData name="Andrea Lubberdink" userId="6bef7808-9d55-4099-ad47-9fd214d7b37c" providerId="ADAL" clId="{299918AD-4182-43BB-A5CF-9138E5F068E0}" dt="2020-08-07T09:14:58.204" v="28156"/>
          <ac:spMkLst>
            <pc:docMk/>
            <pc:sldMk cId="3672940185" sldId="796"/>
            <ac:spMk id="9" creationId="{3818808B-6311-4F36-AA05-5EFFC66B3D7F}"/>
          </ac:spMkLst>
        </pc:spChg>
        <pc:spChg chg="add">
          <ac:chgData name="Andrea Lubberdink" userId="6bef7808-9d55-4099-ad47-9fd214d7b37c" providerId="ADAL" clId="{299918AD-4182-43BB-A5CF-9138E5F068E0}" dt="2020-08-07T09:13:53.055" v="28145"/>
          <ac:spMkLst>
            <pc:docMk/>
            <pc:sldMk cId="3672940185" sldId="796"/>
            <ac:spMk id="10" creationId="{F1B14659-BDD3-443C-8B95-8B6921F63578}"/>
          </ac:spMkLst>
        </pc:spChg>
        <pc:spChg chg="add">
          <ac:chgData name="Andrea Lubberdink" userId="6bef7808-9d55-4099-ad47-9fd214d7b37c" providerId="ADAL" clId="{299918AD-4182-43BB-A5CF-9138E5F068E0}" dt="2020-08-07T09:14:20.406" v="28152"/>
          <ac:spMkLst>
            <pc:docMk/>
            <pc:sldMk cId="3672940185" sldId="796"/>
            <ac:spMk id="11" creationId="{6A691F9F-BA42-4297-8250-CD56FC4A970F}"/>
          </ac:spMkLst>
        </pc:spChg>
        <pc:spChg chg="add mod">
          <ac:chgData name="Andrea Lubberdink" userId="6bef7808-9d55-4099-ad47-9fd214d7b37c" providerId="ADAL" clId="{299918AD-4182-43BB-A5CF-9138E5F068E0}" dt="2020-08-07T11:13:38.812" v="28420" actId="20577"/>
          <ac:spMkLst>
            <pc:docMk/>
            <pc:sldMk cId="3672940185" sldId="796"/>
            <ac:spMk id="12" creationId="{75DF84E5-E963-4611-B245-88F260EF167D}"/>
          </ac:spMkLst>
        </pc:spChg>
        <pc:spChg chg="add del mod">
          <ac:chgData name="Andrea Lubberdink" userId="6bef7808-9d55-4099-ad47-9fd214d7b37c" providerId="ADAL" clId="{299918AD-4182-43BB-A5CF-9138E5F068E0}" dt="2020-08-07T09:15:04.267" v="28158" actId="478"/>
          <ac:spMkLst>
            <pc:docMk/>
            <pc:sldMk cId="3672940185" sldId="796"/>
            <ac:spMk id="14" creationId="{46072C06-221F-4860-AD9B-20B940727F77}"/>
          </ac:spMkLst>
        </pc:spChg>
        <pc:spChg chg="add del">
          <ac:chgData name="Andrea Lubberdink" userId="6bef7808-9d55-4099-ad47-9fd214d7b37c" providerId="ADAL" clId="{299918AD-4182-43BB-A5CF-9138E5F068E0}" dt="2020-08-07T13:02:17.213" v="32198" actId="478"/>
          <ac:spMkLst>
            <pc:docMk/>
            <pc:sldMk cId="3672940185" sldId="796"/>
            <ac:spMk id="15" creationId="{02AD3206-9EFE-4A8E-AC02-4D6AB62B8D6A}"/>
          </ac:spMkLst>
        </pc:spChg>
        <pc:spChg chg="add mod">
          <ac:chgData name="Andrea Lubberdink" userId="6bef7808-9d55-4099-ad47-9fd214d7b37c" providerId="ADAL" clId="{299918AD-4182-43BB-A5CF-9138E5F068E0}" dt="2020-08-07T11:13:46.640" v="28421" actId="14100"/>
          <ac:spMkLst>
            <pc:docMk/>
            <pc:sldMk cId="3672940185" sldId="796"/>
            <ac:spMk id="16" creationId="{ECD71F33-0E2B-49DD-854E-8E39369423BF}"/>
          </ac:spMkLst>
        </pc:spChg>
      </pc:sldChg>
      <pc:sldChg chg="modSp add del">
        <pc:chgData name="Andrea Lubberdink" userId="6bef7808-9d55-4099-ad47-9fd214d7b37c" providerId="ADAL" clId="{299918AD-4182-43BB-A5CF-9138E5F068E0}" dt="2020-08-07T11:14:06.361" v="28424" actId="2696"/>
        <pc:sldMkLst>
          <pc:docMk/>
          <pc:sldMk cId="3973572274" sldId="797"/>
        </pc:sldMkLst>
        <pc:spChg chg="mod">
          <ac:chgData name="Andrea Lubberdink" userId="6bef7808-9d55-4099-ad47-9fd214d7b37c" providerId="ADAL" clId="{299918AD-4182-43BB-A5CF-9138E5F068E0}" dt="2020-08-07T09:11:20.827" v="28101" actId="1076"/>
          <ac:spMkLst>
            <pc:docMk/>
            <pc:sldMk cId="3973572274" sldId="797"/>
            <ac:spMk id="2" creationId="{70F69C49-FAE4-4B37-807F-BDED3287F387}"/>
          </ac:spMkLst>
        </pc:spChg>
        <pc:spChg chg="mod">
          <ac:chgData name="Andrea Lubberdink" userId="6bef7808-9d55-4099-ad47-9fd214d7b37c" providerId="ADAL" clId="{299918AD-4182-43BB-A5CF-9138E5F068E0}" dt="2020-08-07T09:11:23.286" v="28102" actId="1076"/>
          <ac:spMkLst>
            <pc:docMk/>
            <pc:sldMk cId="3973572274" sldId="797"/>
            <ac:spMk id="3" creationId="{70250FD5-73C1-452E-B4DF-F28AAE73B019}"/>
          </ac:spMkLst>
        </pc:spChg>
        <pc:spChg chg="mod">
          <ac:chgData name="Andrea Lubberdink" userId="6bef7808-9d55-4099-ad47-9fd214d7b37c" providerId="ADAL" clId="{299918AD-4182-43BB-A5CF-9138E5F068E0}" dt="2020-08-07T09:11:33.678" v="28103" actId="1076"/>
          <ac:spMkLst>
            <pc:docMk/>
            <pc:sldMk cId="3973572274" sldId="797"/>
            <ac:spMk id="5" creationId="{EF9B3ECC-7C39-498A-AD39-366BFF193684}"/>
          </ac:spMkLst>
        </pc:spChg>
        <pc:spChg chg="mod">
          <ac:chgData name="Andrea Lubberdink" userId="6bef7808-9d55-4099-ad47-9fd214d7b37c" providerId="ADAL" clId="{299918AD-4182-43BB-A5CF-9138E5F068E0}" dt="2020-08-07T09:11:39.042" v="28104" actId="1076"/>
          <ac:spMkLst>
            <pc:docMk/>
            <pc:sldMk cId="3973572274" sldId="797"/>
            <ac:spMk id="6" creationId="{C1C16C7B-92BE-4F04-ACCC-7C8C25378901}"/>
          </ac:spMkLst>
        </pc:spChg>
      </pc:sldChg>
      <pc:sldChg chg="delSp modSp add">
        <pc:chgData name="Andrea Lubberdink" userId="6bef7808-9d55-4099-ad47-9fd214d7b37c" providerId="ADAL" clId="{299918AD-4182-43BB-A5CF-9138E5F068E0}" dt="2020-08-07T16:11:01.021" v="33302" actId="20577"/>
        <pc:sldMkLst>
          <pc:docMk/>
          <pc:sldMk cId="2918418045" sldId="798"/>
        </pc:sldMkLst>
        <pc:spChg chg="mod">
          <ac:chgData name="Andrea Lubberdink" userId="6bef7808-9d55-4099-ad47-9fd214d7b37c" providerId="ADAL" clId="{299918AD-4182-43BB-A5CF-9138E5F068E0}" dt="2020-08-07T16:11:01.021" v="33302" actId="20577"/>
          <ac:spMkLst>
            <pc:docMk/>
            <pc:sldMk cId="2918418045" sldId="798"/>
            <ac:spMk id="12" creationId="{75DF84E5-E963-4611-B245-88F260EF167D}"/>
          </ac:spMkLst>
        </pc:spChg>
        <pc:spChg chg="del">
          <ac:chgData name="Andrea Lubberdink" userId="6bef7808-9d55-4099-ad47-9fd214d7b37c" providerId="ADAL" clId="{299918AD-4182-43BB-A5CF-9138E5F068E0}" dt="2020-08-07T13:02:22.845" v="32199" actId="478"/>
          <ac:spMkLst>
            <pc:docMk/>
            <pc:sldMk cId="2918418045" sldId="798"/>
            <ac:spMk id="15" creationId="{02AD3206-9EFE-4A8E-AC02-4D6AB62B8D6A}"/>
          </ac:spMkLst>
        </pc:spChg>
        <pc:spChg chg="del">
          <ac:chgData name="Andrea Lubberdink" userId="6bef7808-9d55-4099-ad47-9fd214d7b37c" providerId="ADAL" clId="{299918AD-4182-43BB-A5CF-9138E5F068E0}" dt="2020-08-07T11:14:03.053" v="28423" actId="478"/>
          <ac:spMkLst>
            <pc:docMk/>
            <pc:sldMk cId="2918418045" sldId="798"/>
            <ac:spMk id="16" creationId="{ECD71F33-0E2B-49DD-854E-8E39369423BF}"/>
          </ac:spMkLst>
        </pc:spChg>
      </pc:sldChg>
      <pc:sldChg chg="addSp delSp modSp add">
        <pc:chgData name="Andrea Lubberdink" userId="6bef7808-9d55-4099-ad47-9fd214d7b37c" providerId="ADAL" clId="{299918AD-4182-43BB-A5CF-9138E5F068E0}" dt="2020-08-07T16:12:03.694" v="33313"/>
        <pc:sldMkLst>
          <pc:docMk/>
          <pc:sldMk cId="2586790799" sldId="799"/>
        </pc:sldMkLst>
        <pc:spChg chg="add mod">
          <ac:chgData name="Andrea Lubberdink" userId="6bef7808-9d55-4099-ad47-9fd214d7b37c" providerId="ADAL" clId="{299918AD-4182-43BB-A5CF-9138E5F068E0}" dt="2020-08-07T11:15:45.776" v="28650" actId="208"/>
          <ac:spMkLst>
            <pc:docMk/>
            <pc:sldMk cId="2586790799" sldId="799"/>
            <ac:spMk id="2" creationId="{626FB5B6-CD4B-4962-96FD-4EA86F72F016}"/>
          </ac:spMkLst>
        </pc:spChg>
        <pc:spChg chg="mod">
          <ac:chgData name="Andrea Lubberdink" userId="6bef7808-9d55-4099-ad47-9fd214d7b37c" providerId="ADAL" clId="{299918AD-4182-43BB-A5CF-9138E5F068E0}" dt="2020-08-07T11:15:30.869" v="28647" actId="20577"/>
          <ac:spMkLst>
            <pc:docMk/>
            <pc:sldMk cId="2586790799" sldId="799"/>
            <ac:spMk id="10" creationId="{F1B14659-BDD3-443C-8B95-8B6921F63578}"/>
          </ac:spMkLst>
        </pc:spChg>
        <pc:spChg chg="del">
          <ac:chgData name="Andrea Lubberdink" userId="6bef7808-9d55-4099-ad47-9fd214d7b37c" providerId="ADAL" clId="{299918AD-4182-43BB-A5CF-9138E5F068E0}" dt="2020-08-07T11:15:48.678" v="28651" actId="478"/>
          <ac:spMkLst>
            <pc:docMk/>
            <pc:sldMk cId="2586790799" sldId="799"/>
            <ac:spMk id="11" creationId="{6A691F9F-BA42-4297-8250-CD56FC4A970F}"/>
          </ac:spMkLst>
        </pc:spChg>
        <pc:spChg chg="mod">
          <ac:chgData name="Andrea Lubberdink" userId="6bef7808-9d55-4099-ad47-9fd214d7b37c" providerId="ADAL" clId="{299918AD-4182-43BB-A5CF-9138E5F068E0}" dt="2020-08-07T16:12:03.694" v="33313"/>
          <ac:spMkLst>
            <pc:docMk/>
            <pc:sldMk cId="2586790799" sldId="799"/>
            <ac:spMk id="12" creationId="{75DF84E5-E963-4611-B245-88F260EF167D}"/>
          </ac:spMkLst>
        </pc:spChg>
        <pc:spChg chg="del">
          <ac:chgData name="Andrea Lubberdink" userId="6bef7808-9d55-4099-ad47-9fd214d7b37c" providerId="ADAL" clId="{299918AD-4182-43BB-A5CF-9138E5F068E0}" dt="2020-08-07T13:02:26.480" v="32200" actId="478"/>
          <ac:spMkLst>
            <pc:docMk/>
            <pc:sldMk cId="2586790799" sldId="799"/>
            <ac:spMk id="15" creationId="{02AD3206-9EFE-4A8E-AC02-4D6AB62B8D6A}"/>
          </ac:spMkLst>
        </pc:spChg>
      </pc:sldChg>
      <pc:sldChg chg="delSp modSp add">
        <pc:chgData name="Andrea Lubberdink" userId="6bef7808-9d55-4099-ad47-9fd214d7b37c" providerId="ADAL" clId="{299918AD-4182-43BB-A5CF-9138E5F068E0}" dt="2020-08-07T16:12:15.301" v="33315" actId="20577"/>
        <pc:sldMkLst>
          <pc:docMk/>
          <pc:sldMk cId="666215325" sldId="800"/>
        </pc:sldMkLst>
        <pc:spChg chg="mod">
          <ac:chgData name="Andrea Lubberdink" userId="6bef7808-9d55-4099-ad47-9fd214d7b37c" providerId="ADAL" clId="{299918AD-4182-43BB-A5CF-9138E5F068E0}" dt="2020-08-07T13:03:44.935" v="32208" actId="20577"/>
          <ac:spMkLst>
            <pc:docMk/>
            <pc:sldMk cId="666215325" sldId="800"/>
            <ac:spMk id="10" creationId="{F1B14659-BDD3-443C-8B95-8B6921F63578}"/>
          </ac:spMkLst>
        </pc:spChg>
        <pc:spChg chg="mod">
          <ac:chgData name="Andrea Lubberdink" userId="6bef7808-9d55-4099-ad47-9fd214d7b37c" providerId="ADAL" clId="{299918AD-4182-43BB-A5CF-9138E5F068E0}" dt="2020-08-07T16:12:15.301" v="33315" actId="20577"/>
          <ac:spMkLst>
            <pc:docMk/>
            <pc:sldMk cId="666215325" sldId="800"/>
            <ac:spMk id="12" creationId="{75DF84E5-E963-4611-B245-88F260EF167D}"/>
          </ac:spMkLst>
        </pc:spChg>
        <pc:spChg chg="del">
          <ac:chgData name="Andrea Lubberdink" userId="6bef7808-9d55-4099-ad47-9fd214d7b37c" providerId="ADAL" clId="{299918AD-4182-43BB-A5CF-9138E5F068E0}" dt="2020-08-07T13:02:36.305" v="32202" actId="478"/>
          <ac:spMkLst>
            <pc:docMk/>
            <pc:sldMk cId="666215325" sldId="800"/>
            <ac:spMk id="15" creationId="{02AD3206-9EFE-4A8E-AC02-4D6AB62B8D6A}"/>
          </ac:spMkLst>
        </pc:spChg>
      </pc:sldChg>
      <pc:sldChg chg="addSp delSp modSp add">
        <pc:chgData name="Andrea Lubberdink" userId="6bef7808-9d55-4099-ad47-9fd214d7b37c" providerId="ADAL" clId="{299918AD-4182-43BB-A5CF-9138E5F068E0}" dt="2020-08-07T16:31:02.586" v="33564" actId="20577"/>
        <pc:sldMkLst>
          <pc:docMk/>
          <pc:sldMk cId="3729366542" sldId="801"/>
        </pc:sldMkLst>
        <pc:spChg chg="add mod">
          <ac:chgData name="Andrea Lubberdink" userId="6bef7808-9d55-4099-ad47-9fd214d7b37c" providerId="ADAL" clId="{299918AD-4182-43BB-A5CF-9138E5F068E0}" dt="2020-08-07T16:31:02.586" v="33564" actId="20577"/>
          <ac:spMkLst>
            <pc:docMk/>
            <pc:sldMk cId="3729366542" sldId="801"/>
            <ac:spMk id="3" creationId="{A0FED135-7D6A-41D0-A016-4FC2F2450A6F}"/>
          </ac:spMkLst>
        </pc:spChg>
        <pc:spChg chg="mod">
          <ac:chgData name="Andrea Lubberdink" userId="6bef7808-9d55-4099-ad47-9fd214d7b37c" providerId="ADAL" clId="{299918AD-4182-43BB-A5CF-9138E5F068E0}" dt="2020-08-07T13:03:52.265" v="32212" actId="20577"/>
          <ac:spMkLst>
            <pc:docMk/>
            <pc:sldMk cId="3729366542" sldId="801"/>
            <ac:spMk id="10" creationId="{F1B14659-BDD3-443C-8B95-8B6921F63578}"/>
          </ac:spMkLst>
        </pc:spChg>
        <pc:spChg chg="del">
          <ac:chgData name="Andrea Lubberdink" userId="6bef7808-9d55-4099-ad47-9fd214d7b37c" providerId="ADAL" clId="{299918AD-4182-43BB-A5CF-9138E5F068E0}" dt="2020-08-07T11:19:20.027" v="28993" actId="478"/>
          <ac:spMkLst>
            <pc:docMk/>
            <pc:sldMk cId="3729366542" sldId="801"/>
            <ac:spMk id="12" creationId="{75DF84E5-E963-4611-B245-88F260EF167D}"/>
          </ac:spMkLst>
        </pc:spChg>
        <pc:spChg chg="del">
          <ac:chgData name="Andrea Lubberdink" userId="6bef7808-9d55-4099-ad47-9fd214d7b37c" providerId="ADAL" clId="{299918AD-4182-43BB-A5CF-9138E5F068E0}" dt="2020-08-07T13:02:31.150" v="32201" actId="478"/>
          <ac:spMkLst>
            <pc:docMk/>
            <pc:sldMk cId="3729366542" sldId="801"/>
            <ac:spMk id="15" creationId="{02AD3206-9EFE-4A8E-AC02-4D6AB62B8D6A}"/>
          </ac:spMkLst>
        </pc:spChg>
      </pc:sldChg>
      <pc:sldChg chg="delSp modSp add">
        <pc:chgData name="Andrea Lubberdink" userId="6bef7808-9d55-4099-ad47-9fd214d7b37c" providerId="ADAL" clId="{299918AD-4182-43BB-A5CF-9138E5F068E0}" dt="2020-08-07T16:31:29.267" v="33567" actId="207"/>
        <pc:sldMkLst>
          <pc:docMk/>
          <pc:sldMk cId="3495307001" sldId="802"/>
        </pc:sldMkLst>
        <pc:spChg chg="mod">
          <ac:chgData name="Andrea Lubberdink" userId="6bef7808-9d55-4099-ad47-9fd214d7b37c" providerId="ADAL" clId="{299918AD-4182-43BB-A5CF-9138E5F068E0}" dt="2020-08-07T16:31:29.267" v="33567" actId="207"/>
          <ac:spMkLst>
            <pc:docMk/>
            <pc:sldMk cId="3495307001" sldId="802"/>
            <ac:spMk id="3" creationId="{A0FED135-7D6A-41D0-A016-4FC2F2450A6F}"/>
          </ac:spMkLst>
        </pc:spChg>
        <pc:spChg chg="mod">
          <ac:chgData name="Andrea Lubberdink" userId="6bef7808-9d55-4099-ad47-9fd214d7b37c" providerId="ADAL" clId="{299918AD-4182-43BB-A5CF-9138E5F068E0}" dt="2020-08-07T13:03:58.575" v="32216" actId="20577"/>
          <ac:spMkLst>
            <pc:docMk/>
            <pc:sldMk cId="3495307001" sldId="802"/>
            <ac:spMk id="10" creationId="{F1B14659-BDD3-443C-8B95-8B6921F63578}"/>
          </ac:spMkLst>
        </pc:spChg>
        <pc:spChg chg="del">
          <ac:chgData name="Andrea Lubberdink" userId="6bef7808-9d55-4099-ad47-9fd214d7b37c" providerId="ADAL" clId="{299918AD-4182-43BB-A5CF-9138E5F068E0}" dt="2020-08-07T13:02:42.464" v="32203" actId="478"/>
          <ac:spMkLst>
            <pc:docMk/>
            <pc:sldMk cId="3495307001" sldId="802"/>
            <ac:spMk id="15" creationId="{02AD3206-9EFE-4A8E-AC02-4D6AB62B8D6A}"/>
          </ac:spMkLst>
        </pc:spChg>
      </pc:sldChg>
      <pc:sldChg chg="modSp add del">
        <pc:chgData name="Andrea Lubberdink" userId="6bef7808-9d55-4099-ad47-9fd214d7b37c" providerId="ADAL" clId="{299918AD-4182-43BB-A5CF-9138E5F068E0}" dt="2020-08-07T11:20:50.740" v="29116" actId="2696"/>
        <pc:sldMkLst>
          <pc:docMk/>
          <pc:sldMk cId="4053101407" sldId="802"/>
        </pc:sldMkLst>
        <pc:spChg chg="mod">
          <ac:chgData name="Andrea Lubberdink" userId="6bef7808-9d55-4099-ad47-9fd214d7b37c" providerId="ADAL" clId="{299918AD-4182-43BB-A5CF-9138E5F068E0}" dt="2020-08-07T11:20:37.978" v="29115" actId="20577"/>
          <ac:spMkLst>
            <pc:docMk/>
            <pc:sldMk cId="4053101407" sldId="802"/>
            <ac:spMk id="10" creationId="{F1B14659-BDD3-443C-8B95-8B6921F63578}"/>
          </ac:spMkLst>
        </pc:spChg>
      </pc:sldChg>
      <pc:sldChg chg="addSp delSp modSp add">
        <pc:chgData name="Andrea Lubberdink" userId="6bef7808-9d55-4099-ad47-9fd214d7b37c" providerId="ADAL" clId="{299918AD-4182-43BB-A5CF-9138E5F068E0}" dt="2020-08-07T17:40:27.086" v="33935" actId="20577"/>
        <pc:sldMkLst>
          <pc:docMk/>
          <pc:sldMk cId="620101878" sldId="803"/>
        </pc:sldMkLst>
        <pc:spChg chg="del">
          <ac:chgData name="Andrea Lubberdink" userId="6bef7808-9d55-4099-ad47-9fd214d7b37c" providerId="ADAL" clId="{299918AD-4182-43BB-A5CF-9138E5F068E0}" dt="2020-08-07T11:28:02.870" v="29795" actId="478"/>
          <ac:spMkLst>
            <pc:docMk/>
            <pc:sldMk cId="620101878" sldId="803"/>
            <ac:spMk id="3" creationId="{A0FED135-7D6A-41D0-A016-4FC2F2450A6F}"/>
          </ac:spMkLst>
        </pc:spChg>
        <pc:spChg chg="add del mod">
          <ac:chgData name="Andrea Lubberdink" userId="6bef7808-9d55-4099-ad47-9fd214d7b37c" providerId="ADAL" clId="{299918AD-4182-43BB-A5CF-9138E5F068E0}" dt="2020-08-07T11:58:03.375" v="31261"/>
          <ac:spMkLst>
            <pc:docMk/>
            <pc:sldMk cId="620101878" sldId="803"/>
            <ac:spMk id="5" creationId="{2749558C-17F3-4A40-BC59-13B8303928C8}"/>
          </ac:spMkLst>
        </pc:spChg>
        <pc:spChg chg="add del mod">
          <ac:chgData name="Andrea Lubberdink" userId="6bef7808-9d55-4099-ad47-9fd214d7b37c" providerId="ADAL" clId="{299918AD-4182-43BB-A5CF-9138E5F068E0}" dt="2020-08-07T11:28:07.332" v="29797" actId="478"/>
          <ac:spMkLst>
            <pc:docMk/>
            <pc:sldMk cId="620101878" sldId="803"/>
            <ac:spMk id="8" creationId="{639ED3B7-9FC2-47D9-ACF4-2745E411B791}"/>
          </ac:spMkLst>
        </pc:spChg>
        <pc:spChg chg="del">
          <ac:chgData name="Andrea Lubberdink" userId="6bef7808-9d55-4099-ad47-9fd214d7b37c" providerId="ADAL" clId="{299918AD-4182-43BB-A5CF-9138E5F068E0}" dt="2020-08-07T11:28:05.278" v="29796" actId="478"/>
          <ac:spMkLst>
            <pc:docMk/>
            <pc:sldMk cId="620101878" sldId="803"/>
            <ac:spMk id="10" creationId="{F1B14659-BDD3-443C-8B95-8B6921F63578}"/>
          </ac:spMkLst>
        </pc:spChg>
        <pc:spChg chg="del">
          <ac:chgData name="Andrea Lubberdink" userId="6bef7808-9d55-4099-ad47-9fd214d7b37c" providerId="ADAL" clId="{299918AD-4182-43BB-A5CF-9138E5F068E0}" dt="2020-08-07T13:02:46.994" v="32204" actId="478"/>
          <ac:spMkLst>
            <pc:docMk/>
            <pc:sldMk cId="620101878" sldId="803"/>
            <ac:spMk id="15" creationId="{02AD3206-9EFE-4A8E-AC02-4D6AB62B8D6A}"/>
          </ac:spMkLst>
        </pc:spChg>
        <pc:spChg chg="add del mod">
          <ac:chgData name="Andrea Lubberdink" userId="6bef7808-9d55-4099-ad47-9fd214d7b37c" providerId="ADAL" clId="{299918AD-4182-43BB-A5CF-9138E5F068E0}" dt="2020-08-07T11:49:52.972" v="31126" actId="478"/>
          <ac:spMkLst>
            <pc:docMk/>
            <pc:sldMk cId="620101878" sldId="803"/>
            <ac:spMk id="17" creationId="{2EB33443-F6F7-4AD3-8FE1-E3AFE658A7C3}"/>
          </ac:spMkLst>
        </pc:spChg>
        <pc:spChg chg="add mod">
          <ac:chgData name="Andrea Lubberdink" userId="6bef7808-9d55-4099-ad47-9fd214d7b37c" providerId="ADAL" clId="{299918AD-4182-43BB-A5CF-9138E5F068E0}" dt="2020-08-07T17:40:27.086" v="33935" actId="20577"/>
          <ac:spMkLst>
            <pc:docMk/>
            <pc:sldMk cId="620101878" sldId="803"/>
            <ac:spMk id="21" creationId="{B52BCCEF-2939-469B-B2FC-B27C7719F4D1}"/>
          </ac:spMkLst>
        </pc:spChg>
        <pc:spChg chg="add del mod">
          <ac:chgData name="Andrea Lubberdink" userId="6bef7808-9d55-4099-ad47-9fd214d7b37c" providerId="ADAL" clId="{299918AD-4182-43BB-A5CF-9138E5F068E0}" dt="2020-08-07T17:21:16.210" v="33801" actId="11529"/>
          <ac:spMkLst>
            <pc:docMk/>
            <pc:sldMk cId="620101878" sldId="803"/>
            <ac:spMk id="26" creationId="{A3C3D556-8EC0-4DA0-BE06-F206006F571F}"/>
          </ac:spMkLst>
        </pc:spChg>
        <pc:graphicFrameChg chg="add del modGraphic">
          <ac:chgData name="Andrea Lubberdink" userId="6bef7808-9d55-4099-ad47-9fd214d7b37c" providerId="ADAL" clId="{299918AD-4182-43BB-A5CF-9138E5F068E0}" dt="2020-08-07T11:55:59.084" v="31171" actId="478"/>
          <ac:graphicFrameMkLst>
            <pc:docMk/>
            <pc:sldMk cId="620101878" sldId="803"/>
            <ac:graphicFrameMk id="19" creationId="{E3855E48-B208-4B15-8789-A5067AA03B31}"/>
          </ac:graphicFrameMkLst>
        </pc:graphicFrameChg>
        <pc:graphicFrameChg chg="add del mod modGraphic">
          <ac:chgData name="Andrea Lubberdink" userId="6bef7808-9d55-4099-ad47-9fd214d7b37c" providerId="ADAL" clId="{299918AD-4182-43BB-A5CF-9138E5F068E0}" dt="2020-08-07T11:57:31.195" v="31246" actId="478"/>
          <ac:graphicFrameMkLst>
            <pc:docMk/>
            <pc:sldMk cId="620101878" sldId="803"/>
            <ac:graphicFrameMk id="20" creationId="{3DBF70C7-EB8A-4BAA-A29B-B9D827E6EB4F}"/>
          </ac:graphicFrameMkLst>
        </pc:graphicFrameChg>
        <pc:picChg chg="del">
          <ac:chgData name="Andrea Lubberdink" userId="6bef7808-9d55-4099-ad47-9fd214d7b37c" providerId="ADAL" clId="{299918AD-4182-43BB-A5CF-9138E5F068E0}" dt="2020-08-07T11:26:19.589" v="29787" actId="478"/>
          <ac:picMkLst>
            <pc:docMk/>
            <pc:sldMk cId="620101878" sldId="803"/>
            <ac:picMk id="4" creationId="{6BF7059A-5CF7-4B54-BF78-5AD2CBC135D5}"/>
          </ac:picMkLst>
        </pc:picChg>
        <pc:picChg chg="add del mod">
          <ac:chgData name="Andrea Lubberdink" userId="6bef7808-9d55-4099-ad47-9fd214d7b37c" providerId="ADAL" clId="{299918AD-4182-43BB-A5CF-9138E5F068E0}" dt="2020-08-07T11:36:55.017" v="30462" actId="478"/>
          <ac:picMkLst>
            <pc:docMk/>
            <pc:sldMk cId="620101878" sldId="803"/>
            <ac:picMk id="6" creationId="{C77A2ED4-2AC1-41EA-A6E7-CDD7654199ED}"/>
          </ac:picMkLst>
        </pc:picChg>
        <pc:picChg chg="add del mod">
          <ac:chgData name="Andrea Lubberdink" userId="6bef7808-9d55-4099-ad47-9fd214d7b37c" providerId="ADAL" clId="{299918AD-4182-43BB-A5CF-9138E5F068E0}" dt="2020-08-07T11:33:16.163" v="30307" actId="478"/>
          <ac:picMkLst>
            <pc:docMk/>
            <pc:sldMk cId="620101878" sldId="803"/>
            <ac:picMk id="9" creationId="{13DCCC20-0D14-418D-8B47-0B82D4AFD1BC}"/>
          </ac:picMkLst>
        </pc:picChg>
        <pc:picChg chg="add del mod">
          <ac:chgData name="Andrea Lubberdink" userId="6bef7808-9d55-4099-ad47-9fd214d7b37c" providerId="ADAL" clId="{299918AD-4182-43BB-A5CF-9138E5F068E0}" dt="2020-08-07T11:49:50.092" v="31123" actId="478"/>
          <ac:picMkLst>
            <pc:docMk/>
            <pc:sldMk cId="620101878" sldId="803"/>
            <ac:picMk id="11" creationId="{1EB88C60-6D7B-482B-9E82-9980ABF170CA}"/>
          </ac:picMkLst>
        </pc:picChg>
        <pc:picChg chg="add del mod">
          <ac:chgData name="Andrea Lubberdink" userId="6bef7808-9d55-4099-ad47-9fd214d7b37c" providerId="ADAL" clId="{299918AD-4182-43BB-A5CF-9138E5F068E0}" dt="2020-08-07T11:49:49.451" v="31122" actId="478"/>
          <ac:picMkLst>
            <pc:docMk/>
            <pc:sldMk cId="620101878" sldId="803"/>
            <ac:picMk id="12" creationId="{4AB24AD1-9F85-4445-9C0F-F696617582F1}"/>
          </ac:picMkLst>
        </pc:picChg>
        <pc:picChg chg="add del mod">
          <ac:chgData name="Andrea Lubberdink" userId="6bef7808-9d55-4099-ad47-9fd214d7b37c" providerId="ADAL" clId="{299918AD-4182-43BB-A5CF-9138E5F068E0}" dt="2020-08-07T11:43:14.100" v="30655" actId="478"/>
          <ac:picMkLst>
            <pc:docMk/>
            <pc:sldMk cId="620101878" sldId="803"/>
            <ac:picMk id="13" creationId="{7CB405D9-BF81-4863-B709-E659EF33DAEC}"/>
          </ac:picMkLst>
        </pc:picChg>
        <pc:picChg chg="add del mod">
          <ac:chgData name="Andrea Lubberdink" userId="6bef7808-9d55-4099-ad47-9fd214d7b37c" providerId="ADAL" clId="{299918AD-4182-43BB-A5CF-9138E5F068E0}" dt="2020-08-07T11:49:50.784" v="31124" actId="478"/>
          <ac:picMkLst>
            <pc:docMk/>
            <pc:sldMk cId="620101878" sldId="803"/>
            <ac:picMk id="14" creationId="{7BCB8826-F833-4739-92BB-997859679F19}"/>
          </ac:picMkLst>
        </pc:picChg>
        <pc:picChg chg="add del mod">
          <ac:chgData name="Andrea Lubberdink" userId="6bef7808-9d55-4099-ad47-9fd214d7b37c" providerId="ADAL" clId="{299918AD-4182-43BB-A5CF-9138E5F068E0}" dt="2020-08-07T11:49:51.393" v="31125" actId="478"/>
          <ac:picMkLst>
            <pc:docMk/>
            <pc:sldMk cId="620101878" sldId="803"/>
            <ac:picMk id="16" creationId="{FB27F9F4-612C-47A7-B62F-C81F72EE729B}"/>
          </ac:picMkLst>
        </pc:picChg>
        <pc:picChg chg="add del">
          <ac:chgData name="Andrea Lubberdink" userId="6bef7808-9d55-4099-ad47-9fd214d7b37c" providerId="ADAL" clId="{299918AD-4182-43BB-A5CF-9138E5F068E0}" dt="2020-08-07T11:53:54.014" v="31128" actId="478"/>
          <ac:picMkLst>
            <pc:docMk/>
            <pc:sldMk cId="620101878" sldId="803"/>
            <ac:picMk id="18" creationId="{2F624944-0077-4276-8132-2ACB1704BF4F}"/>
          </ac:picMkLst>
        </pc:picChg>
        <pc:picChg chg="add mod">
          <ac:chgData name="Andrea Lubberdink" userId="6bef7808-9d55-4099-ad47-9fd214d7b37c" providerId="ADAL" clId="{299918AD-4182-43BB-A5CF-9138E5F068E0}" dt="2020-08-07T13:09:07.177" v="32387" actId="1076"/>
          <ac:picMkLst>
            <pc:docMk/>
            <pc:sldMk cId="620101878" sldId="803"/>
            <ac:picMk id="22" creationId="{72BBDF7C-6D1D-4621-B0BA-D7015BE77B9B}"/>
          </ac:picMkLst>
        </pc:picChg>
        <pc:picChg chg="add mod">
          <ac:chgData name="Andrea Lubberdink" userId="6bef7808-9d55-4099-ad47-9fd214d7b37c" providerId="ADAL" clId="{299918AD-4182-43BB-A5CF-9138E5F068E0}" dt="2020-08-07T13:09:18.750" v="32391" actId="1076"/>
          <ac:picMkLst>
            <pc:docMk/>
            <pc:sldMk cId="620101878" sldId="803"/>
            <ac:picMk id="23" creationId="{2879E092-CC84-4EE8-852A-40C479378DB9}"/>
          </ac:picMkLst>
        </pc:picChg>
        <pc:picChg chg="add mod">
          <ac:chgData name="Andrea Lubberdink" userId="6bef7808-9d55-4099-ad47-9fd214d7b37c" providerId="ADAL" clId="{299918AD-4182-43BB-A5CF-9138E5F068E0}" dt="2020-08-07T13:10:03.554" v="32407" actId="1076"/>
          <ac:picMkLst>
            <pc:docMk/>
            <pc:sldMk cId="620101878" sldId="803"/>
            <ac:picMk id="24" creationId="{AC5857E6-8D80-4BAB-B5F6-976785CA56B7}"/>
          </ac:picMkLst>
        </pc:picChg>
        <pc:picChg chg="add mod">
          <ac:chgData name="Andrea Lubberdink" userId="6bef7808-9d55-4099-ad47-9fd214d7b37c" providerId="ADAL" clId="{299918AD-4182-43BB-A5CF-9138E5F068E0}" dt="2020-08-07T13:16:48.140" v="32487" actId="1076"/>
          <ac:picMkLst>
            <pc:docMk/>
            <pc:sldMk cId="620101878" sldId="803"/>
            <ac:picMk id="25" creationId="{7D0E8D8E-CB85-403B-B2C4-03911990FBC8}"/>
          </ac:picMkLst>
        </pc:picChg>
      </pc:sldChg>
      <pc:sldChg chg="modSp add del">
        <pc:chgData name="Andrea Lubberdink" userId="6bef7808-9d55-4099-ad47-9fd214d7b37c" providerId="ADAL" clId="{299918AD-4182-43BB-A5CF-9138E5F068E0}" dt="2020-08-07T12:53:18.577" v="31870" actId="2696"/>
        <pc:sldMkLst>
          <pc:docMk/>
          <pc:sldMk cId="3773715448" sldId="804"/>
        </pc:sldMkLst>
        <pc:spChg chg="mod">
          <ac:chgData name="Andrea Lubberdink" userId="6bef7808-9d55-4099-ad47-9fd214d7b37c" providerId="ADAL" clId="{299918AD-4182-43BB-A5CF-9138E5F068E0}" dt="2020-08-07T12:52:23.456" v="31860"/>
          <ac:spMkLst>
            <pc:docMk/>
            <pc:sldMk cId="3773715448" sldId="804"/>
            <ac:spMk id="5" creationId="{2749558C-17F3-4A40-BC59-13B8303928C8}"/>
          </ac:spMkLst>
        </pc:spChg>
      </pc:sldChg>
      <pc:sldChg chg="delSp modSp add del ord">
        <pc:chgData name="Andrea Lubberdink" userId="6bef7808-9d55-4099-ad47-9fd214d7b37c" providerId="ADAL" clId="{299918AD-4182-43BB-A5CF-9138E5F068E0}" dt="2020-08-07T12:51:26.630" v="31857" actId="2696"/>
        <pc:sldMkLst>
          <pc:docMk/>
          <pc:sldMk cId="4279855207" sldId="805"/>
        </pc:sldMkLst>
        <pc:spChg chg="del">
          <ac:chgData name="Andrea Lubberdink" userId="6bef7808-9d55-4099-ad47-9fd214d7b37c" providerId="ADAL" clId="{299918AD-4182-43BB-A5CF-9138E5F068E0}" dt="2020-08-07T11:47:53.135" v="30985" actId="478"/>
          <ac:spMkLst>
            <pc:docMk/>
            <pc:sldMk cId="4279855207" sldId="805"/>
            <ac:spMk id="5" creationId="{2749558C-17F3-4A40-BC59-13B8303928C8}"/>
          </ac:spMkLst>
        </pc:spChg>
        <pc:spChg chg="mod">
          <ac:chgData name="Andrea Lubberdink" userId="6bef7808-9d55-4099-ad47-9fd214d7b37c" providerId="ADAL" clId="{299918AD-4182-43BB-A5CF-9138E5F068E0}" dt="2020-08-07T11:49:21.062" v="31119" actId="14100"/>
          <ac:spMkLst>
            <pc:docMk/>
            <pc:sldMk cId="4279855207" sldId="805"/>
            <ac:spMk id="17" creationId="{2EB33443-F6F7-4AD3-8FE1-E3AFE658A7C3}"/>
          </ac:spMkLst>
        </pc:spChg>
      </pc:sldChg>
      <pc:sldChg chg="modSp add del">
        <pc:chgData name="Andrea Lubberdink" userId="6bef7808-9d55-4099-ad47-9fd214d7b37c" providerId="ADAL" clId="{299918AD-4182-43BB-A5CF-9138E5F068E0}" dt="2020-08-07T12:51:23.244" v="31856" actId="2696"/>
        <pc:sldMkLst>
          <pc:docMk/>
          <pc:sldMk cId="1749361957" sldId="806"/>
        </pc:sldMkLst>
        <pc:spChg chg="mod">
          <ac:chgData name="Andrea Lubberdink" userId="6bef7808-9d55-4099-ad47-9fd214d7b37c" providerId="ADAL" clId="{299918AD-4182-43BB-A5CF-9138E5F068E0}" dt="2020-08-07T12:04:13.250" v="31748" actId="20577"/>
          <ac:spMkLst>
            <pc:docMk/>
            <pc:sldMk cId="1749361957" sldId="806"/>
            <ac:spMk id="21" creationId="{B52BCCEF-2939-469B-B2FC-B27C7719F4D1}"/>
          </ac:spMkLst>
        </pc:spChg>
      </pc:sldChg>
      <pc:sldChg chg="addSp delSp modSp add del ord">
        <pc:chgData name="Andrea Lubberdink" userId="6bef7808-9d55-4099-ad47-9fd214d7b37c" providerId="ADAL" clId="{299918AD-4182-43BB-A5CF-9138E5F068E0}" dt="2020-08-07T12:49:55.148" v="31843" actId="2696"/>
        <pc:sldMkLst>
          <pc:docMk/>
          <pc:sldMk cId="1525616124" sldId="807"/>
        </pc:sldMkLst>
        <pc:spChg chg="del">
          <ac:chgData name="Andrea Lubberdink" userId="6bef7808-9d55-4099-ad47-9fd214d7b37c" providerId="ADAL" clId="{299918AD-4182-43BB-A5CF-9138E5F068E0}" dt="2020-08-07T12:08:51.899" v="31814" actId="478"/>
          <ac:spMkLst>
            <pc:docMk/>
            <pc:sldMk cId="1525616124" sldId="807"/>
            <ac:spMk id="2" creationId="{626FB5B6-CD4B-4962-96FD-4EA86F72F016}"/>
          </ac:spMkLst>
        </pc:spChg>
        <pc:spChg chg="add mod">
          <ac:chgData name="Andrea Lubberdink" userId="6bef7808-9d55-4099-ad47-9fd214d7b37c" providerId="ADAL" clId="{299918AD-4182-43BB-A5CF-9138E5F068E0}" dt="2020-08-07T12:09:27.790" v="31822" actId="1076"/>
          <ac:spMkLst>
            <pc:docMk/>
            <pc:sldMk cId="1525616124" sldId="807"/>
            <ac:spMk id="3" creationId="{F126A5EA-FB9D-4563-873C-F38FBB9CEB15}"/>
          </ac:spMkLst>
        </pc:spChg>
        <pc:spChg chg="del mod">
          <ac:chgData name="Andrea Lubberdink" userId="6bef7808-9d55-4099-ad47-9fd214d7b37c" providerId="ADAL" clId="{299918AD-4182-43BB-A5CF-9138E5F068E0}" dt="2020-08-07T12:49:38.300" v="31837"/>
          <ac:spMkLst>
            <pc:docMk/>
            <pc:sldMk cId="1525616124" sldId="807"/>
            <ac:spMk id="21" creationId="{B52BCCEF-2939-469B-B2FC-B27C7719F4D1}"/>
          </ac:spMkLst>
        </pc:spChg>
        <pc:picChg chg="add mod">
          <ac:chgData name="Andrea Lubberdink" userId="6bef7808-9d55-4099-ad47-9fd214d7b37c" providerId="ADAL" clId="{299918AD-4182-43BB-A5CF-9138E5F068E0}" dt="2020-08-07T12:07:15.778" v="31794" actId="1076"/>
          <ac:picMkLst>
            <pc:docMk/>
            <pc:sldMk cId="1525616124" sldId="807"/>
            <ac:picMk id="5" creationId="{AD4FACF0-5503-4CE6-B894-5FAF50380088}"/>
          </ac:picMkLst>
        </pc:picChg>
        <pc:picChg chg="add mod">
          <ac:chgData name="Andrea Lubberdink" userId="6bef7808-9d55-4099-ad47-9fd214d7b37c" providerId="ADAL" clId="{299918AD-4182-43BB-A5CF-9138E5F068E0}" dt="2020-08-07T12:09:12.729" v="31819" actId="1076"/>
          <ac:picMkLst>
            <pc:docMk/>
            <pc:sldMk cId="1525616124" sldId="807"/>
            <ac:picMk id="7" creationId="{C79D83D6-1D1A-4ED4-9E08-18357723858D}"/>
          </ac:picMkLst>
        </pc:picChg>
      </pc:sldChg>
      <pc:sldChg chg="delSp modSp add del">
        <pc:chgData name="Andrea Lubberdink" userId="6bef7808-9d55-4099-ad47-9fd214d7b37c" providerId="ADAL" clId="{299918AD-4182-43BB-A5CF-9138E5F068E0}" dt="2020-08-07T12:50:21.140" v="31844" actId="2696"/>
        <pc:sldMkLst>
          <pc:docMk/>
          <pc:sldMk cId="3943674931" sldId="808"/>
        </pc:sldMkLst>
        <pc:spChg chg="del mod">
          <ac:chgData name="Andrea Lubberdink" userId="6bef7808-9d55-4099-ad47-9fd214d7b37c" providerId="ADAL" clId="{299918AD-4182-43BB-A5CF-9138E5F068E0}" dt="2020-08-07T12:48:57.572" v="31826"/>
          <ac:spMkLst>
            <pc:docMk/>
            <pc:sldMk cId="3943674931" sldId="808"/>
            <ac:spMk id="21" creationId="{B52BCCEF-2939-469B-B2FC-B27C7719F4D1}"/>
          </ac:spMkLst>
        </pc:spChg>
      </pc:sldChg>
      <pc:sldChg chg="delSp modSp add del">
        <pc:chgData name="Andrea Lubberdink" userId="6bef7808-9d55-4099-ad47-9fd214d7b37c" providerId="ADAL" clId="{299918AD-4182-43BB-A5CF-9138E5F068E0}" dt="2020-08-07T13:13:27.869" v="32469" actId="2696"/>
        <pc:sldMkLst>
          <pc:docMk/>
          <pc:sldMk cId="2261416443" sldId="809"/>
        </pc:sldMkLst>
        <pc:spChg chg="del">
          <ac:chgData name="Andrea Lubberdink" userId="6bef7808-9d55-4099-ad47-9fd214d7b37c" providerId="ADAL" clId="{299918AD-4182-43BB-A5CF-9138E5F068E0}" dt="2020-08-07T12:49:21.239" v="31830" actId="478"/>
          <ac:spMkLst>
            <pc:docMk/>
            <pc:sldMk cId="2261416443" sldId="809"/>
            <ac:spMk id="15" creationId="{02AD3206-9EFE-4A8E-AC02-4D6AB62B8D6A}"/>
          </ac:spMkLst>
        </pc:spChg>
        <pc:spChg chg="mod">
          <ac:chgData name="Andrea Lubberdink" userId="6bef7808-9d55-4099-ad47-9fd214d7b37c" providerId="ADAL" clId="{299918AD-4182-43BB-A5CF-9138E5F068E0}" dt="2020-08-07T12:49:49.300" v="31842" actId="20577"/>
          <ac:spMkLst>
            <pc:docMk/>
            <pc:sldMk cId="2261416443" sldId="809"/>
            <ac:spMk id="21" creationId="{B52BCCEF-2939-469B-B2FC-B27C7719F4D1}"/>
          </ac:spMkLst>
        </pc:spChg>
      </pc:sldChg>
      <pc:sldChg chg="addSp delSp modSp add">
        <pc:chgData name="Andrea Lubberdink" userId="6bef7808-9d55-4099-ad47-9fd214d7b37c" providerId="ADAL" clId="{299918AD-4182-43BB-A5CF-9138E5F068E0}" dt="2020-08-07T17:22:07.619" v="33852" actId="208"/>
        <pc:sldMkLst>
          <pc:docMk/>
          <pc:sldMk cId="2066637401" sldId="810"/>
        </pc:sldMkLst>
        <pc:spChg chg="add mod">
          <ac:chgData name="Andrea Lubberdink" userId="6bef7808-9d55-4099-ad47-9fd214d7b37c" providerId="ADAL" clId="{299918AD-4182-43BB-A5CF-9138E5F068E0}" dt="2020-08-07T13:19:46.981" v="32632" actId="14100"/>
          <ac:spMkLst>
            <pc:docMk/>
            <pc:sldMk cId="2066637401" sldId="810"/>
            <ac:spMk id="2" creationId="{C64604DC-4A0F-4893-A1B1-239BE699A486}"/>
          </ac:spMkLst>
        </pc:spChg>
        <pc:spChg chg="mod">
          <ac:chgData name="Andrea Lubberdink" userId="6bef7808-9d55-4099-ad47-9fd214d7b37c" providerId="ADAL" clId="{299918AD-4182-43BB-A5CF-9138E5F068E0}" dt="2020-08-07T16:15:57.786" v="33356" actId="20577"/>
          <ac:spMkLst>
            <pc:docMk/>
            <pc:sldMk cId="2066637401" sldId="810"/>
            <ac:spMk id="3" creationId="{F126A5EA-FB9D-4563-873C-F38FBB9CEB15}"/>
          </ac:spMkLst>
        </pc:spChg>
        <pc:spChg chg="add mod">
          <ac:chgData name="Andrea Lubberdink" userId="6bef7808-9d55-4099-ad47-9fd214d7b37c" providerId="ADAL" clId="{299918AD-4182-43BB-A5CF-9138E5F068E0}" dt="2020-08-07T13:19:59.231" v="32635" actId="255"/>
          <ac:spMkLst>
            <pc:docMk/>
            <pc:sldMk cId="2066637401" sldId="810"/>
            <ac:spMk id="4" creationId="{48DACF3D-E32F-4F42-9BD4-D0AC7BBAADC5}"/>
          </ac:spMkLst>
        </pc:spChg>
        <pc:spChg chg="add mod">
          <ac:chgData name="Andrea Lubberdink" userId="6bef7808-9d55-4099-ad47-9fd214d7b37c" providerId="ADAL" clId="{299918AD-4182-43BB-A5CF-9138E5F068E0}" dt="2020-08-07T17:22:07.619" v="33852" actId="208"/>
          <ac:spMkLst>
            <pc:docMk/>
            <pc:sldMk cId="2066637401" sldId="810"/>
            <ac:spMk id="15" creationId="{2DF8CE79-F890-4B59-B336-8BDE19BA8ABB}"/>
          </ac:spMkLst>
        </pc:spChg>
        <pc:spChg chg="mod">
          <ac:chgData name="Andrea Lubberdink" userId="6bef7808-9d55-4099-ad47-9fd214d7b37c" providerId="ADAL" clId="{299918AD-4182-43BB-A5CF-9138E5F068E0}" dt="2020-08-07T16:15:33.173" v="33352" actId="20577"/>
          <ac:spMkLst>
            <pc:docMk/>
            <pc:sldMk cId="2066637401" sldId="810"/>
            <ac:spMk id="21" creationId="{B52BCCEF-2939-469B-B2FC-B27C7719F4D1}"/>
          </ac:spMkLst>
        </pc:spChg>
        <pc:picChg chg="del">
          <ac:chgData name="Andrea Lubberdink" userId="6bef7808-9d55-4099-ad47-9fd214d7b37c" providerId="ADAL" clId="{299918AD-4182-43BB-A5CF-9138E5F068E0}" dt="2020-08-07T12:51:03.051" v="31851" actId="478"/>
          <ac:picMkLst>
            <pc:docMk/>
            <pc:sldMk cId="2066637401" sldId="810"/>
            <ac:picMk id="5" creationId="{AD4FACF0-5503-4CE6-B894-5FAF50380088}"/>
          </ac:picMkLst>
        </pc:picChg>
        <pc:picChg chg="add mod">
          <ac:chgData name="Andrea Lubberdink" userId="6bef7808-9d55-4099-ad47-9fd214d7b37c" providerId="ADAL" clId="{299918AD-4182-43BB-A5CF-9138E5F068E0}" dt="2020-08-07T13:18:29.743" v="32509" actId="1076"/>
          <ac:picMkLst>
            <pc:docMk/>
            <pc:sldMk cId="2066637401" sldId="810"/>
            <ac:picMk id="6" creationId="{6A9BF0BD-6784-430A-9139-637F2867085F}"/>
          </ac:picMkLst>
        </pc:picChg>
        <pc:picChg chg="del">
          <ac:chgData name="Andrea Lubberdink" userId="6bef7808-9d55-4099-ad47-9fd214d7b37c" providerId="ADAL" clId="{299918AD-4182-43BB-A5CF-9138E5F068E0}" dt="2020-08-07T12:50:46.763" v="31845" actId="478"/>
          <ac:picMkLst>
            <pc:docMk/>
            <pc:sldMk cId="2066637401" sldId="810"/>
            <ac:picMk id="7" creationId="{C79D83D6-1D1A-4ED4-9E08-18357723858D}"/>
          </ac:picMkLst>
        </pc:picChg>
        <pc:picChg chg="add mod">
          <ac:chgData name="Andrea Lubberdink" userId="6bef7808-9d55-4099-ad47-9fd214d7b37c" providerId="ADAL" clId="{299918AD-4182-43BB-A5CF-9138E5F068E0}" dt="2020-08-07T13:18:32.379" v="32511" actId="1076"/>
          <ac:picMkLst>
            <pc:docMk/>
            <pc:sldMk cId="2066637401" sldId="810"/>
            <ac:picMk id="8" creationId="{A1199037-6B41-46E5-B529-47E66A0A968F}"/>
          </ac:picMkLst>
        </pc:picChg>
        <pc:picChg chg="add del mod">
          <ac:chgData name="Andrea Lubberdink" userId="6bef7808-9d55-4099-ad47-9fd214d7b37c" providerId="ADAL" clId="{299918AD-4182-43BB-A5CF-9138E5F068E0}" dt="2020-08-07T13:16:54.850" v="32489" actId="478"/>
          <ac:picMkLst>
            <pc:docMk/>
            <pc:sldMk cId="2066637401" sldId="810"/>
            <ac:picMk id="9" creationId="{6E27B3C3-5409-4C18-9338-EB843FF69563}"/>
          </ac:picMkLst>
        </pc:picChg>
        <pc:picChg chg="add del">
          <ac:chgData name="Andrea Lubberdink" userId="6bef7808-9d55-4099-ad47-9fd214d7b37c" providerId="ADAL" clId="{299918AD-4182-43BB-A5CF-9138E5F068E0}" dt="2020-08-07T13:17:36.351" v="32497" actId="478"/>
          <ac:picMkLst>
            <pc:docMk/>
            <pc:sldMk cId="2066637401" sldId="810"/>
            <ac:picMk id="10" creationId="{D5B34A35-4AE1-4A90-82E0-E309CB71F564}"/>
          </ac:picMkLst>
        </pc:picChg>
        <pc:picChg chg="add del">
          <ac:chgData name="Andrea Lubberdink" userId="6bef7808-9d55-4099-ad47-9fd214d7b37c" providerId="ADAL" clId="{299918AD-4182-43BB-A5CF-9138E5F068E0}" dt="2020-08-07T13:17:40.230" v="32498" actId="478"/>
          <ac:picMkLst>
            <pc:docMk/>
            <pc:sldMk cId="2066637401" sldId="810"/>
            <ac:picMk id="11" creationId="{5E56BFEA-35BC-4A69-98AD-E7529552BB00}"/>
          </ac:picMkLst>
        </pc:picChg>
        <pc:picChg chg="add del">
          <ac:chgData name="Andrea Lubberdink" userId="6bef7808-9d55-4099-ad47-9fd214d7b37c" providerId="ADAL" clId="{299918AD-4182-43BB-A5CF-9138E5F068E0}" dt="2020-08-07T13:16:35.270" v="32485"/>
          <ac:picMkLst>
            <pc:docMk/>
            <pc:sldMk cId="2066637401" sldId="810"/>
            <ac:picMk id="12" creationId="{AE690AB6-CE53-423A-A2FC-43A3D79ED654}"/>
          </ac:picMkLst>
        </pc:picChg>
        <pc:picChg chg="add">
          <ac:chgData name="Andrea Lubberdink" userId="6bef7808-9d55-4099-ad47-9fd214d7b37c" providerId="ADAL" clId="{299918AD-4182-43BB-A5CF-9138E5F068E0}" dt="2020-08-07T13:16:45.280" v="32486"/>
          <ac:picMkLst>
            <pc:docMk/>
            <pc:sldMk cId="2066637401" sldId="810"/>
            <ac:picMk id="13" creationId="{9E928FA3-BC57-439A-A080-B99B6E97480C}"/>
          </ac:picMkLst>
        </pc:picChg>
        <pc:picChg chg="add">
          <ac:chgData name="Andrea Lubberdink" userId="6bef7808-9d55-4099-ad47-9fd214d7b37c" providerId="ADAL" clId="{299918AD-4182-43BB-A5CF-9138E5F068E0}" dt="2020-08-07T13:16:50.120" v="32488"/>
          <ac:picMkLst>
            <pc:docMk/>
            <pc:sldMk cId="2066637401" sldId="810"/>
            <ac:picMk id="14" creationId="{77FCEBAC-26B1-49B7-84F7-CA81A21EBDED}"/>
          </ac:picMkLst>
        </pc:picChg>
      </pc:sldChg>
      <pc:sldChg chg="add del">
        <pc:chgData name="Andrea Lubberdink" userId="6bef7808-9d55-4099-ad47-9fd214d7b37c" providerId="ADAL" clId="{299918AD-4182-43BB-A5CF-9138E5F068E0}" dt="2020-08-07T12:53:16.141" v="31869" actId="2696"/>
        <pc:sldMkLst>
          <pc:docMk/>
          <pc:sldMk cId="745536296" sldId="811"/>
        </pc:sldMkLst>
      </pc:sldChg>
      <pc:sldChg chg="addSp delSp modSp add del">
        <pc:chgData name="Andrea Lubberdink" userId="6bef7808-9d55-4099-ad47-9fd214d7b37c" providerId="ADAL" clId="{299918AD-4182-43BB-A5CF-9138E5F068E0}" dt="2020-08-07T13:21:03.840" v="32637" actId="2696"/>
        <pc:sldMkLst>
          <pc:docMk/>
          <pc:sldMk cId="3745159692" sldId="812"/>
        </pc:sldMkLst>
        <pc:spChg chg="add">
          <ac:chgData name="Andrea Lubberdink" userId="6bef7808-9d55-4099-ad47-9fd214d7b37c" providerId="ADAL" clId="{299918AD-4182-43BB-A5CF-9138E5F068E0}" dt="2020-08-07T13:04:52.986" v="32223"/>
          <ac:spMkLst>
            <pc:docMk/>
            <pc:sldMk cId="3745159692" sldId="812"/>
            <ac:spMk id="2" creationId="{AB636661-5142-4CE0-97A1-B6B18FD1C9A7}"/>
          </ac:spMkLst>
        </pc:spChg>
        <pc:spChg chg="mod">
          <ac:chgData name="Andrea Lubberdink" userId="6bef7808-9d55-4099-ad47-9fd214d7b37c" providerId="ADAL" clId="{299918AD-4182-43BB-A5CF-9138E5F068E0}" dt="2020-08-07T12:55:19.282" v="31940" actId="1076"/>
          <ac:spMkLst>
            <pc:docMk/>
            <pc:sldMk cId="3745159692" sldId="812"/>
            <ac:spMk id="3" creationId="{F126A5EA-FB9D-4563-873C-F38FBB9CEB15}"/>
          </ac:spMkLst>
        </pc:spChg>
        <pc:spChg chg="mod">
          <ac:chgData name="Andrea Lubberdink" userId="6bef7808-9d55-4099-ad47-9fd214d7b37c" providerId="ADAL" clId="{299918AD-4182-43BB-A5CF-9138E5F068E0}" dt="2020-08-07T12:53:56.921" v="31924" actId="20577"/>
          <ac:spMkLst>
            <pc:docMk/>
            <pc:sldMk cId="3745159692" sldId="812"/>
            <ac:spMk id="21" creationId="{B52BCCEF-2939-469B-B2FC-B27C7719F4D1}"/>
          </ac:spMkLst>
        </pc:spChg>
        <pc:picChg chg="mod">
          <ac:chgData name="Andrea Lubberdink" userId="6bef7808-9d55-4099-ad47-9fd214d7b37c" providerId="ADAL" clId="{299918AD-4182-43BB-A5CF-9138E5F068E0}" dt="2020-08-07T12:55:08.872" v="31936" actId="1076"/>
          <ac:picMkLst>
            <pc:docMk/>
            <pc:sldMk cId="3745159692" sldId="812"/>
            <ac:picMk id="5" creationId="{AD4FACF0-5503-4CE6-B894-5FAF50380088}"/>
          </ac:picMkLst>
        </pc:picChg>
        <pc:picChg chg="add del mod">
          <ac:chgData name="Andrea Lubberdink" userId="6bef7808-9d55-4099-ad47-9fd214d7b37c" providerId="ADAL" clId="{299918AD-4182-43BB-A5CF-9138E5F068E0}" dt="2020-08-07T12:53:37.780" v="31873" actId="478"/>
          <ac:picMkLst>
            <pc:docMk/>
            <pc:sldMk cId="3745159692" sldId="812"/>
            <ac:picMk id="6" creationId="{98D1AE5A-FF10-43B2-86B2-81FB39FC03D9}"/>
          </ac:picMkLst>
        </pc:picChg>
        <pc:picChg chg="mod">
          <ac:chgData name="Andrea Lubberdink" userId="6bef7808-9d55-4099-ad47-9fd214d7b37c" providerId="ADAL" clId="{299918AD-4182-43BB-A5CF-9138E5F068E0}" dt="2020-08-07T12:55:10.112" v="31937" actId="1076"/>
          <ac:picMkLst>
            <pc:docMk/>
            <pc:sldMk cId="3745159692" sldId="812"/>
            <ac:picMk id="7" creationId="{C79D83D6-1D1A-4ED4-9E08-18357723858D}"/>
          </ac:picMkLst>
        </pc:picChg>
        <pc:picChg chg="add">
          <ac:chgData name="Andrea Lubberdink" userId="6bef7808-9d55-4099-ad47-9fd214d7b37c" providerId="ADAL" clId="{299918AD-4182-43BB-A5CF-9138E5F068E0}" dt="2020-08-07T12:54:47.427" v="31928"/>
          <ac:picMkLst>
            <pc:docMk/>
            <pc:sldMk cId="3745159692" sldId="812"/>
            <ac:picMk id="8" creationId="{D641038C-D8E7-428F-BD0F-E762507DCA59}"/>
          </ac:picMkLst>
        </pc:picChg>
      </pc:sldChg>
      <pc:sldChg chg="delSp modSp add del">
        <pc:chgData name="Andrea Lubberdink" userId="6bef7808-9d55-4099-ad47-9fd214d7b37c" providerId="ADAL" clId="{299918AD-4182-43BB-A5CF-9138E5F068E0}" dt="2020-08-07T13:24:57.813" v="32683" actId="2696"/>
        <pc:sldMkLst>
          <pc:docMk/>
          <pc:sldMk cId="213999815" sldId="813"/>
        </pc:sldMkLst>
        <pc:spChg chg="del mod">
          <ac:chgData name="Andrea Lubberdink" userId="6bef7808-9d55-4099-ad47-9fd214d7b37c" providerId="ADAL" clId="{299918AD-4182-43BB-A5CF-9138E5F068E0}" dt="2020-08-07T13:22:36.239" v="32646"/>
          <ac:spMkLst>
            <pc:docMk/>
            <pc:sldMk cId="213999815" sldId="813"/>
            <ac:spMk id="21" creationId="{B52BCCEF-2939-469B-B2FC-B27C7719F4D1}"/>
          </ac:spMkLst>
        </pc:spChg>
      </pc:sldChg>
      <pc:sldChg chg="delSp modSp add del">
        <pc:chgData name="Andrea Lubberdink" userId="6bef7808-9d55-4099-ad47-9fd214d7b37c" providerId="ADAL" clId="{299918AD-4182-43BB-A5CF-9138E5F068E0}" dt="2020-08-07T13:21:50.242" v="32638" actId="2696"/>
        <pc:sldMkLst>
          <pc:docMk/>
          <pc:sldMk cId="738398765" sldId="814"/>
        </pc:sldMkLst>
        <pc:spChg chg="del">
          <ac:chgData name="Andrea Lubberdink" userId="6bef7808-9d55-4099-ad47-9fd214d7b37c" providerId="ADAL" clId="{299918AD-4182-43BB-A5CF-9138E5F068E0}" dt="2020-08-07T13:20:46.511" v="32636" actId="478"/>
          <ac:spMkLst>
            <pc:docMk/>
            <pc:sldMk cId="738398765" sldId="814"/>
            <ac:spMk id="15" creationId="{02AD3206-9EFE-4A8E-AC02-4D6AB62B8D6A}"/>
          </ac:spMkLst>
        </pc:spChg>
        <pc:picChg chg="mod">
          <ac:chgData name="Andrea Lubberdink" userId="6bef7808-9d55-4099-ad47-9fd214d7b37c" providerId="ADAL" clId="{299918AD-4182-43BB-A5CF-9138E5F068E0}" dt="2020-08-07T12:54:44.572" v="31927" actId="1076"/>
          <ac:picMkLst>
            <pc:docMk/>
            <pc:sldMk cId="738398765" sldId="814"/>
            <ac:picMk id="4" creationId="{6BF7059A-5CF7-4B54-BF78-5AD2CBC135D5}"/>
          </ac:picMkLst>
        </pc:picChg>
      </pc:sldChg>
      <pc:sldChg chg="addSp delSp modSp add">
        <pc:chgData name="Andrea Lubberdink" userId="6bef7808-9d55-4099-ad47-9fd214d7b37c" providerId="ADAL" clId="{299918AD-4182-43BB-A5CF-9138E5F068E0}" dt="2020-08-07T17:23:33.549" v="33885" actId="208"/>
        <pc:sldMkLst>
          <pc:docMk/>
          <pc:sldMk cId="2830793094" sldId="814"/>
        </pc:sldMkLst>
        <pc:spChg chg="mod">
          <ac:chgData name="Andrea Lubberdink" userId="6bef7808-9d55-4099-ad47-9fd214d7b37c" providerId="ADAL" clId="{299918AD-4182-43BB-A5CF-9138E5F068E0}" dt="2020-08-07T13:24:40.467" v="32682" actId="20577"/>
          <ac:spMkLst>
            <pc:docMk/>
            <pc:sldMk cId="2830793094" sldId="814"/>
            <ac:spMk id="2" creationId="{C64604DC-4A0F-4893-A1B1-239BE699A486}"/>
          </ac:spMkLst>
        </pc:spChg>
        <pc:spChg chg="del">
          <ac:chgData name="Andrea Lubberdink" userId="6bef7808-9d55-4099-ad47-9fd214d7b37c" providerId="ADAL" clId="{299918AD-4182-43BB-A5CF-9138E5F068E0}" dt="2020-08-07T16:16:11.128" v="33357" actId="478"/>
          <ac:spMkLst>
            <pc:docMk/>
            <pc:sldMk cId="2830793094" sldId="814"/>
            <ac:spMk id="3" creationId="{F126A5EA-FB9D-4563-873C-F38FBB9CEB15}"/>
          </ac:spMkLst>
        </pc:spChg>
        <pc:spChg chg="mod">
          <ac:chgData name="Andrea Lubberdink" userId="6bef7808-9d55-4099-ad47-9fd214d7b37c" providerId="ADAL" clId="{299918AD-4182-43BB-A5CF-9138E5F068E0}" dt="2020-08-07T16:16:27.548" v="33363" actId="5793"/>
          <ac:spMkLst>
            <pc:docMk/>
            <pc:sldMk cId="2830793094" sldId="814"/>
            <ac:spMk id="4" creationId="{48DACF3D-E32F-4F42-9BD4-D0AC7BBAADC5}"/>
          </ac:spMkLst>
        </pc:spChg>
        <pc:spChg chg="add mod">
          <ac:chgData name="Andrea Lubberdink" userId="6bef7808-9d55-4099-ad47-9fd214d7b37c" providerId="ADAL" clId="{299918AD-4182-43BB-A5CF-9138E5F068E0}" dt="2020-08-07T17:23:26.378" v="33881" actId="208"/>
          <ac:spMkLst>
            <pc:docMk/>
            <pc:sldMk cId="2830793094" sldId="814"/>
            <ac:spMk id="5" creationId="{10328511-9670-4E38-9363-8C325497910A}"/>
          </ac:spMkLst>
        </pc:spChg>
        <pc:spChg chg="add mod">
          <ac:chgData name="Andrea Lubberdink" userId="6bef7808-9d55-4099-ad47-9fd214d7b37c" providerId="ADAL" clId="{299918AD-4182-43BB-A5CF-9138E5F068E0}" dt="2020-08-07T17:23:33.549" v="33885" actId="208"/>
          <ac:spMkLst>
            <pc:docMk/>
            <pc:sldMk cId="2830793094" sldId="814"/>
            <ac:spMk id="7" creationId="{4EC5F6A7-0E0A-4813-BED4-1C1C51E089BD}"/>
          </ac:spMkLst>
        </pc:spChg>
        <pc:spChg chg="add">
          <ac:chgData name="Andrea Lubberdink" userId="6bef7808-9d55-4099-ad47-9fd214d7b37c" providerId="ADAL" clId="{299918AD-4182-43BB-A5CF-9138E5F068E0}" dt="2020-08-07T16:16:11.659" v="33358"/>
          <ac:spMkLst>
            <pc:docMk/>
            <pc:sldMk cId="2830793094" sldId="814"/>
            <ac:spMk id="15" creationId="{B69E7D8F-B119-4CD0-AB09-98500BA1C008}"/>
          </ac:spMkLst>
        </pc:spChg>
        <pc:spChg chg="mod">
          <ac:chgData name="Andrea Lubberdink" userId="6bef7808-9d55-4099-ad47-9fd214d7b37c" providerId="ADAL" clId="{299918AD-4182-43BB-A5CF-9138E5F068E0}" dt="2020-08-07T16:32:29.865" v="33582" actId="20577"/>
          <ac:spMkLst>
            <pc:docMk/>
            <pc:sldMk cId="2830793094" sldId="814"/>
            <ac:spMk id="21" creationId="{B52BCCEF-2939-469B-B2FC-B27C7719F4D1}"/>
          </ac:spMkLst>
        </pc:spChg>
        <pc:picChg chg="del">
          <ac:chgData name="Andrea Lubberdink" userId="6bef7808-9d55-4099-ad47-9fd214d7b37c" providerId="ADAL" clId="{299918AD-4182-43BB-A5CF-9138E5F068E0}" dt="2020-08-07T13:22:08.897" v="32640" actId="478"/>
          <ac:picMkLst>
            <pc:docMk/>
            <pc:sldMk cId="2830793094" sldId="814"/>
            <ac:picMk id="6" creationId="{6A9BF0BD-6784-430A-9139-637F2867085F}"/>
          </ac:picMkLst>
        </pc:picChg>
        <pc:picChg chg="del">
          <ac:chgData name="Andrea Lubberdink" userId="6bef7808-9d55-4099-ad47-9fd214d7b37c" providerId="ADAL" clId="{299918AD-4182-43BB-A5CF-9138E5F068E0}" dt="2020-08-07T13:22:10.773" v="32641" actId="478"/>
          <ac:picMkLst>
            <pc:docMk/>
            <pc:sldMk cId="2830793094" sldId="814"/>
            <ac:picMk id="8" creationId="{A1199037-6B41-46E5-B529-47E66A0A968F}"/>
          </ac:picMkLst>
        </pc:picChg>
        <pc:picChg chg="add mod">
          <ac:chgData name="Andrea Lubberdink" userId="6bef7808-9d55-4099-ad47-9fd214d7b37c" providerId="ADAL" clId="{299918AD-4182-43BB-A5CF-9138E5F068E0}" dt="2020-08-07T13:23:38.522" v="32654" actId="1076"/>
          <ac:picMkLst>
            <pc:docMk/>
            <pc:sldMk cId="2830793094" sldId="814"/>
            <ac:picMk id="10" creationId="{FC4D0154-F89E-4716-9B83-1731E5BC7BEE}"/>
          </ac:picMkLst>
        </pc:picChg>
        <pc:picChg chg="add mod">
          <ac:chgData name="Andrea Lubberdink" userId="6bef7808-9d55-4099-ad47-9fd214d7b37c" providerId="ADAL" clId="{299918AD-4182-43BB-A5CF-9138E5F068E0}" dt="2020-08-07T13:23:40.483" v="32655" actId="1076"/>
          <ac:picMkLst>
            <pc:docMk/>
            <pc:sldMk cId="2830793094" sldId="814"/>
            <ac:picMk id="11" creationId="{DA547F4D-38BA-4437-BEC7-4EBC60D7265D}"/>
          </ac:picMkLst>
        </pc:picChg>
        <pc:picChg chg="add mod">
          <ac:chgData name="Andrea Lubberdink" userId="6bef7808-9d55-4099-ad47-9fd214d7b37c" providerId="ADAL" clId="{299918AD-4182-43BB-A5CF-9138E5F068E0}" dt="2020-08-07T16:16:33.546" v="33364" actId="14100"/>
          <ac:picMkLst>
            <pc:docMk/>
            <pc:sldMk cId="2830793094" sldId="814"/>
            <ac:picMk id="12" creationId="{34D368FD-76C6-4208-A555-451065EF4059}"/>
          </ac:picMkLst>
        </pc:picChg>
      </pc:sldChg>
      <pc:sldChg chg="addSp delSp modSp add del">
        <pc:chgData name="Andrea Lubberdink" userId="6bef7808-9d55-4099-ad47-9fd214d7b37c" providerId="ADAL" clId="{299918AD-4182-43BB-A5CF-9138E5F068E0}" dt="2020-08-07T16:49:33.189" v="33729" actId="2696"/>
        <pc:sldMkLst>
          <pc:docMk/>
          <pc:sldMk cId="692945913" sldId="815"/>
        </pc:sldMkLst>
        <pc:picChg chg="add del">
          <ac:chgData name="Andrea Lubberdink" userId="6bef7808-9d55-4099-ad47-9fd214d7b37c" providerId="ADAL" clId="{299918AD-4182-43BB-A5CF-9138E5F068E0}" dt="2020-08-07T16:45:36.300" v="33702" actId="478"/>
          <ac:picMkLst>
            <pc:docMk/>
            <pc:sldMk cId="692945913" sldId="815"/>
            <ac:picMk id="2" creationId="{1429F111-E3B9-4D06-B46A-8587D0F4BF9F}"/>
          </ac:picMkLst>
        </pc:picChg>
        <pc:picChg chg="add del mod">
          <ac:chgData name="Andrea Lubberdink" userId="6bef7808-9d55-4099-ad47-9fd214d7b37c" providerId="ADAL" clId="{299918AD-4182-43BB-A5CF-9138E5F068E0}" dt="2020-08-07T16:40:50.146" v="33660" actId="478"/>
          <ac:picMkLst>
            <pc:docMk/>
            <pc:sldMk cId="692945913" sldId="815"/>
            <ac:picMk id="5" creationId="{7E190B9C-DDAD-4364-8AFD-93ACD8D0E877}"/>
          </ac:picMkLst>
        </pc:picChg>
        <pc:picChg chg="add del mod">
          <ac:chgData name="Andrea Lubberdink" userId="6bef7808-9d55-4099-ad47-9fd214d7b37c" providerId="ADAL" clId="{299918AD-4182-43BB-A5CF-9138E5F068E0}" dt="2020-08-07T16:40:48.037" v="33659" actId="478"/>
          <ac:picMkLst>
            <pc:docMk/>
            <pc:sldMk cId="692945913" sldId="815"/>
            <ac:picMk id="6" creationId="{4A9F6E08-1D3D-4483-8700-7EDCA0711548}"/>
          </ac:picMkLst>
        </pc:picChg>
        <pc:picChg chg="add mod">
          <ac:chgData name="Andrea Lubberdink" userId="6bef7808-9d55-4099-ad47-9fd214d7b37c" providerId="ADAL" clId="{299918AD-4182-43BB-A5CF-9138E5F068E0}" dt="2020-08-07T16:45:37.643" v="33703" actId="1076"/>
          <ac:picMkLst>
            <pc:docMk/>
            <pc:sldMk cId="692945913" sldId="815"/>
            <ac:picMk id="7" creationId="{69B37F94-50AA-4996-AB95-C786EC684C0E}"/>
          </ac:picMkLst>
        </pc:picChg>
        <pc:picChg chg="add del mod">
          <ac:chgData name="Andrea Lubberdink" userId="6bef7808-9d55-4099-ad47-9fd214d7b37c" providerId="ADAL" clId="{299918AD-4182-43BB-A5CF-9138E5F068E0}" dt="2020-08-07T16:45:27.801" v="33699"/>
          <ac:picMkLst>
            <pc:docMk/>
            <pc:sldMk cId="692945913" sldId="815"/>
            <ac:picMk id="8" creationId="{823864D6-A4A5-4823-A015-ABE0EE561513}"/>
          </ac:picMkLst>
        </pc:picChg>
      </pc:sldChg>
      <pc:sldChg chg="modSp add del">
        <pc:chgData name="Andrea Lubberdink" userId="6bef7808-9d55-4099-ad47-9fd214d7b37c" providerId="ADAL" clId="{299918AD-4182-43BB-A5CF-9138E5F068E0}" dt="2020-08-07T13:15:16.649" v="32477" actId="2696"/>
        <pc:sldMkLst>
          <pc:docMk/>
          <pc:sldMk cId="1443115755" sldId="815"/>
        </pc:sldMkLst>
        <pc:spChg chg="mod">
          <ac:chgData name="Andrea Lubberdink" userId="6bef7808-9d55-4099-ad47-9fd214d7b37c" providerId="ADAL" clId="{299918AD-4182-43BB-A5CF-9138E5F068E0}" dt="2020-08-07T13:13:57.069" v="32473" actId="20577"/>
          <ac:spMkLst>
            <pc:docMk/>
            <pc:sldMk cId="1443115755" sldId="815"/>
            <ac:spMk id="21" creationId="{B52BCCEF-2939-469B-B2FC-B27C7719F4D1}"/>
          </ac:spMkLst>
        </pc:spChg>
      </pc:sldChg>
      <pc:sldChg chg="add del">
        <pc:chgData name="Andrea Lubberdink" userId="6bef7808-9d55-4099-ad47-9fd214d7b37c" providerId="ADAL" clId="{299918AD-4182-43BB-A5CF-9138E5F068E0}" dt="2020-08-07T13:16:12.844" v="32481"/>
        <pc:sldMkLst>
          <pc:docMk/>
          <pc:sldMk cId="3721876844" sldId="815"/>
        </pc:sldMkLst>
      </pc:sldChg>
      <pc:sldChg chg="addSp delSp modSp add">
        <pc:chgData name="Andrea Lubberdink" userId="6bef7808-9d55-4099-ad47-9fd214d7b37c" providerId="ADAL" clId="{299918AD-4182-43BB-A5CF-9138E5F068E0}" dt="2020-08-07T17:26:52.791" v="33922" actId="208"/>
        <pc:sldMkLst>
          <pc:docMk/>
          <pc:sldMk cId="976126224" sldId="816"/>
        </pc:sldMkLst>
        <pc:spChg chg="mod">
          <ac:chgData name="Andrea Lubberdink" userId="6bef7808-9d55-4099-ad47-9fd214d7b37c" providerId="ADAL" clId="{299918AD-4182-43BB-A5CF-9138E5F068E0}" dt="2020-08-07T17:26:12.503" v="33914" actId="16959"/>
          <ac:spMkLst>
            <pc:docMk/>
            <pc:sldMk cId="976126224" sldId="816"/>
            <ac:spMk id="3" creationId="{76B75337-ACBC-49B8-B265-0FFDC8015928}"/>
          </ac:spMkLst>
        </pc:spChg>
        <pc:spChg chg="add mod">
          <ac:chgData name="Andrea Lubberdink" userId="6bef7808-9d55-4099-ad47-9fd214d7b37c" providerId="ADAL" clId="{299918AD-4182-43BB-A5CF-9138E5F068E0}" dt="2020-08-07T16:48:48.240" v="33722" actId="208"/>
          <ac:spMkLst>
            <pc:docMk/>
            <pc:sldMk cId="976126224" sldId="816"/>
            <ac:spMk id="8" creationId="{86DA3D56-FD0A-4957-9524-D756F1990F8F}"/>
          </ac:spMkLst>
        </pc:spChg>
        <pc:spChg chg="add mod">
          <ac:chgData name="Andrea Lubberdink" userId="6bef7808-9d55-4099-ad47-9fd214d7b37c" providerId="ADAL" clId="{299918AD-4182-43BB-A5CF-9138E5F068E0}" dt="2020-08-07T16:49:00.022" v="33727" actId="208"/>
          <ac:spMkLst>
            <pc:docMk/>
            <pc:sldMk cId="976126224" sldId="816"/>
            <ac:spMk id="9" creationId="{20D6A52B-08D2-438C-B0DC-E839C6152ABF}"/>
          </ac:spMkLst>
        </pc:spChg>
        <pc:spChg chg="add del mod">
          <ac:chgData name="Andrea Lubberdink" userId="6bef7808-9d55-4099-ad47-9fd214d7b37c" providerId="ADAL" clId="{299918AD-4182-43BB-A5CF-9138E5F068E0}" dt="2020-08-07T17:19:33.565" v="33794" actId="11529"/>
          <ac:spMkLst>
            <pc:docMk/>
            <pc:sldMk cId="976126224" sldId="816"/>
            <ac:spMk id="10" creationId="{2FBB8427-90B9-464A-AE9A-85C8D8DDFD28}"/>
          </ac:spMkLst>
        </pc:spChg>
        <pc:spChg chg="add del mod">
          <ac:chgData name="Andrea Lubberdink" userId="6bef7808-9d55-4099-ad47-9fd214d7b37c" providerId="ADAL" clId="{299918AD-4182-43BB-A5CF-9138E5F068E0}" dt="2020-08-07T17:19:32.096" v="33792" actId="767"/>
          <ac:spMkLst>
            <pc:docMk/>
            <pc:sldMk cId="976126224" sldId="816"/>
            <ac:spMk id="11" creationId="{FF299CED-F752-47FE-B87E-CC7B248765B8}"/>
          </ac:spMkLst>
        </pc:spChg>
        <pc:spChg chg="add mod">
          <ac:chgData name="Andrea Lubberdink" userId="6bef7808-9d55-4099-ad47-9fd214d7b37c" providerId="ADAL" clId="{299918AD-4182-43BB-A5CF-9138E5F068E0}" dt="2020-08-07T17:26:52.791" v="33922" actId="208"/>
          <ac:spMkLst>
            <pc:docMk/>
            <pc:sldMk cId="976126224" sldId="816"/>
            <ac:spMk id="12" creationId="{0BFAE673-59FD-4705-BAA3-0CE4073DB820}"/>
          </ac:spMkLst>
        </pc:spChg>
        <pc:picChg chg="del">
          <ac:chgData name="Andrea Lubberdink" userId="6bef7808-9d55-4099-ad47-9fd214d7b37c" providerId="ADAL" clId="{299918AD-4182-43BB-A5CF-9138E5F068E0}" dt="2020-08-07T15:49:38.543" v="32997" actId="478"/>
          <ac:picMkLst>
            <pc:docMk/>
            <pc:sldMk cId="976126224" sldId="816"/>
            <ac:picMk id="5" creationId="{7E190B9C-DDAD-4364-8AFD-93ACD8D0E877}"/>
          </ac:picMkLst>
        </pc:picChg>
        <pc:picChg chg="add mod">
          <ac:chgData name="Andrea Lubberdink" userId="6bef7808-9d55-4099-ad47-9fd214d7b37c" providerId="ADAL" clId="{299918AD-4182-43BB-A5CF-9138E5F068E0}" dt="2020-08-07T15:49:28.170" v="32996" actId="1038"/>
          <ac:picMkLst>
            <pc:docMk/>
            <pc:sldMk cId="976126224" sldId="816"/>
            <ac:picMk id="6" creationId="{D935EE92-54F2-4156-A75B-BBAABFF24F9D}"/>
          </ac:picMkLst>
        </pc:picChg>
        <pc:picChg chg="add mod">
          <ac:chgData name="Andrea Lubberdink" userId="6bef7808-9d55-4099-ad47-9fd214d7b37c" providerId="ADAL" clId="{299918AD-4182-43BB-A5CF-9138E5F068E0}" dt="2020-08-07T16:48:04.062" v="33717" actId="1037"/>
          <ac:picMkLst>
            <pc:docMk/>
            <pc:sldMk cId="976126224" sldId="816"/>
            <ac:picMk id="7" creationId="{F9736FF3-CAC1-497D-966A-5DBE3B86DB04}"/>
          </ac:picMkLst>
        </pc:picChg>
      </pc:sldChg>
      <pc:sldChg chg="add del">
        <pc:chgData name="Andrea Lubberdink" userId="6bef7808-9d55-4099-ad47-9fd214d7b37c" providerId="ADAL" clId="{299918AD-4182-43BB-A5CF-9138E5F068E0}" dt="2020-08-07T15:51:00.042" v="33004" actId="2696"/>
        <pc:sldMkLst>
          <pc:docMk/>
          <pc:sldMk cId="1050822300" sldId="817"/>
        </pc:sldMkLst>
      </pc:sldChg>
      <pc:sldChg chg="addSp delSp modSp add">
        <pc:chgData name="Andrea Lubberdink" userId="6bef7808-9d55-4099-ad47-9fd214d7b37c" providerId="ADAL" clId="{299918AD-4182-43BB-A5CF-9138E5F068E0}" dt="2020-08-07T17:42:10.720" v="33975" actId="20577"/>
        <pc:sldMkLst>
          <pc:docMk/>
          <pc:sldMk cId="846584784" sldId="818"/>
        </pc:sldMkLst>
        <pc:spChg chg="mod">
          <ac:chgData name="Andrea Lubberdink" userId="6bef7808-9d55-4099-ad47-9fd214d7b37c" providerId="ADAL" clId="{299918AD-4182-43BB-A5CF-9138E5F068E0}" dt="2020-08-07T17:42:10.720" v="33975" actId="20577"/>
          <ac:spMkLst>
            <pc:docMk/>
            <pc:sldMk cId="846584784" sldId="818"/>
            <ac:spMk id="3" creationId="{76B75337-ACBC-49B8-B265-0FFDC8015928}"/>
          </ac:spMkLst>
        </pc:spChg>
        <pc:spChg chg="add del mod">
          <ac:chgData name="Andrea Lubberdink" userId="6bef7808-9d55-4099-ad47-9fd214d7b37c" providerId="ADAL" clId="{299918AD-4182-43BB-A5CF-9138E5F068E0}" dt="2020-08-07T16:04:46.967" v="33263"/>
          <ac:spMkLst>
            <pc:docMk/>
            <pc:sldMk cId="846584784" sldId="818"/>
            <ac:spMk id="7" creationId="{9ACEEF6E-65C3-4519-8465-0FA8CF63AE84}"/>
          </ac:spMkLst>
        </pc:spChg>
        <pc:spChg chg="add">
          <ac:chgData name="Andrea Lubberdink" userId="6bef7808-9d55-4099-ad47-9fd214d7b37c" providerId="ADAL" clId="{299918AD-4182-43BB-A5CF-9138E5F068E0}" dt="2020-08-07T16:04:47.513" v="33264"/>
          <ac:spMkLst>
            <pc:docMk/>
            <pc:sldMk cId="846584784" sldId="818"/>
            <ac:spMk id="9" creationId="{125E8A14-B5D4-478F-96FE-DF691B020AE5}"/>
          </ac:spMkLst>
        </pc:spChg>
        <pc:picChg chg="add del mod">
          <ac:chgData name="Andrea Lubberdink" userId="6bef7808-9d55-4099-ad47-9fd214d7b37c" providerId="ADAL" clId="{299918AD-4182-43BB-A5CF-9138E5F068E0}" dt="2020-08-07T15:50:51.935" v="33003" actId="478"/>
          <ac:picMkLst>
            <pc:docMk/>
            <pc:sldMk cId="846584784" sldId="818"/>
            <ac:picMk id="5" creationId="{B67E7945-3F22-4A6F-9BD1-A6C4D58168E1}"/>
          </ac:picMkLst>
        </pc:picChg>
        <pc:picChg chg="add del mod">
          <ac:chgData name="Andrea Lubberdink" userId="6bef7808-9d55-4099-ad47-9fd214d7b37c" providerId="ADAL" clId="{299918AD-4182-43BB-A5CF-9138E5F068E0}" dt="2020-08-07T16:05:03.869" v="33266" actId="478"/>
          <ac:picMkLst>
            <pc:docMk/>
            <pc:sldMk cId="846584784" sldId="818"/>
            <ac:picMk id="8" creationId="{03077EAE-CBEF-4255-983F-CADE7B2C55C0}"/>
          </ac:picMkLst>
        </pc:picChg>
      </pc:sldChg>
      <pc:sldChg chg="addSp modSp add">
        <pc:chgData name="Andrea Lubberdink" userId="6bef7808-9d55-4099-ad47-9fd214d7b37c" providerId="ADAL" clId="{299918AD-4182-43BB-A5CF-9138E5F068E0}" dt="2020-08-07T16:30:20.072" v="33562" actId="20577"/>
        <pc:sldMkLst>
          <pc:docMk/>
          <pc:sldMk cId="1556776115" sldId="819"/>
        </pc:sldMkLst>
        <pc:spChg chg="add mod">
          <ac:chgData name="Andrea Lubberdink" userId="6bef7808-9d55-4099-ad47-9fd214d7b37c" providerId="ADAL" clId="{299918AD-4182-43BB-A5CF-9138E5F068E0}" dt="2020-08-07T15:55:43.900" v="33172" actId="255"/>
          <ac:spMkLst>
            <pc:docMk/>
            <pc:sldMk cId="1556776115" sldId="819"/>
            <ac:spMk id="2" creationId="{5E48CC39-A9C3-48E3-B3F6-A7B4BC181834}"/>
          </ac:spMkLst>
        </pc:spChg>
        <pc:spChg chg="add mod">
          <ac:chgData name="Andrea Lubberdink" userId="6bef7808-9d55-4099-ad47-9fd214d7b37c" providerId="ADAL" clId="{299918AD-4182-43BB-A5CF-9138E5F068E0}" dt="2020-08-07T16:30:20.072" v="33562" actId="20577"/>
          <ac:spMkLst>
            <pc:docMk/>
            <pc:sldMk cId="1556776115" sldId="819"/>
            <ac:spMk id="3" creationId="{42DEE576-C34B-4A57-A3CE-DF881F07B01F}"/>
          </ac:spMkLst>
        </pc:spChg>
        <pc:spChg chg="mod">
          <ac:chgData name="Andrea Lubberdink" userId="6bef7808-9d55-4099-ad47-9fd214d7b37c" providerId="ADAL" clId="{299918AD-4182-43BB-A5CF-9138E5F068E0}" dt="2020-08-07T16:19:25.657" v="33479" actId="27636"/>
          <ac:spMkLst>
            <pc:docMk/>
            <pc:sldMk cId="1556776115" sldId="819"/>
            <ac:spMk id="9" creationId="{3CA12F7D-35E2-49AC-AE7B-8A1DA264872E}"/>
          </ac:spMkLst>
        </pc:spChg>
      </pc:sldChg>
      <pc:sldChg chg="modSp add del">
        <pc:chgData name="Andrea Lubberdink" userId="6bef7808-9d55-4099-ad47-9fd214d7b37c" providerId="ADAL" clId="{299918AD-4182-43BB-A5CF-9138E5F068E0}" dt="2020-08-07T16:06:31.096" v="33295" actId="2696"/>
        <pc:sldMkLst>
          <pc:docMk/>
          <pc:sldMk cId="324644523" sldId="820"/>
        </pc:sldMkLst>
        <pc:spChg chg="mod">
          <ac:chgData name="Andrea Lubberdink" userId="6bef7808-9d55-4099-ad47-9fd214d7b37c" providerId="ADAL" clId="{299918AD-4182-43BB-A5CF-9138E5F068E0}" dt="2020-08-07T15:56:37.006" v="33226" actId="20577"/>
          <ac:spMkLst>
            <pc:docMk/>
            <pc:sldMk cId="324644523" sldId="820"/>
            <ac:spMk id="9" creationId="{3CA12F7D-35E2-49AC-AE7B-8A1DA264872E}"/>
          </ac:spMkLst>
        </pc:spChg>
      </pc:sldChg>
      <pc:sldChg chg="modSp add del">
        <pc:chgData name="Andrea Lubberdink" userId="6bef7808-9d55-4099-ad47-9fd214d7b37c" providerId="ADAL" clId="{299918AD-4182-43BB-A5CF-9138E5F068E0}" dt="2020-08-07T15:56:17.276" v="33186" actId="2696"/>
        <pc:sldMkLst>
          <pc:docMk/>
          <pc:sldMk cId="686455834" sldId="820"/>
        </pc:sldMkLst>
        <pc:spChg chg="mod">
          <ac:chgData name="Andrea Lubberdink" userId="6bef7808-9d55-4099-ad47-9fd214d7b37c" providerId="ADAL" clId="{299918AD-4182-43BB-A5CF-9138E5F068E0}" dt="2020-08-07T15:55:16.855" v="33151" actId="20577"/>
          <ac:spMkLst>
            <pc:docMk/>
            <pc:sldMk cId="686455834" sldId="820"/>
            <ac:spMk id="9" creationId="{3CA12F7D-35E2-49AC-AE7B-8A1DA264872E}"/>
          </ac:spMkLst>
        </pc:spChg>
      </pc:sldChg>
      <pc:sldChg chg="addSp delSp modSp add">
        <pc:chgData name="Andrea Lubberdink" userId="6bef7808-9d55-4099-ad47-9fd214d7b37c" providerId="ADAL" clId="{299918AD-4182-43BB-A5CF-9138E5F068E0}" dt="2020-08-07T17:42:05.987" v="33970" actId="20577"/>
        <pc:sldMkLst>
          <pc:docMk/>
          <pc:sldMk cId="2127254828" sldId="821"/>
        </pc:sldMkLst>
        <pc:spChg chg="mod">
          <ac:chgData name="Andrea Lubberdink" userId="6bef7808-9d55-4099-ad47-9fd214d7b37c" providerId="ADAL" clId="{299918AD-4182-43BB-A5CF-9138E5F068E0}" dt="2020-08-07T17:42:05.987" v="33970" actId="20577"/>
          <ac:spMkLst>
            <pc:docMk/>
            <pc:sldMk cId="2127254828" sldId="821"/>
            <ac:spMk id="3" creationId="{76B75337-ACBC-49B8-B265-0FFDC8015928}"/>
          </ac:spMkLst>
        </pc:spChg>
        <pc:spChg chg="add mod">
          <ac:chgData name="Andrea Lubberdink" userId="6bef7808-9d55-4099-ad47-9fd214d7b37c" providerId="ADAL" clId="{299918AD-4182-43BB-A5CF-9138E5F068E0}" dt="2020-08-07T16:03:42.758" v="33260" actId="1076"/>
          <ac:spMkLst>
            <pc:docMk/>
            <pc:sldMk cId="2127254828" sldId="821"/>
            <ac:spMk id="12" creationId="{C6D194FB-9DD3-4206-988B-46B24C35382B}"/>
          </ac:spMkLst>
        </pc:spChg>
        <pc:picChg chg="add mod">
          <ac:chgData name="Andrea Lubberdink" userId="6bef7808-9d55-4099-ad47-9fd214d7b37c" providerId="ADAL" clId="{299918AD-4182-43BB-A5CF-9138E5F068E0}" dt="2020-08-07T16:05:20.084" v="33267" actId="1076"/>
          <ac:picMkLst>
            <pc:docMk/>
            <pc:sldMk cId="2127254828" sldId="821"/>
            <ac:picMk id="11" creationId="{F8C656A6-57DB-4910-8782-43D60D56513B}"/>
          </ac:picMkLst>
        </pc:picChg>
        <pc:cxnChg chg="add del mod">
          <ac:chgData name="Andrea Lubberdink" userId="6bef7808-9d55-4099-ad47-9fd214d7b37c" providerId="ADAL" clId="{299918AD-4182-43BB-A5CF-9138E5F068E0}" dt="2020-08-07T15:57:40.973" v="33240" actId="478"/>
          <ac:cxnSpMkLst>
            <pc:docMk/>
            <pc:sldMk cId="2127254828" sldId="821"/>
            <ac:cxnSpMk id="7" creationId="{1E030802-4873-4EB8-97AE-9E0E0E43063E}"/>
          </ac:cxnSpMkLst>
        </pc:cxnChg>
      </pc:sldChg>
      <pc:sldChg chg="addSp modSp add">
        <pc:chgData name="Andrea Lubberdink" userId="6bef7808-9d55-4099-ad47-9fd214d7b37c" providerId="ADAL" clId="{299918AD-4182-43BB-A5CF-9138E5F068E0}" dt="2020-08-07T17:42:15.157" v="33980" actId="20577"/>
        <pc:sldMkLst>
          <pc:docMk/>
          <pc:sldMk cId="2684645373" sldId="822"/>
        </pc:sldMkLst>
        <pc:spChg chg="mod">
          <ac:chgData name="Andrea Lubberdink" userId="6bef7808-9d55-4099-ad47-9fd214d7b37c" providerId="ADAL" clId="{299918AD-4182-43BB-A5CF-9138E5F068E0}" dt="2020-08-07T17:42:15.157" v="33980" actId="20577"/>
          <ac:spMkLst>
            <pc:docMk/>
            <pc:sldMk cId="2684645373" sldId="822"/>
            <ac:spMk id="3" creationId="{76B75337-ACBC-49B8-B265-0FFDC8015928}"/>
          </ac:spMkLst>
        </pc:spChg>
        <pc:spChg chg="add mod">
          <ac:chgData name="Andrea Lubberdink" userId="6bef7808-9d55-4099-ad47-9fd214d7b37c" providerId="ADAL" clId="{299918AD-4182-43BB-A5CF-9138E5F068E0}" dt="2020-08-07T16:06:08.618" v="33293" actId="1076"/>
          <ac:spMkLst>
            <pc:docMk/>
            <pc:sldMk cId="2684645373" sldId="822"/>
            <ac:spMk id="5" creationId="{5A305F54-B8B4-4469-957A-59A849765082}"/>
          </ac:spMkLst>
        </pc:spChg>
        <pc:picChg chg="add mod">
          <ac:chgData name="Andrea Lubberdink" userId="6bef7808-9d55-4099-ad47-9fd214d7b37c" providerId="ADAL" clId="{299918AD-4182-43BB-A5CF-9138E5F068E0}" dt="2020-08-07T16:05:46.960" v="33274" actId="1076"/>
          <ac:picMkLst>
            <pc:docMk/>
            <pc:sldMk cId="2684645373" sldId="822"/>
            <ac:picMk id="10" creationId="{46B3BB80-2AEF-46E4-8E8A-2E22E02F03AC}"/>
          </ac:picMkLst>
        </pc:picChg>
      </pc:sldChg>
      <pc:sldChg chg="addSp modSp add del">
        <pc:chgData name="Andrea Lubberdink" userId="6bef7808-9d55-4099-ad47-9fd214d7b37c" providerId="ADAL" clId="{299918AD-4182-43BB-A5CF-9138E5F068E0}" dt="2020-08-07T16:49:31.811" v="33728" actId="2696"/>
        <pc:sldMkLst>
          <pc:docMk/>
          <pc:sldMk cId="3670371431" sldId="823"/>
        </pc:sldMkLst>
        <pc:picChg chg="add mod">
          <ac:chgData name="Andrea Lubberdink" userId="6bef7808-9d55-4099-ad47-9fd214d7b37c" providerId="ADAL" clId="{299918AD-4182-43BB-A5CF-9138E5F068E0}" dt="2020-08-07T16:38:32.198" v="33656" actId="1035"/>
          <ac:picMkLst>
            <pc:docMk/>
            <pc:sldMk cId="3670371431" sldId="823"/>
            <ac:picMk id="4" creationId="{41C5BAE6-8F04-4D1B-9E95-B67D5080BAB8}"/>
          </ac:picMkLst>
        </pc:picChg>
      </pc:sldChg>
      <pc:sldChg chg="modSp add del">
        <pc:chgData name="Andrea Lubberdink" userId="6bef7808-9d55-4099-ad47-9fd214d7b37c" providerId="ADAL" clId="{299918AD-4182-43BB-A5CF-9138E5F068E0}" dt="2020-08-07T16:45:32.988" v="33700"/>
        <pc:sldMkLst>
          <pc:docMk/>
          <pc:sldMk cId="1276871745" sldId="824"/>
        </pc:sldMkLst>
        <pc:picChg chg="mod">
          <ac:chgData name="Andrea Lubberdink" userId="6bef7808-9d55-4099-ad47-9fd214d7b37c" providerId="ADAL" clId="{299918AD-4182-43BB-A5CF-9138E5F068E0}" dt="2020-08-07T16:44:21.670" v="33682" actId="14100"/>
          <ac:picMkLst>
            <pc:docMk/>
            <pc:sldMk cId="1276871745" sldId="824"/>
            <ac:picMk id="7" creationId="{69B37F94-50AA-4996-AB95-C786EC684C0E}"/>
          </ac:picMkLst>
        </pc:picChg>
      </pc:sldChg>
      <pc:sldChg chg="modSp add">
        <pc:chgData name="Andrea Lubberdink" userId="6bef7808-9d55-4099-ad47-9fd214d7b37c" providerId="ADAL" clId="{299918AD-4182-43BB-A5CF-9138E5F068E0}" dt="2020-08-07T17:42:01.254" v="33965" actId="20577"/>
        <pc:sldMkLst>
          <pc:docMk/>
          <pc:sldMk cId="2346000831" sldId="824"/>
        </pc:sldMkLst>
        <pc:spChg chg="mod">
          <ac:chgData name="Andrea Lubberdink" userId="6bef7808-9d55-4099-ad47-9fd214d7b37c" providerId="ADAL" clId="{299918AD-4182-43BB-A5CF-9138E5F068E0}" dt="2020-08-07T17:42:01.254" v="33965" actId="20577"/>
          <ac:spMkLst>
            <pc:docMk/>
            <pc:sldMk cId="2346000831" sldId="824"/>
            <ac:spMk id="3" creationId="{76B75337-ACBC-49B8-B265-0FFDC8015928}"/>
          </ac:spMkLst>
        </pc:spChg>
      </pc:sldChg>
      <pc:sldChg chg="add del">
        <pc:chgData name="Andrea Lubberdink" userId="6bef7808-9d55-4099-ad47-9fd214d7b37c" providerId="ADAL" clId="{299918AD-4182-43BB-A5CF-9138E5F068E0}" dt="2020-08-07T16:49:38.329" v="33731" actId="2696"/>
        <pc:sldMkLst>
          <pc:docMk/>
          <pc:sldMk cId="678655152" sldId="825"/>
        </pc:sldMkLst>
      </pc:sldChg>
      <pc:sldChg chg="addSp delSp modSp add del">
        <pc:chgData name="Andrea Lubberdink" userId="6bef7808-9d55-4099-ad47-9fd214d7b37c" providerId="ADAL" clId="{299918AD-4182-43BB-A5CF-9138E5F068E0}" dt="2020-08-07T16:45:27.411" v="33697"/>
        <pc:sldMkLst>
          <pc:docMk/>
          <pc:sldMk cId="3509432174" sldId="825"/>
        </pc:sldMkLst>
        <pc:picChg chg="add del mod">
          <ac:chgData name="Andrea Lubberdink" userId="6bef7808-9d55-4099-ad47-9fd214d7b37c" providerId="ADAL" clId="{299918AD-4182-43BB-A5CF-9138E5F068E0}" dt="2020-08-07T16:45:27.177" v="33696"/>
          <ac:picMkLst>
            <pc:docMk/>
            <pc:sldMk cId="3509432174" sldId="825"/>
            <ac:picMk id="4" creationId="{9F2A3061-4670-4417-BE33-5FB89240650A}"/>
          </ac:picMkLst>
        </pc:picChg>
      </pc:sldChg>
      <pc:sldChg chg="modSp add">
        <pc:chgData name="Andrea Lubberdink" userId="6bef7808-9d55-4099-ad47-9fd214d7b37c" providerId="ADAL" clId="{299918AD-4182-43BB-A5CF-9138E5F068E0}" dt="2020-08-07T17:42:33.637" v="33985" actId="20577"/>
        <pc:sldMkLst>
          <pc:docMk/>
          <pc:sldMk cId="859672461" sldId="826"/>
        </pc:sldMkLst>
        <pc:spChg chg="mod">
          <ac:chgData name="Andrea Lubberdink" userId="6bef7808-9d55-4099-ad47-9fd214d7b37c" providerId="ADAL" clId="{299918AD-4182-43BB-A5CF-9138E5F068E0}" dt="2020-08-07T17:42:33.637" v="33985" actId="20577"/>
          <ac:spMkLst>
            <pc:docMk/>
            <pc:sldMk cId="859672461" sldId="826"/>
            <ac:spMk id="3" creationId="{76B75337-ACBC-49B8-B265-0FFDC8015928}"/>
          </ac:spMkLst>
        </pc:spChg>
      </pc:sldChg>
      <pc:sldChg chg="addSp delSp modSp add">
        <pc:chgData name="Andrea Lubberdink" userId="6bef7808-9d55-4099-ad47-9fd214d7b37c" providerId="ADAL" clId="{299918AD-4182-43BB-A5CF-9138E5F068E0}" dt="2020-08-07T17:22:54.073" v="33871" actId="14100"/>
        <pc:sldMkLst>
          <pc:docMk/>
          <pc:sldMk cId="4199104290" sldId="827"/>
        </pc:sldMkLst>
        <pc:spChg chg="add mod">
          <ac:chgData name="Andrea Lubberdink" userId="6bef7808-9d55-4099-ad47-9fd214d7b37c" providerId="ADAL" clId="{299918AD-4182-43BB-A5CF-9138E5F068E0}" dt="2020-08-07T17:22:47.872" v="33868" actId="1076"/>
          <ac:spMkLst>
            <pc:docMk/>
            <pc:sldMk cId="4199104290" sldId="827"/>
            <ac:spMk id="11" creationId="{53C7B1F5-F080-4274-A1A1-68BD8F1A1818}"/>
          </ac:spMkLst>
        </pc:spChg>
        <pc:spChg chg="add mod">
          <ac:chgData name="Andrea Lubberdink" userId="6bef7808-9d55-4099-ad47-9fd214d7b37c" providerId="ADAL" clId="{299918AD-4182-43BB-A5CF-9138E5F068E0}" dt="2020-08-07T17:22:54.073" v="33871" actId="14100"/>
          <ac:spMkLst>
            <pc:docMk/>
            <pc:sldMk cId="4199104290" sldId="827"/>
            <ac:spMk id="12" creationId="{11D8A6F1-6D93-4944-99E0-8EE950BC6FE5}"/>
          </ac:spMkLst>
        </pc:spChg>
        <pc:spChg chg="add del mod">
          <ac:chgData name="Andrea Lubberdink" userId="6bef7808-9d55-4099-ad47-9fd214d7b37c" providerId="ADAL" clId="{299918AD-4182-43BB-A5CF-9138E5F068E0}" dt="2020-08-07T17:22:41.678" v="33864" actId="14100"/>
          <ac:spMkLst>
            <pc:docMk/>
            <pc:sldMk cId="4199104290" sldId="827"/>
            <ac:spMk id="15" creationId="{2DF8CE79-F890-4B59-B336-8BDE19BA8ABB}"/>
          </ac:spMkLst>
        </pc:spChg>
      </pc:sldChg>
      <pc:sldChg chg="delSp modSp add">
        <pc:chgData name="Andrea Lubberdink" userId="6bef7808-9d55-4099-ad47-9fd214d7b37c" providerId="ADAL" clId="{299918AD-4182-43BB-A5CF-9138E5F068E0}" dt="2020-08-07T17:23:16.240" v="33878" actId="478"/>
        <pc:sldMkLst>
          <pc:docMk/>
          <pc:sldMk cId="1991920978" sldId="828"/>
        </pc:sldMkLst>
        <pc:spChg chg="del">
          <ac:chgData name="Andrea Lubberdink" userId="6bef7808-9d55-4099-ad47-9fd214d7b37c" providerId="ADAL" clId="{299918AD-4182-43BB-A5CF-9138E5F068E0}" dt="2020-08-07T17:23:04.180" v="33874" actId="478"/>
          <ac:spMkLst>
            <pc:docMk/>
            <pc:sldMk cId="1991920978" sldId="828"/>
            <ac:spMk id="11" creationId="{53C7B1F5-F080-4274-A1A1-68BD8F1A1818}"/>
          </ac:spMkLst>
        </pc:spChg>
        <pc:spChg chg="del">
          <ac:chgData name="Andrea Lubberdink" userId="6bef7808-9d55-4099-ad47-9fd214d7b37c" providerId="ADAL" clId="{299918AD-4182-43BB-A5CF-9138E5F068E0}" dt="2020-08-07T17:23:09.507" v="33876" actId="478"/>
          <ac:spMkLst>
            <pc:docMk/>
            <pc:sldMk cId="1991920978" sldId="828"/>
            <ac:spMk id="12" creationId="{11D8A6F1-6D93-4944-99E0-8EE950BC6FE5}"/>
          </ac:spMkLst>
        </pc:spChg>
        <pc:spChg chg="del mod">
          <ac:chgData name="Andrea Lubberdink" userId="6bef7808-9d55-4099-ad47-9fd214d7b37c" providerId="ADAL" clId="{299918AD-4182-43BB-A5CF-9138E5F068E0}" dt="2020-08-07T17:23:16.240" v="33878" actId="478"/>
          <ac:spMkLst>
            <pc:docMk/>
            <pc:sldMk cId="1991920978" sldId="828"/>
            <ac:spMk id="15" creationId="{2DF8CE79-F890-4B59-B336-8BDE19BA8ABB}"/>
          </ac:spMkLst>
        </pc:spChg>
      </pc:sldChg>
      <pc:sldChg chg="addSp delSp modSp add">
        <pc:chgData name="Andrea Lubberdink" userId="6bef7808-9d55-4099-ad47-9fd214d7b37c" providerId="ADAL" clId="{299918AD-4182-43BB-A5CF-9138E5F068E0}" dt="2020-08-07T17:24:05.145" v="33892" actId="208"/>
        <pc:sldMkLst>
          <pc:docMk/>
          <pc:sldMk cId="3968063616" sldId="829"/>
        </pc:sldMkLst>
        <pc:spChg chg="add mod">
          <ac:chgData name="Andrea Lubberdink" userId="6bef7808-9d55-4099-ad47-9fd214d7b37c" providerId="ADAL" clId="{299918AD-4182-43BB-A5CF-9138E5F068E0}" dt="2020-08-07T17:24:05.145" v="33892" actId="208"/>
          <ac:spMkLst>
            <pc:docMk/>
            <pc:sldMk cId="3968063616" sldId="829"/>
            <ac:spMk id="3" creationId="{1A47DB76-D242-4E1E-B36C-8A115973F1FC}"/>
          </ac:spMkLst>
        </pc:spChg>
        <pc:spChg chg="add del mod">
          <ac:chgData name="Andrea Lubberdink" userId="6bef7808-9d55-4099-ad47-9fd214d7b37c" providerId="ADAL" clId="{299918AD-4182-43BB-A5CF-9138E5F068E0}" dt="2020-08-07T17:23:53.632" v="33889" actId="14100"/>
          <ac:spMkLst>
            <pc:docMk/>
            <pc:sldMk cId="3968063616" sldId="829"/>
            <ac:spMk id="5" creationId="{10328511-9670-4E38-9363-8C325497910A}"/>
          </ac:spMkLst>
        </pc:spChg>
      </pc:sldChg>
      <pc:sldChg chg="addSp delSp modSp add">
        <pc:chgData name="Andrea Lubberdink" userId="6bef7808-9d55-4099-ad47-9fd214d7b37c" providerId="ADAL" clId="{299918AD-4182-43BB-A5CF-9138E5F068E0}" dt="2020-08-07T17:41:05.874" v="33941" actId="208"/>
        <pc:sldMkLst>
          <pc:docMk/>
          <pc:sldMk cId="22584792" sldId="830"/>
        </pc:sldMkLst>
        <pc:spChg chg="del">
          <ac:chgData name="Andrea Lubberdink" userId="6bef7808-9d55-4099-ad47-9fd214d7b37c" providerId="ADAL" clId="{299918AD-4182-43BB-A5CF-9138E5F068E0}" dt="2020-08-07T17:24:10.917" v="33894" actId="478"/>
          <ac:spMkLst>
            <pc:docMk/>
            <pc:sldMk cId="22584792" sldId="830"/>
            <ac:spMk id="3" creationId="{1A47DB76-D242-4E1E-B36C-8A115973F1FC}"/>
          </ac:spMkLst>
        </pc:spChg>
        <pc:spChg chg="mod">
          <ac:chgData name="Andrea Lubberdink" userId="6bef7808-9d55-4099-ad47-9fd214d7b37c" providerId="ADAL" clId="{299918AD-4182-43BB-A5CF-9138E5F068E0}" dt="2020-08-07T17:24:17.244" v="33896" actId="14100"/>
          <ac:spMkLst>
            <pc:docMk/>
            <pc:sldMk cId="22584792" sldId="830"/>
            <ac:spMk id="5" creationId="{10328511-9670-4E38-9363-8C325497910A}"/>
          </ac:spMkLst>
        </pc:spChg>
        <pc:spChg chg="add mod">
          <ac:chgData name="Andrea Lubberdink" userId="6bef7808-9d55-4099-ad47-9fd214d7b37c" providerId="ADAL" clId="{299918AD-4182-43BB-A5CF-9138E5F068E0}" dt="2020-08-07T17:41:02.125" v="33938" actId="208"/>
          <ac:spMkLst>
            <pc:docMk/>
            <pc:sldMk cId="22584792" sldId="830"/>
            <ac:spMk id="6" creationId="{07DD2D02-8037-4B0B-B0E2-4D9015C01577}"/>
          </ac:spMkLst>
        </pc:spChg>
        <pc:spChg chg="add del mod">
          <ac:chgData name="Andrea Lubberdink" userId="6bef7808-9d55-4099-ad47-9fd214d7b37c" providerId="ADAL" clId="{299918AD-4182-43BB-A5CF-9138E5F068E0}" dt="2020-08-07T17:24:45.886" v="33903" actId="478"/>
          <ac:spMkLst>
            <pc:docMk/>
            <pc:sldMk cId="22584792" sldId="830"/>
            <ac:spMk id="7" creationId="{4EC5F6A7-0E0A-4813-BED4-1C1C51E089BD}"/>
          </ac:spMkLst>
        </pc:spChg>
        <pc:spChg chg="add mod">
          <ac:chgData name="Andrea Lubberdink" userId="6bef7808-9d55-4099-ad47-9fd214d7b37c" providerId="ADAL" clId="{299918AD-4182-43BB-A5CF-9138E5F068E0}" dt="2020-08-07T17:41:05.874" v="33941" actId="208"/>
          <ac:spMkLst>
            <pc:docMk/>
            <pc:sldMk cId="22584792" sldId="830"/>
            <ac:spMk id="8" creationId="{B3801C93-9D81-4976-B95A-9C170C8E8F34}"/>
          </ac:spMkLst>
        </pc:spChg>
        <pc:spChg chg="add del mod">
          <ac:chgData name="Andrea Lubberdink" userId="6bef7808-9d55-4099-ad47-9fd214d7b37c" providerId="ADAL" clId="{299918AD-4182-43BB-A5CF-9138E5F068E0}" dt="2020-08-07T17:24:46.964" v="33904" actId="478"/>
          <ac:spMkLst>
            <pc:docMk/>
            <pc:sldMk cId="22584792" sldId="830"/>
            <ac:spMk id="16" creationId="{EB12FA9C-7EF3-4C88-8947-E55085931538}"/>
          </ac:spMkLst>
        </pc:spChg>
      </pc:sldChg>
      <pc:sldChg chg="addSp delSp modSp add">
        <pc:chgData name="Andrea Lubberdink" userId="6bef7808-9d55-4099-ad47-9fd214d7b37c" providerId="ADAL" clId="{299918AD-4182-43BB-A5CF-9138E5F068E0}" dt="2020-08-07T17:41:44.507" v="33950" actId="14100"/>
        <pc:sldMkLst>
          <pc:docMk/>
          <pc:sldMk cId="2148610990" sldId="831"/>
        </pc:sldMkLst>
        <pc:spChg chg="mod">
          <ac:chgData name="Andrea Lubberdink" userId="6bef7808-9d55-4099-ad47-9fd214d7b37c" providerId="ADAL" clId="{299918AD-4182-43BB-A5CF-9138E5F068E0}" dt="2020-08-07T17:41:35.509" v="33949" actId="20577"/>
          <ac:spMkLst>
            <pc:docMk/>
            <pc:sldMk cId="2148610990" sldId="831"/>
            <ac:spMk id="3" creationId="{76B75337-ACBC-49B8-B265-0FFDC8015928}"/>
          </ac:spMkLst>
        </pc:spChg>
        <pc:spChg chg="add mod">
          <ac:chgData name="Andrea Lubberdink" userId="6bef7808-9d55-4099-ad47-9fd214d7b37c" providerId="ADAL" clId="{299918AD-4182-43BB-A5CF-9138E5F068E0}" dt="2020-08-07T17:27:13.437" v="33928" actId="208"/>
          <ac:spMkLst>
            <pc:docMk/>
            <pc:sldMk cId="2148610990" sldId="831"/>
            <ac:spMk id="4" creationId="{0181C905-4FBC-47BC-88C5-1C1E73156D8C}"/>
          </ac:spMkLst>
        </pc:spChg>
        <pc:spChg chg="add mod">
          <ac:chgData name="Andrea Lubberdink" userId="6bef7808-9d55-4099-ad47-9fd214d7b37c" providerId="ADAL" clId="{299918AD-4182-43BB-A5CF-9138E5F068E0}" dt="2020-08-07T17:41:44.507" v="33950" actId="14100"/>
          <ac:spMkLst>
            <pc:docMk/>
            <pc:sldMk cId="2148610990" sldId="831"/>
            <ac:spMk id="5" creationId="{1AD799CA-139A-4239-93D2-BC6C36B0FDB3}"/>
          </ac:spMkLst>
        </pc:spChg>
        <pc:spChg chg="del mod">
          <ac:chgData name="Andrea Lubberdink" userId="6bef7808-9d55-4099-ad47-9fd214d7b37c" providerId="ADAL" clId="{299918AD-4182-43BB-A5CF-9138E5F068E0}" dt="2020-08-07T17:26:59.721" v="33925" actId="478"/>
          <ac:spMkLst>
            <pc:docMk/>
            <pc:sldMk cId="2148610990" sldId="831"/>
            <ac:spMk id="12" creationId="{0BFAE673-59FD-4705-BAA3-0CE4073DB820}"/>
          </ac:spMkLst>
        </pc:spChg>
      </pc:sldChg>
      <pc:sldChg chg="delSp modSp add">
        <pc:chgData name="Andrea Lubberdink" userId="6bef7808-9d55-4099-ad47-9fd214d7b37c" providerId="ADAL" clId="{299918AD-4182-43BB-A5CF-9138E5F068E0}" dt="2020-08-07T17:41:49.288" v="33955" actId="20577"/>
        <pc:sldMkLst>
          <pc:docMk/>
          <pc:sldMk cId="601948706" sldId="832"/>
        </pc:sldMkLst>
        <pc:spChg chg="mod">
          <ac:chgData name="Andrea Lubberdink" userId="6bef7808-9d55-4099-ad47-9fd214d7b37c" providerId="ADAL" clId="{299918AD-4182-43BB-A5CF-9138E5F068E0}" dt="2020-08-07T17:41:49.288" v="33955" actId="20577"/>
          <ac:spMkLst>
            <pc:docMk/>
            <pc:sldMk cId="601948706" sldId="832"/>
            <ac:spMk id="3" creationId="{76B75337-ACBC-49B8-B265-0FFDC8015928}"/>
          </ac:spMkLst>
        </pc:spChg>
        <pc:spChg chg="del">
          <ac:chgData name="Andrea Lubberdink" userId="6bef7808-9d55-4099-ad47-9fd214d7b37c" providerId="ADAL" clId="{299918AD-4182-43BB-A5CF-9138E5F068E0}" dt="2020-08-07T17:27:28.397" v="33934" actId="478"/>
          <ac:spMkLst>
            <pc:docMk/>
            <pc:sldMk cId="601948706" sldId="832"/>
            <ac:spMk id="4" creationId="{0181C905-4FBC-47BC-88C5-1C1E73156D8C}"/>
          </ac:spMkLst>
        </pc:spChg>
        <pc:spChg chg="del">
          <ac:chgData name="Andrea Lubberdink" userId="6bef7808-9d55-4099-ad47-9fd214d7b37c" providerId="ADAL" clId="{299918AD-4182-43BB-A5CF-9138E5F068E0}" dt="2020-08-07T17:27:27.834" v="33933" actId="478"/>
          <ac:spMkLst>
            <pc:docMk/>
            <pc:sldMk cId="601948706" sldId="832"/>
            <ac:spMk id="5" creationId="{1AD799CA-139A-4239-93D2-BC6C36B0FDB3}"/>
          </ac:spMkLst>
        </pc:spChg>
      </pc:sldChg>
      <pc:sldChg chg="delSp add">
        <pc:chgData name="Andrea Lubberdink" userId="6bef7808-9d55-4099-ad47-9fd214d7b37c" providerId="ADAL" clId="{299918AD-4182-43BB-A5CF-9138E5F068E0}" dt="2020-08-07T17:41:10.923" v="33944" actId="478"/>
        <pc:sldMkLst>
          <pc:docMk/>
          <pc:sldMk cId="1589131094" sldId="833"/>
        </pc:sldMkLst>
        <pc:spChg chg="del">
          <ac:chgData name="Andrea Lubberdink" userId="6bef7808-9d55-4099-ad47-9fd214d7b37c" providerId="ADAL" clId="{299918AD-4182-43BB-A5CF-9138E5F068E0}" dt="2020-08-07T17:41:09.908" v="33943" actId="478"/>
          <ac:spMkLst>
            <pc:docMk/>
            <pc:sldMk cId="1589131094" sldId="833"/>
            <ac:spMk id="6" creationId="{07DD2D02-8037-4B0B-B0E2-4D9015C01577}"/>
          </ac:spMkLst>
        </pc:spChg>
        <pc:spChg chg="del">
          <ac:chgData name="Andrea Lubberdink" userId="6bef7808-9d55-4099-ad47-9fd214d7b37c" providerId="ADAL" clId="{299918AD-4182-43BB-A5CF-9138E5F068E0}" dt="2020-08-07T17:41:10.923" v="33944" actId="478"/>
          <ac:spMkLst>
            <pc:docMk/>
            <pc:sldMk cId="1589131094" sldId="833"/>
            <ac:spMk id="8" creationId="{B3801C93-9D81-4976-B95A-9C170C8E8F3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dia's bij lessenserie</a:t>
            </a: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NL"/>
              <a:t>deze dia's zijn te vinden op: www.andrealubberdink/pythagoras/pythagoras.html</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EA2D22-32A9-4879-9BDD-D88D4DDA5E44}" type="slidenum">
              <a:rPr lang="nl-NL" smtClean="0"/>
              <a:t>‹nr.›</a:t>
            </a:fld>
            <a:endParaRPr lang="nl-NL"/>
          </a:p>
        </p:txBody>
      </p:sp>
    </p:spTree>
    <p:extLst>
      <p:ext uri="{BB962C8B-B14F-4D97-AF65-F5344CB8AC3E}">
        <p14:creationId xmlns:p14="http://schemas.microsoft.com/office/powerpoint/2010/main" val="3574069367"/>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dia's bij lessenserie</a:t>
            </a:r>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NL"/>
              <a:t>deze dia's zijn te vinden op: www.andrealubberdink/pythagoras/pythagoras.html</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EA2274-C3F1-4539-AA7A-6EF68C24A236}" type="slidenum">
              <a:rPr lang="nl-NL" smtClean="0"/>
              <a:t>‹nr.›</a:t>
            </a:fld>
            <a:endParaRPr lang="nl-NL"/>
          </a:p>
        </p:txBody>
      </p:sp>
    </p:spTree>
    <p:extLst>
      <p:ext uri="{BB962C8B-B14F-4D97-AF65-F5344CB8AC3E}">
        <p14:creationId xmlns:p14="http://schemas.microsoft.com/office/powerpoint/2010/main" val="2307728471"/>
      </p:ext>
    </p:extLst>
  </p:cSld>
  <p:clrMap bg1="lt1" tx1="dk1" bg2="lt2" tx2="dk2" accent1="accent1" accent2="accent2" accent3="accent3" accent4="accent4" accent5="accent5" accent6="accent6" hlink="hlink" folHlink="folHlink"/>
  <p:hf sldNum="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dia's bij lessenserie</a:t>
            </a:r>
          </a:p>
        </p:txBody>
      </p:sp>
      <p:sp>
        <p:nvSpPr>
          <p:cNvPr id="5" name="Tijdelijke aanduiding voor datum 4"/>
          <p:cNvSpPr>
            <a:spLocks noGrp="1"/>
          </p:cNvSpPr>
          <p:nvPr>
            <p:ph type="dt" idx="1"/>
          </p:nvPr>
        </p:nvSpPr>
        <p:spPr/>
        <p:txBody>
          <a:bodyPr/>
          <a:lstStyle/>
          <a:p>
            <a:endParaRPr lang="nl-NL"/>
          </a:p>
        </p:txBody>
      </p:sp>
      <p:sp>
        <p:nvSpPr>
          <p:cNvPr id="6" name="Tijdelijke aanduiding voor voettekst 5"/>
          <p:cNvSpPr>
            <a:spLocks noGrp="1"/>
          </p:cNvSpPr>
          <p:nvPr>
            <p:ph type="ftr" sz="quarter" idx="4"/>
          </p:nvPr>
        </p:nvSpPr>
        <p:spPr/>
        <p:txBody>
          <a:bodyPr/>
          <a:lstStyle/>
          <a:p>
            <a:r>
              <a:rPr lang="nl-NL"/>
              <a:t>deze dia's zijn te vinden op: www.andrealubberdink/pythagoras/pythagoras.html</a:t>
            </a:r>
          </a:p>
        </p:txBody>
      </p:sp>
    </p:spTree>
    <p:extLst>
      <p:ext uri="{BB962C8B-B14F-4D97-AF65-F5344CB8AC3E}">
        <p14:creationId xmlns:p14="http://schemas.microsoft.com/office/powerpoint/2010/main" val="401333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dia's bij lessenserie</a:t>
            </a:r>
          </a:p>
        </p:txBody>
      </p:sp>
      <p:sp>
        <p:nvSpPr>
          <p:cNvPr id="5" name="Tijdelijke aanduiding voor datum 4"/>
          <p:cNvSpPr>
            <a:spLocks noGrp="1"/>
          </p:cNvSpPr>
          <p:nvPr>
            <p:ph type="dt" idx="1"/>
          </p:nvPr>
        </p:nvSpPr>
        <p:spPr/>
        <p:txBody>
          <a:bodyPr/>
          <a:lstStyle/>
          <a:p>
            <a:endParaRPr lang="nl-NL"/>
          </a:p>
        </p:txBody>
      </p:sp>
      <p:sp>
        <p:nvSpPr>
          <p:cNvPr id="6" name="Tijdelijke aanduiding voor voettekst 5"/>
          <p:cNvSpPr>
            <a:spLocks noGrp="1"/>
          </p:cNvSpPr>
          <p:nvPr>
            <p:ph type="ftr" sz="quarter" idx="4"/>
          </p:nvPr>
        </p:nvSpPr>
        <p:spPr/>
        <p:txBody>
          <a:bodyPr/>
          <a:lstStyle/>
          <a:p>
            <a:r>
              <a:rPr lang="nl-NL"/>
              <a:t>deze dia's zijn te vinden op: www.andrealubberdink/pythagoras/pythagoras.html</a:t>
            </a:r>
          </a:p>
        </p:txBody>
      </p:sp>
    </p:spTree>
    <p:extLst>
      <p:ext uri="{BB962C8B-B14F-4D97-AF65-F5344CB8AC3E}">
        <p14:creationId xmlns:p14="http://schemas.microsoft.com/office/powerpoint/2010/main" val="363260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dia's bij lessenserie</a:t>
            </a:r>
          </a:p>
        </p:txBody>
      </p:sp>
      <p:sp>
        <p:nvSpPr>
          <p:cNvPr id="5" name="Tijdelijke aanduiding voor datum 4"/>
          <p:cNvSpPr>
            <a:spLocks noGrp="1"/>
          </p:cNvSpPr>
          <p:nvPr>
            <p:ph type="dt" idx="1"/>
          </p:nvPr>
        </p:nvSpPr>
        <p:spPr/>
        <p:txBody>
          <a:bodyPr/>
          <a:lstStyle/>
          <a:p>
            <a:endParaRPr lang="nl-NL"/>
          </a:p>
        </p:txBody>
      </p:sp>
      <p:sp>
        <p:nvSpPr>
          <p:cNvPr id="6" name="Tijdelijke aanduiding voor voettekst 5"/>
          <p:cNvSpPr>
            <a:spLocks noGrp="1"/>
          </p:cNvSpPr>
          <p:nvPr>
            <p:ph type="ftr" sz="quarter" idx="4"/>
          </p:nvPr>
        </p:nvSpPr>
        <p:spPr/>
        <p:txBody>
          <a:bodyPr/>
          <a:lstStyle/>
          <a:p>
            <a:r>
              <a:rPr lang="nl-NL"/>
              <a:t>deze dia's zijn te vinden op: www.andrealubberdink/pythagoras/pythagoras.html</a:t>
            </a:r>
          </a:p>
        </p:txBody>
      </p:sp>
    </p:spTree>
    <p:extLst>
      <p:ext uri="{BB962C8B-B14F-4D97-AF65-F5344CB8AC3E}">
        <p14:creationId xmlns:p14="http://schemas.microsoft.com/office/powerpoint/2010/main" val="135469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dia's bij lessenserie</a:t>
            </a:r>
          </a:p>
        </p:txBody>
      </p:sp>
      <p:sp>
        <p:nvSpPr>
          <p:cNvPr id="5" name="Tijdelijke aanduiding voor datum 4"/>
          <p:cNvSpPr>
            <a:spLocks noGrp="1"/>
          </p:cNvSpPr>
          <p:nvPr>
            <p:ph type="dt" idx="1"/>
          </p:nvPr>
        </p:nvSpPr>
        <p:spPr/>
        <p:txBody>
          <a:bodyPr/>
          <a:lstStyle/>
          <a:p>
            <a:endParaRPr lang="nl-NL"/>
          </a:p>
        </p:txBody>
      </p:sp>
      <p:sp>
        <p:nvSpPr>
          <p:cNvPr id="6" name="Tijdelijke aanduiding voor voettekst 5"/>
          <p:cNvSpPr>
            <a:spLocks noGrp="1"/>
          </p:cNvSpPr>
          <p:nvPr>
            <p:ph type="ftr" sz="quarter" idx="4"/>
          </p:nvPr>
        </p:nvSpPr>
        <p:spPr/>
        <p:txBody>
          <a:bodyPr/>
          <a:lstStyle/>
          <a:p>
            <a:r>
              <a:rPr lang="nl-NL"/>
              <a:t>deze dia's zijn te vinden op: www.andrealubberdink/pythagoras/pythagoras.html</a:t>
            </a:r>
          </a:p>
        </p:txBody>
      </p:sp>
    </p:spTree>
    <p:extLst>
      <p:ext uri="{BB962C8B-B14F-4D97-AF65-F5344CB8AC3E}">
        <p14:creationId xmlns:p14="http://schemas.microsoft.com/office/powerpoint/2010/main" val="46886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a:t>dia's bij lessenserie</a:t>
            </a:r>
          </a:p>
        </p:txBody>
      </p:sp>
      <p:sp>
        <p:nvSpPr>
          <p:cNvPr id="5" name="Tijdelijke aanduiding voor datum 4"/>
          <p:cNvSpPr>
            <a:spLocks noGrp="1"/>
          </p:cNvSpPr>
          <p:nvPr>
            <p:ph type="dt" idx="1"/>
          </p:nvPr>
        </p:nvSpPr>
        <p:spPr/>
        <p:txBody>
          <a:bodyPr/>
          <a:lstStyle/>
          <a:p>
            <a:endParaRPr lang="nl-NL"/>
          </a:p>
        </p:txBody>
      </p:sp>
      <p:sp>
        <p:nvSpPr>
          <p:cNvPr id="6" name="Tijdelijke aanduiding voor voettekst 5"/>
          <p:cNvSpPr>
            <a:spLocks noGrp="1"/>
          </p:cNvSpPr>
          <p:nvPr>
            <p:ph type="ftr" sz="quarter" idx="4"/>
          </p:nvPr>
        </p:nvSpPr>
        <p:spPr/>
        <p:txBody>
          <a:bodyPr/>
          <a:lstStyle/>
          <a:p>
            <a:r>
              <a:rPr lang="nl-NL"/>
              <a:t>deze dia's zijn te vinden op: www.andrealubberdink/pythagoras/pythagoras.html</a:t>
            </a:r>
          </a:p>
        </p:txBody>
      </p:sp>
    </p:spTree>
    <p:extLst>
      <p:ext uri="{BB962C8B-B14F-4D97-AF65-F5344CB8AC3E}">
        <p14:creationId xmlns:p14="http://schemas.microsoft.com/office/powerpoint/2010/main" val="219575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F3DFA3D8-BE5C-4F36-9A64-90D631BF7456}" type="datetime1">
              <a:rPr lang="nl-NL" smtClean="0"/>
              <a:t>14-8-2020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81CA65F-3DBA-41B2-8563-BDCB69901961}" type="datetime1">
              <a:rPr lang="nl-NL" smtClean="0"/>
              <a:t>14-8-2020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6B27F97-6EAA-485A-8387-8FA711FE5638}" type="datetime1">
              <a:rPr lang="nl-NL" smtClean="0"/>
              <a:t>14-8-2020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2EE1573-86BC-47CA-B8EE-07D66D5D4C57}" type="datetime1">
              <a:rPr lang="nl-NL" smtClean="0"/>
              <a:t>14-8-2020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504795A-EB06-4209-A8C7-73FE3C1C5B4A}" type="datetime1">
              <a:rPr lang="nl-NL" smtClean="0"/>
              <a:t>14-8-2020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76F4901-413B-4F2B-BDDB-39336BA32780}" type="datetime1">
              <a:rPr lang="nl-NL" smtClean="0"/>
              <a:t>14-8-2020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A272023-4F3F-4A57-9153-B1FD4E4E763A}" type="datetime1">
              <a:rPr lang="nl-NL" smtClean="0"/>
              <a:t>14-8-2020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ADEEF4D-FF3D-45F8-AA45-18AE188C2038}" type="datetime1">
              <a:rPr lang="nl-NL" smtClean="0"/>
              <a:t>14-8-2020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752C869-EBB0-4194-8C84-E821556C8CFB}" type="datetime1">
              <a:rPr lang="nl-NL" smtClean="0"/>
              <a:t>14-8-2020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9828EF1-F011-4A5C-AA81-8907FA54A1FF}" type="datetime1">
              <a:rPr lang="nl-NL" smtClean="0"/>
              <a:t>14-8-2020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9F1C1914-51DB-4F7D-B871-094DC7CAC66F}" type="datetime1">
              <a:rPr lang="nl-NL" smtClean="0"/>
              <a:t>14-8-2020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2833D-6751-473F-B339-1D53BAAB3BFB}" type="datetime1">
              <a:rPr lang="nl-NL" smtClean="0"/>
              <a:t>14-8-2020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96D49-DAE3-40DE-93E0-41688E0A5016}"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2.png"/></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2.png"/></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750"/>
            <a:ext cx="9300382" cy="461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1"/>
          <p:cNvSpPr txBox="1">
            <a:spLocks/>
          </p:cNvSpPr>
          <p:nvPr/>
        </p:nvSpPr>
        <p:spPr>
          <a:xfrm>
            <a:off x="1337805" y="2397029"/>
            <a:ext cx="6377880" cy="850106"/>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4000" dirty="0"/>
              <a:t>Wat is wiskunde?</a:t>
            </a:r>
          </a:p>
          <a:p>
            <a:r>
              <a:rPr lang="nl-NL" sz="4000" dirty="0"/>
              <a:t>En wat is er zo bijzonder aan?</a:t>
            </a:r>
          </a:p>
        </p:txBody>
      </p:sp>
      <p:pic>
        <p:nvPicPr>
          <p:cNvPr id="8" name="Picture 2" descr="Afbeeldingsresultaat voor stelling van th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33" y="404664"/>
            <a:ext cx="2363851" cy="2183695"/>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6DF60506-EC83-4CEC-BDE1-07FD63D03705}"/>
              </a:ext>
            </a:extLst>
          </p:cNvPr>
          <p:cNvSpPr/>
          <p:nvPr/>
        </p:nvSpPr>
        <p:spPr>
          <a:xfrm>
            <a:off x="6300192" y="97708"/>
            <a:ext cx="2543485" cy="266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BB09BD4B-9912-4F76-B083-693D8F18CA3D}"/>
              </a:ext>
            </a:extLst>
          </p:cNvPr>
          <p:cNvPicPr>
            <a:picLocks noChangeAspect="1"/>
          </p:cNvPicPr>
          <p:nvPr/>
        </p:nvPicPr>
        <p:blipFill>
          <a:blip r:embed="rId4"/>
          <a:stretch>
            <a:fillRect/>
          </a:stretch>
        </p:blipFill>
        <p:spPr>
          <a:xfrm>
            <a:off x="6882844" y="290853"/>
            <a:ext cx="1960833" cy="1870531"/>
          </a:xfrm>
          <a:prstGeom prst="rect">
            <a:avLst/>
          </a:prstGeom>
        </p:spPr>
      </p:pic>
      <p:sp>
        <p:nvSpPr>
          <p:cNvPr id="11" name="Rechthoek 10">
            <a:extLst>
              <a:ext uri="{FF2B5EF4-FFF2-40B4-BE49-F238E27FC236}">
                <a16:creationId xmlns:a16="http://schemas.microsoft.com/office/drawing/2014/main" id="{3E7FF0F2-EFB2-4CE7-A209-DB3953178A16}"/>
              </a:ext>
            </a:extLst>
          </p:cNvPr>
          <p:cNvSpPr/>
          <p:nvPr/>
        </p:nvSpPr>
        <p:spPr>
          <a:xfrm>
            <a:off x="0" y="2276872"/>
            <a:ext cx="546266" cy="521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8C08A100-17ED-4A08-BDEB-69A833503A2E}"/>
              </a:ext>
            </a:extLst>
          </p:cNvPr>
          <p:cNvSpPr txBox="1"/>
          <p:nvPr/>
        </p:nvSpPr>
        <p:spPr>
          <a:xfrm>
            <a:off x="362266" y="5412457"/>
            <a:ext cx="8938116" cy="1384995"/>
          </a:xfrm>
          <a:prstGeom prst="rect">
            <a:avLst/>
          </a:prstGeom>
          <a:noFill/>
        </p:spPr>
        <p:txBody>
          <a:bodyPr wrap="square" rtlCol="0">
            <a:spAutoFit/>
          </a:bodyPr>
          <a:lstStyle/>
          <a:p>
            <a:pPr algn="ctr"/>
            <a:r>
              <a:rPr lang="nl-NL" sz="2800" dirty="0"/>
              <a:t>Welkom bij deze wiskundeles</a:t>
            </a:r>
          </a:p>
          <a:p>
            <a:pPr algn="ctr"/>
            <a:r>
              <a:rPr lang="nl-NL" sz="2800" dirty="0"/>
              <a:t>Eerst luisteren we naar een verhaal</a:t>
            </a:r>
          </a:p>
          <a:p>
            <a:pPr algn="ctr"/>
            <a:r>
              <a:rPr lang="nl-NL" sz="2800" dirty="0"/>
              <a:t>Dan gaan we zelf werken</a:t>
            </a:r>
          </a:p>
        </p:txBody>
      </p:sp>
    </p:spTree>
    <p:extLst>
      <p:ext uri="{BB962C8B-B14F-4D97-AF65-F5344CB8AC3E}">
        <p14:creationId xmlns:p14="http://schemas.microsoft.com/office/powerpoint/2010/main" val="421336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elk jaar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1" y="2671540"/>
            <a:ext cx="8208912"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6" name="Rechthoek 5">
            <a:extLst>
              <a:ext uri="{FF2B5EF4-FFF2-40B4-BE49-F238E27FC236}">
                <a16:creationId xmlns:a16="http://schemas.microsoft.com/office/drawing/2014/main" id="{7CC1D1AF-FF97-44DB-8EED-3BF23714FEE9}"/>
              </a:ext>
            </a:extLst>
          </p:cNvPr>
          <p:cNvSpPr/>
          <p:nvPr/>
        </p:nvSpPr>
        <p:spPr>
          <a:xfrm>
            <a:off x="5148064" y="874092"/>
            <a:ext cx="3995936" cy="169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8EE85A73-0AD4-4FC7-9E77-E1560CDFC41B}"/>
              </a:ext>
            </a:extLst>
          </p:cNvPr>
          <p:cNvSpPr/>
          <p:nvPr/>
        </p:nvSpPr>
        <p:spPr>
          <a:xfrm>
            <a:off x="56818" y="2678868"/>
            <a:ext cx="9030364" cy="4122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984120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cxnSp>
        <p:nvCxnSpPr>
          <p:cNvPr id="12" name="Rechte verbindingslijn 11">
            <a:extLst>
              <a:ext uri="{FF2B5EF4-FFF2-40B4-BE49-F238E27FC236}">
                <a16:creationId xmlns:a16="http://schemas.microsoft.com/office/drawing/2014/main" id="{C61D66EB-66B5-4D5C-B01A-7D0080B649C2}"/>
              </a:ext>
            </a:extLst>
          </p:cNvPr>
          <p:cNvCxnSpPr>
            <a:cxnSpLocks/>
          </p:cNvCxnSpPr>
          <p:nvPr/>
        </p:nvCxnSpPr>
        <p:spPr>
          <a:xfrm flipV="1">
            <a:off x="251520" y="990783"/>
            <a:ext cx="6840760" cy="4760633"/>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0EDF85AD-7F9D-457B-B2A8-6289D6DE5647}"/>
              </a:ext>
            </a:extLst>
          </p:cNvPr>
          <p:cNvCxnSpPr>
            <a:cxnSpLocks/>
          </p:cNvCxnSpPr>
          <p:nvPr/>
        </p:nvCxnSpPr>
        <p:spPr>
          <a:xfrm flipV="1">
            <a:off x="294758" y="5327996"/>
            <a:ext cx="7552456"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E18319D-8184-4B58-A4E2-87A95728D595}"/>
              </a:ext>
            </a:extLst>
          </p:cNvPr>
          <p:cNvCxnSpPr/>
          <p:nvPr/>
        </p:nvCxnSpPr>
        <p:spPr>
          <a:xfrm flipH="1" flipV="1">
            <a:off x="2243340" y="990783"/>
            <a:ext cx="2088232" cy="575058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0DF8D934-F10B-44F4-A173-20741459D7B2}"/>
              </a:ext>
            </a:extLst>
          </p:cNvPr>
          <p:cNvPicPr>
            <a:picLocks noChangeAspect="1"/>
          </p:cNvPicPr>
          <p:nvPr/>
        </p:nvPicPr>
        <p:blipFill>
          <a:blip r:embed="rId5"/>
          <a:stretch>
            <a:fillRect/>
          </a:stretch>
        </p:blipFill>
        <p:spPr>
          <a:xfrm>
            <a:off x="438774" y="328943"/>
            <a:ext cx="8597722" cy="7852585"/>
          </a:xfrm>
          <a:prstGeom prst="rect">
            <a:avLst/>
          </a:prstGeom>
        </p:spPr>
      </p:pic>
      <p:sp>
        <p:nvSpPr>
          <p:cNvPr id="16" name="Rechthoek 15">
            <a:extLst>
              <a:ext uri="{FF2B5EF4-FFF2-40B4-BE49-F238E27FC236}">
                <a16:creationId xmlns:a16="http://schemas.microsoft.com/office/drawing/2014/main" id="{992B3ED0-B469-47B4-AE5A-AFDD168D467E}"/>
              </a:ext>
            </a:extLst>
          </p:cNvPr>
          <p:cNvSpPr/>
          <p:nvPr/>
        </p:nvSpPr>
        <p:spPr>
          <a:xfrm>
            <a:off x="1649717" y="404664"/>
            <a:ext cx="1008112"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7C9B4D57-15FB-4AC2-AF24-01B5358D6DCF}"/>
              </a:ext>
            </a:extLst>
          </p:cNvPr>
          <p:cNvSpPr/>
          <p:nvPr/>
        </p:nvSpPr>
        <p:spPr>
          <a:xfrm>
            <a:off x="6852213" y="414502"/>
            <a:ext cx="1008112" cy="576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96133BE3-0A91-46EE-84C8-DFBDCB19995A}"/>
              </a:ext>
            </a:extLst>
          </p:cNvPr>
          <p:cNvSpPr/>
          <p:nvPr/>
        </p:nvSpPr>
        <p:spPr>
          <a:xfrm>
            <a:off x="8460432" y="5180114"/>
            <a:ext cx="659569"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76ED3CC6-BFDB-4708-B949-6A9861AD54D8}"/>
              </a:ext>
            </a:extLst>
          </p:cNvPr>
          <p:cNvSpPr/>
          <p:nvPr/>
        </p:nvSpPr>
        <p:spPr>
          <a:xfrm>
            <a:off x="-2933" y="5229200"/>
            <a:ext cx="830517"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41503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cxnSp>
        <p:nvCxnSpPr>
          <p:cNvPr id="12" name="Rechte verbindingslijn 11">
            <a:extLst>
              <a:ext uri="{FF2B5EF4-FFF2-40B4-BE49-F238E27FC236}">
                <a16:creationId xmlns:a16="http://schemas.microsoft.com/office/drawing/2014/main" id="{C61D66EB-66B5-4D5C-B01A-7D0080B649C2}"/>
              </a:ext>
            </a:extLst>
          </p:cNvPr>
          <p:cNvCxnSpPr>
            <a:cxnSpLocks/>
          </p:cNvCxnSpPr>
          <p:nvPr/>
        </p:nvCxnSpPr>
        <p:spPr>
          <a:xfrm flipV="1">
            <a:off x="251520" y="990783"/>
            <a:ext cx="6840760" cy="4760633"/>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0EDF85AD-7F9D-457B-B2A8-6289D6DE5647}"/>
              </a:ext>
            </a:extLst>
          </p:cNvPr>
          <p:cNvCxnSpPr>
            <a:cxnSpLocks/>
          </p:cNvCxnSpPr>
          <p:nvPr/>
        </p:nvCxnSpPr>
        <p:spPr>
          <a:xfrm flipV="1">
            <a:off x="294758" y="5327996"/>
            <a:ext cx="7552456"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E18319D-8184-4B58-A4E2-87A95728D595}"/>
              </a:ext>
            </a:extLst>
          </p:cNvPr>
          <p:cNvCxnSpPr/>
          <p:nvPr/>
        </p:nvCxnSpPr>
        <p:spPr>
          <a:xfrm flipH="1" flipV="1">
            <a:off x="2243340" y="990783"/>
            <a:ext cx="2088232" cy="575058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0DF8D934-F10B-44F4-A173-20741459D7B2}"/>
              </a:ext>
            </a:extLst>
          </p:cNvPr>
          <p:cNvPicPr>
            <a:picLocks noChangeAspect="1"/>
          </p:cNvPicPr>
          <p:nvPr/>
        </p:nvPicPr>
        <p:blipFill>
          <a:blip r:embed="rId5"/>
          <a:stretch>
            <a:fillRect/>
          </a:stretch>
        </p:blipFill>
        <p:spPr>
          <a:xfrm>
            <a:off x="438774" y="328943"/>
            <a:ext cx="8597722" cy="7852585"/>
          </a:xfrm>
          <a:prstGeom prst="rect">
            <a:avLst/>
          </a:prstGeom>
        </p:spPr>
      </p:pic>
      <p:cxnSp>
        <p:nvCxnSpPr>
          <p:cNvPr id="16" name="Rechte verbindingslijn 15">
            <a:extLst>
              <a:ext uri="{FF2B5EF4-FFF2-40B4-BE49-F238E27FC236}">
                <a16:creationId xmlns:a16="http://schemas.microsoft.com/office/drawing/2014/main" id="{64D4F555-7E13-4D33-93E5-7180B185019D}"/>
              </a:ext>
            </a:extLst>
          </p:cNvPr>
          <p:cNvCxnSpPr/>
          <p:nvPr/>
        </p:nvCxnSpPr>
        <p:spPr>
          <a:xfrm>
            <a:off x="107504" y="990783"/>
            <a:ext cx="9793088" cy="6195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BCC65C1A-5E3C-4BFD-A296-B387C8690D54}"/>
              </a:ext>
            </a:extLst>
          </p:cNvPr>
          <p:cNvCxnSpPr/>
          <p:nvPr/>
        </p:nvCxnSpPr>
        <p:spPr>
          <a:xfrm>
            <a:off x="6617196" y="0"/>
            <a:ext cx="2526804" cy="738944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78D2E66-EE22-4661-97F0-A0F9F2A7BAA9}"/>
              </a:ext>
            </a:extLst>
          </p:cNvPr>
          <p:cNvCxnSpPr>
            <a:cxnSpLocks/>
          </p:cNvCxnSpPr>
          <p:nvPr/>
        </p:nvCxnSpPr>
        <p:spPr>
          <a:xfrm>
            <a:off x="-52016" y="4796805"/>
            <a:ext cx="5479930" cy="352873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7451D4F7-7E0E-4384-8AD0-351A5296C0A7}"/>
              </a:ext>
            </a:extLst>
          </p:cNvPr>
          <p:cNvCxnSpPr>
            <a:cxnSpLocks/>
          </p:cNvCxnSpPr>
          <p:nvPr/>
        </p:nvCxnSpPr>
        <p:spPr>
          <a:xfrm flipV="1">
            <a:off x="4227399" y="4796805"/>
            <a:ext cx="4916601" cy="338192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4FFF4335-9ECD-4F9A-B451-6EEACF64795F}"/>
              </a:ext>
            </a:extLst>
          </p:cNvPr>
          <p:cNvSpPr/>
          <p:nvPr/>
        </p:nvSpPr>
        <p:spPr>
          <a:xfrm>
            <a:off x="-73931" y="5307033"/>
            <a:ext cx="782973" cy="629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6194283E-66B8-4F04-9194-3C871346AF2F}"/>
              </a:ext>
            </a:extLst>
          </p:cNvPr>
          <p:cNvSpPr/>
          <p:nvPr/>
        </p:nvSpPr>
        <p:spPr>
          <a:xfrm>
            <a:off x="449223" y="5372840"/>
            <a:ext cx="356386" cy="629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extLst>
              <a:ext uri="{FF2B5EF4-FFF2-40B4-BE49-F238E27FC236}">
                <a16:creationId xmlns:a16="http://schemas.microsoft.com/office/drawing/2014/main" id="{1D9B31A8-2D38-4621-85BE-6E992AF69D7E}"/>
              </a:ext>
            </a:extLst>
          </p:cNvPr>
          <p:cNvSpPr/>
          <p:nvPr/>
        </p:nvSpPr>
        <p:spPr>
          <a:xfrm>
            <a:off x="1518693" y="382055"/>
            <a:ext cx="1008112"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extLst>
              <a:ext uri="{FF2B5EF4-FFF2-40B4-BE49-F238E27FC236}">
                <a16:creationId xmlns:a16="http://schemas.microsoft.com/office/drawing/2014/main" id="{C9135187-6CB1-4E20-86F9-E1F3E8C44938}"/>
              </a:ext>
            </a:extLst>
          </p:cNvPr>
          <p:cNvSpPr/>
          <p:nvPr/>
        </p:nvSpPr>
        <p:spPr>
          <a:xfrm>
            <a:off x="7020272" y="414502"/>
            <a:ext cx="768044" cy="576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FA0EBDDC-1313-4F92-921E-03C58E1F4E2E}"/>
              </a:ext>
            </a:extLst>
          </p:cNvPr>
          <p:cNvSpPr/>
          <p:nvPr/>
        </p:nvSpPr>
        <p:spPr>
          <a:xfrm>
            <a:off x="8504844" y="5229199"/>
            <a:ext cx="615158" cy="143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extLst>
              <a:ext uri="{FF2B5EF4-FFF2-40B4-BE49-F238E27FC236}">
                <a16:creationId xmlns:a16="http://schemas.microsoft.com/office/drawing/2014/main" id="{22C27896-9789-40C4-B220-0ADFCAD52C96}"/>
              </a:ext>
            </a:extLst>
          </p:cNvPr>
          <p:cNvSpPr/>
          <p:nvPr/>
        </p:nvSpPr>
        <p:spPr>
          <a:xfrm>
            <a:off x="8532440" y="5327996"/>
            <a:ext cx="251110" cy="188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a:extLst>
              <a:ext uri="{FF2B5EF4-FFF2-40B4-BE49-F238E27FC236}">
                <a16:creationId xmlns:a16="http://schemas.microsoft.com/office/drawing/2014/main" id="{674DCFA8-C575-433E-902A-B08F049776BC}"/>
              </a:ext>
            </a:extLst>
          </p:cNvPr>
          <p:cNvSpPr txBox="1"/>
          <p:nvPr/>
        </p:nvSpPr>
        <p:spPr>
          <a:xfrm>
            <a:off x="251520" y="116631"/>
            <a:ext cx="8640960" cy="830997"/>
          </a:xfrm>
          <a:prstGeom prst="rect">
            <a:avLst/>
          </a:prstGeom>
          <a:noFill/>
        </p:spPr>
        <p:txBody>
          <a:bodyPr wrap="square" rtlCol="0">
            <a:spAutoFit/>
          </a:bodyPr>
          <a:lstStyle/>
          <a:p>
            <a:r>
              <a:rPr lang="nl-NL" sz="2400" dirty="0"/>
              <a:t>Heb je gezien dat je de figuur nog verder kunt uitbreiden? Hoe ver? Kun je de figuur verder uitbreiden dan op het papier past?</a:t>
            </a:r>
          </a:p>
        </p:txBody>
      </p:sp>
    </p:spTree>
    <p:extLst>
      <p:ext uri="{BB962C8B-B14F-4D97-AF65-F5344CB8AC3E}">
        <p14:creationId xmlns:p14="http://schemas.microsoft.com/office/powerpoint/2010/main" val="1326279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B31BBA-76FD-407F-9827-8A0DEB243263}"/>
              </a:ext>
            </a:extLst>
          </p:cNvPr>
          <p:cNvSpPr/>
          <p:nvPr/>
        </p:nvSpPr>
        <p:spPr>
          <a:xfrm>
            <a:off x="64051" y="-99392"/>
            <a:ext cx="9015897" cy="577850"/>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 </a:t>
            </a:r>
            <a:r>
              <a:rPr lang="nl-NL" sz="2000" b="1" spc="100" dirty="0">
                <a:latin typeface="Arial" panose="020B0604020202020204" pitchFamily="34" charset="0"/>
                <a:ea typeface="Calibri" panose="020F0502020204030204" pitchFamily="34" charset="0"/>
                <a:cs typeface="Times New Roman" panose="02020603050405020304" pitchFamily="18" charset="0"/>
              </a:rPr>
              <a:t>  Je krijgt hiervoor een nieuw werkblad. </a:t>
            </a:r>
            <a:endParaRPr lang="nl-NL" sz="2000" spc="100" dirty="0">
              <a:latin typeface="Arial" panose="020B0604020202020204" pitchFamily="34" charset="0"/>
              <a:ea typeface="Calibri" panose="020F0502020204030204" pitchFamily="34" charset="0"/>
              <a:cs typeface="Times New Roman" panose="02020603050405020304" pitchFamily="18" charset="0"/>
            </a:endParaRPr>
          </a:p>
        </p:txBody>
      </p:sp>
      <p:pic>
        <p:nvPicPr>
          <p:cNvPr id="7" name="Afbeelding 6">
            <a:extLst>
              <a:ext uri="{FF2B5EF4-FFF2-40B4-BE49-F238E27FC236}">
                <a16:creationId xmlns:a16="http://schemas.microsoft.com/office/drawing/2014/main" id="{51294F0E-B091-4E36-A23C-BD16E4F79B17}"/>
              </a:ext>
            </a:extLst>
          </p:cNvPr>
          <p:cNvPicPr>
            <a:picLocks noChangeAspect="1"/>
          </p:cNvPicPr>
          <p:nvPr/>
        </p:nvPicPr>
        <p:blipFill>
          <a:blip r:embed="rId2"/>
          <a:stretch>
            <a:fillRect/>
          </a:stretch>
        </p:blipFill>
        <p:spPr>
          <a:xfrm>
            <a:off x="1907704" y="1772816"/>
            <a:ext cx="4520810" cy="4221088"/>
          </a:xfrm>
          <a:prstGeom prst="rect">
            <a:avLst/>
          </a:prstGeom>
        </p:spPr>
      </p:pic>
    </p:spTree>
    <p:extLst>
      <p:ext uri="{BB962C8B-B14F-4D97-AF65-F5344CB8AC3E}">
        <p14:creationId xmlns:p14="http://schemas.microsoft.com/office/powerpoint/2010/main" val="18960424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30B31BBA-76FD-407F-9827-8A0DEB243263}"/>
              </a:ext>
            </a:extLst>
          </p:cNvPr>
          <p:cNvSpPr/>
          <p:nvPr/>
        </p:nvSpPr>
        <p:spPr>
          <a:xfrm>
            <a:off x="64051" y="-99392"/>
            <a:ext cx="9015897" cy="1685846"/>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 </a:t>
            </a:r>
            <a:r>
              <a:rPr lang="nl-NL" sz="2000" b="1" spc="100" dirty="0">
                <a:latin typeface="Arial" panose="020B0604020202020204" pitchFamily="34" charset="0"/>
                <a:ea typeface="Calibri" panose="020F0502020204030204" pitchFamily="34" charset="0"/>
                <a:cs typeface="Times New Roman" panose="02020603050405020304" pitchFamily="18" charset="0"/>
              </a:rPr>
              <a:t>  Je krijgt hiervoor een nieuw werkblad. </a:t>
            </a:r>
            <a:endParaRPr lang="nl-NL" sz="2000" spc="100" dirty="0">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Driehoeken die precies even groot zijn en dezelfde vorm hebben heten </a:t>
            </a:r>
            <a:r>
              <a:rPr lang="nl-NL" sz="2400" b="1" spc="100" dirty="0">
                <a:latin typeface="Arial" panose="020B0604020202020204" pitchFamily="34" charset="0"/>
                <a:ea typeface="Calibri" panose="020F0502020204030204" pitchFamily="34" charset="0"/>
                <a:cs typeface="Times New Roman" panose="02020603050405020304" pitchFamily="18" charset="0"/>
              </a:rPr>
              <a:t>congruente  driehoeken</a:t>
            </a:r>
            <a:r>
              <a:rPr lang="nl-NL" sz="2400" spc="100" dirty="0">
                <a:latin typeface="Arial" panose="020B0604020202020204" pitchFamily="34" charset="0"/>
                <a:ea typeface="Calibri" panose="020F0502020204030204" pitchFamily="34" charset="0"/>
                <a:cs typeface="Times New Roman" panose="02020603050405020304" pitchFamily="18" charset="0"/>
              </a:rPr>
              <a:t>.</a:t>
            </a:r>
          </a:p>
        </p:txBody>
      </p:sp>
      <p:pic>
        <p:nvPicPr>
          <p:cNvPr id="7" name="Afbeelding 6">
            <a:extLst>
              <a:ext uri="{FF2B5EF4-FFF2-40B4-BE49-F238E27FC236}">
                <a16:creationId xmlns:a16="http://schemas.microsoft.com/office/drawing/2014/main" id="{51294F0E-B091-4E36-A23C-BD16E4F79B17}"/>
              </a:ext>
            </a:extLst>
          </p:cNvPr>
          <p:cNvPicPr>
            <a:picLocks noChangeAspect="1"/>
          </p:cNvPicPr>
          <p:nvPr/>
        </p:nvPicPr>
        <p:blipFill>
          <a:blip r:embed="rId2"/>
          <a:stretch>
            <a:fillRect/>
          </a:stretch>
        </p:blipFill>
        <p:spPr>
          <a:xfrm>
            <a:off x="1907704" y="1772816"/>
            <a:ext cx="4520810" cy="4221088"/>
          </a:xfrm>
          <a:prstGeom prst="rect">
            <a:avLst/>
          </a:prstGeom>
        </p:spPr>
      </p:pic>
      <p:sp>
        <p:nvSpPr>
          <p:cNvPr id="2" name="Tekstvak 1">
            <a:extLst>
              <a:ext uri="{FF2B5EF4-FFF2-40B4-BE49-F238E27FC236}">
                <a16:creationId xmlns:a16="http://schemas.microsoft.com/office/drawing/2014/main" id="{88F08920-F0CD-4AE0-B4FA-67EB7E5377A6}"/>
              </a:ext>
            </a:extLst>
          </p:cNvPr>
          <p:cNvSpPr txBox="1"/>
          <p:nvPr/>
        </p:nvSpPr>
        <p:spPr>
          <a:xfrm>
            <a:off x="323528" y="6237312"/>
            <a:ext cx="8136904" cy="461665"/>
          </a:xfrm>
          <a:prstGeom prst="rect">
            <a:avLst/>
          </a:prstGeom>
          <a:noFill/>
        </p:spPr>
        <p:txBody>
          <a:bodyPr wrap="square" rtlCol="0">
            <a:spAutoFit/>
          </a:bodyPr>
          <a:lstStyle/>
          <a:p>
            <a:r>
              <a:rPr lang="nl-NL" sz="2400" dirty="0"/>
              <a:t>Zie je congruente driehoeken in de figuur?</a:t>
            </a:r>
          </a:p>
        </p:txBody>
      </p:sp>
    </p:spTree>
    <p:extLst>
      <p:ext uri="{BB962C8B-B14F-4D97-AF65-F5344CB8AC3E}">
        <p14:creationId xmlns:p14="http://schemas.microsoft.com/office/powerpoint/2010/main" val="11412824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1294F0E-B091-4E36-A23C-BD16E4F79B17}"/>
              </a:ext>
            </a:extLst>
          </p:cNvPr>
          <p:cNvPicPr>
            <a:picLocks noChangeAspect="1"/>
          </p:cNvPicPr>
          <p:nvPr/>
        </p:nvPicPr>
        <p:blipFill>
          <a:blip r:embed="rId2"/>
          <a:stretch>
            <a:fillRect/>
          </a:stretch>
        </p:blipFill>
        <p:spPr>
          <a:xfrm>
            <a:off x="1907704" y="1772816"/>
            <a:ext cx="4520810" cy="4221088"/>
          </a:xfrm>
          <a:prstGeom prst="rect">
            <a:avLst/>
          </a:prstGeom>
        </p:spPr>
      </p:pic>
      <p:pic>
        <p:nvPicPr>
          <p:cNvPr id="8" name="Afbeelding 7">
            <a:extLst>
              <a:ext uri="{FF2B5EF4-FFF2-40B4-BE49-F238E27FC236}">
                <a16:creationId xmlns:a16="http://schemas.microsoft.com/office/drawing/2014/main" id="{66507571-858D-4A94-B110-0E79D365EFAD}"/>
              </a:ext>
            </a:extLst>
          </p:cNvPr>
          <p:cNvPicPr>
            <a:picLocks noChangeAspect="1"/>
          </p:cNvPicPr>
          <p:nvPr/>
        </p:nvPicPr>
        <p:blipFill>
          <a:blip r:embed="rId3"/>
          <a:stretch>
            <a:fillRect/>
          </a:stretch>
        </p:blipFill>
        <p:spPr>
          <a:xfrm>
            <a:off x="899592" y="980728"/>
            <a:ext cx="6185961" cy="5976663"/>
          </a:xfrm>
          <a:prstGeom prst="rect">
            <a:avLst/>
          </a:prstGeom>
        </p:spPr>
      </p:pic>
      <p:pic>
        <p:nvPicPr>
          <p:cNvPr id="6" name="Afbeelding 5">
            <a:extLst>
              <a:ext uri="{FF2B5EF4-FFF2-40B4-BE49-F238E27FC236}">
                <a16:creationId xmlns:a16="http://schemas.microsoft.com/office/drawing/2014/main" id="{F10ED744-872F-485E-996A-BEA08E113719}"/>
              </a:ext>
            </a:extLst>
          </p:cNvPr>
          <p:cNvPicPr>
            <a:picLocks noChangeAspect="1"/>
          </p:cNvPicPr>
          <p:nvPr/>
        </p:nvPicPr>
        <p:blipFill>
          <a:blip r:embed="rId4"/>
          <a:stretch>
            <a:fillRect/>
          </a:stretch>
        </p:blipFill>
        <p:spPr>
          <a:xfrm>
            <a:off x="833149" y="980728"/>
            <a:ext cx="6185961" cy="5976911"/>
          </a:xfrm>
          <a:prstGeom prst="rect">
            <a:avLst/>
          </a:prstGeom>
        </p:spPr>
      </p:pic>
      <p:sp>
        <p:nvSpPr>
          <p:cNvPr id="11" name="Rechthoek 10">
            <a:extLst>
              <a:ext uri="{FF2B5EF4-FFF2-40B4-BE49-F238E27FC236}">
                <a16:creationId xmlns:a16="http://schemas.microsoft.com/office/drawing/2014/main" id="{B6276ACB-A2BA-4183-A7FF-809A91712BDB}"/>
              </a:ext>
            </a:extLst>
          </p:cNvPr>
          <p:cNvSpPr/>
          <p:nvPr/>
        </p:nvSpPr>
        <p:spPr>
          <a:xfrm>
            <a:off x="64051" y="-99392"/>
            <a:ext cx="9015897" cy="1384995"/>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5a </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Hier zie een paar congruente driehoeken. Kleur deze in op de eerste figuur van je werkblad.</a:t>
            </a:r>
          </a:p>
        </p:txBody>
      </p:sp>
    </p:spTree>
    <p:extLst>
      <p:ext uri="{BB962C8B-B14F-4D97-AF65-F5344CB8AC3E}">
        <p14:creationId xmlns:p14="http://schemas.microsoft.com/office/powerpoint/2010/main" val="34900434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80C76F6-3628-4347-AC45-DD6B97F21BC4}"/>
              </a:ext>
            </a:extLst>
          </p:cNvPr>
          <p:cNvPicPr>
            <a:picLocks noChangeAspect="1"/>
          </p:cNvPicPr>
          <p:nvPr/>
        </p:nvPicPr>
        <p:blipFill>
          <a:blip r:embed="rId2"/>
          <a:stretch>
            <a:fillRect/>
          </a:stretch>
        </p:blipFill>
        <p:spPr>
          <a:xfrm>
            <a:off x="1684148" y="836712"/>
            <a:ext cx="6004369" cy="5537643"/>
          </a:xfrm>
          <a:prstGeom prst="rect">
            <a:avLst/>
          </a:prstGeom>
        </p:spPr>
      </p:pic>
      <p:pic>
        <p:nvPicPr>
          <p:cNvPr id="4" name="Afbeelding 3">
            <a:extLst>
              <a:ext uri="{FF2B5EF4-FFF2-40B4-BE49-F238E27FC236}">
                <a16:creationId xmlns:a16="http://schemas.microsoft.com/office/drawing/2014/main" id="{8B5A2F05-00D4-4F74-8835-AA5B68076608}"/>
              </a:ext>
            </a:extLst>
          </p:cNvPr>
          <p:cNvPicPr>
            <a:picLocks noChangeAspect="1"/>
          </p:cNvPicPr>
          <p:nvPr/>
        </p:nvPicPr>
        <p:blipFill>
          <a:blip r:embed="rId3"/>
          <a:stretch>
            <a:fillRect/>
          </a:stretch>
        </p:blipFill>
        <p:spPr>
          <a:xfrm>
            <a:off x="1690713" y="836541"/>
            <a:ext cx="6004369" cy="5563857"/>
          </a:xfrm>
          <a:prstGeom prst="rect">
            <a:avLst/>
          </a:prstGeom>
        </p:spPr>
      </p:pic>
      <p:sp>
        <p:nvSpPr>
          <p:cNvPr id="8" name="Rechthoek 7">
            <a:extLst>
              <a:ext uri="{FF2B5EF4-FFF2-40B4-BE49-F238E27FC236}">
                <a16:creationId xmlns:a16="http://schemas.microsoft.com/office/drawing/2014/main" id="{C09659E9-88E0-4DD5-B3B1-5101FBFF2FC9}"/>
              </a:ext>
            </a:extLst>
          </p:cNvPr>
          <p:cNvSpPr/>
          <p:nvPr/>
        </p:nvSpPr>
        <p:spPr>
          <a:xfrm>
            <a:off x="64051" y="-99392"/>
            <a:ext cx="9260477" cy="101566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5b</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Kleur deze driehoek in en een driehoek die congruent is met deze.</a:t>
            </a:r>
          </a:p>
        </p:txBody>
      </p:sp>
    </p:spTree>
    <p:extLst>
      <p:ext uri="{BB962C8B-B14F-4D97-AF65-F5344CB8AC3E}">
        <p14:creationId xmlns:p14="http://schemas.microsoft.com/office/powerpoint/2010/main" val="41167607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4418C12-0ADE-4ADB-B7CB-6DE3B41B5CC5}"/>
              </a:ext>
            </a:extLst>
          </p:cNvPr>
          <p:cNvPicPr>
            <a:picLocks noChangeAspect="1"/>
          </p:cNvPicPr>
          <p:nvPr/>
        </p:nvPicPr>
        <p:blipFill>
          <a:blip r:embed="rId2"/>
          <a:stretch>
            <a:fillRect/>
          </a:stretch>
        </p:blipFill>
        <p:spPr>
          <a:xfrm>
            <a:off x="539552" y="-99392"/>
            <a:ext cx="8292594" cy="7321528"/>
          </a:xfrm>
          <a:prstGeom prst="rect">
            <a:avLst/>
          </a:prstGeom>
        </p:spPr>
      </p:pic>
      <p:pic>
        <p:nvPicPr>
          <p:cNvPr id="2" name="Afbeelding 1">
            <a:extLst>
              <a:ext uri="{FF2B5EF4-FFF2-40B4-BE49-F238E27FC236}">
                <a16:creationId xmlns:a16="http://schemas.microsoft.com/office/drawing/2014/main" id="{580C76F6-3628-4347-AC45-DD6B97F21BC4}"/>
              </a:ext>
            </a:extLst>
          </p:cNvPr>
          <p:cNvPicPr>
            <a:picLocks noChangeAspect="1"/>
          </p:cNvPicPr>
          <p:nvPr/>
        </p:nvPicPr>
        <p:blipFill>
          <a:blip r:embed="rId3"/>
          <a:stretch>
            <a:fillRect/>
          </a:stretch>
        </p:blipFill>
        <p:spPr>
          <a:xfrm>
            <a:off x="1691680" y="836712"/>
            <a:ext cx="6048672" cy="5578502"/>
          </a:xfrm>
          <a:prstGeom prst="rect">
            <a:avLst/>
          </a:prstGeom>
        </p:spPr>
      </p:pic>
      <p:sp>
        <p:nvSpPr>
          <p:cNvPr id="5" name="Rechthoek 4">
            <a:extLst>
              <a:ext uri="{FF2B5EF4-FFF2-40B4-BE49-F238E27FC236}">
                <a16:creationId xmlns:a16="http://schemas.microsoft.com/office/drawing/2014/main" id="{41E8426E-C252-46C7-8E1F-CB60CEB01C5B}"/>
              </a:ext>
            </a:extLst>
          </p:cNvPr>
          <p:cNvSpPr/>
          <p:nvPr/>
        </p:nvSpPr>
        <p:spPr>
          <a:xfrm>
            <a:off x="64051" y="-99392"/>
            <a:ext cx="9260477" cy="101566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5b</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Kleur deze driehoek in en een driehoek die congruent is met deze.</a:t>
            </a:r>
          </a:p>
        </p:txBody>
      </p:sp>
      <p:sp>
        <p:nvSpPr>
          <p:cNvPr id="4" name="Tekstvak 3">
            <a:extLst>
              <a:ext uri="{FF2B5EF4-FFF2-40B4-BE49-F238E27FC236}">
                <a16:creationId xmlns:a16="http://schemas.microsoft.com/office/drawing/2014/main" id="{4A809AD2-62DA-4B9D-9444-B312198ADE22}"/>
              </a:ext>
            </a:extLst>
          </p:cNvPr>
          <p:cNvSpPr txBox="1"/>
          <p:nvPr/>
        </p:nvSpPr>
        <p:spPr>
          <a:xfrm>
            <a:off x="179512" y="1052736"/>
            <a:ext cx="2592288" cy="369332"/>
          </a:xfrm>
          <a:prstGeom prst="rect">
            <a:avLst/>
          </a:prstGeom>
          <a:noFill/>
        </p:spPr>
        <p:txBody>
          <a:bodyPr wrap="square" rtlCol="0">
            <a:spAutoFit/>
          </a:bodyPr>
          <a:lstStyle/>
          <a:p>
            <a:r>
              <a:rPr lang="nl-NL" dirty="0"/>
              <a:t>Bijvoorbeeld zo: </a:t>
            </a:r>
          </a:p>
        </p:txBody>
      </p:sp>
    </p:spTree>
    <p:extLst>
      <p:ext uri="{BB962C8B-B14F-4D97-AF65-F5344CB8AC3E}">
        <p14:creationId xmlns:p14="http://schemas.microsoft.com/office/powerpoint/2010/main" val="28775712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E7BE72F-9D7B-49FC-96FE-D86B7EDEDA27}"/>
              </a:ext>
            </a:extLst>
          </p:cNvPr>
          <p:cNvPicPr>
            <a:picLocks noChangeAspect="1"/>
          </p:cNvPicPr>
          <p:nvPr/>
        </p:nvPicPr>
        <p:blipFill>
          <a:blip r:embed="rId2"/>
          <a:stretch>
            <a:fillRect/>
          </a:stretch>
        </p:blipFill>
        <p:spPr>
          <a:xfrm>
            <a:off x="1777554" y="715224"/>
            <a:ext cx="5962798" cy="5594096"/>
          </a:xfrm>
          <a:prstGeom prst="rect">
            <a:avLst/>
          </a:prstGeom>
        </p:spPr>
      </p:pic>
      <p:sp>
        <p:nvSpPr>
          <p:cNvPr id="4" name="Rechthoek 3">
            <a:extLst>
              <a:ext uri="{FF2B5EF4-FFF2-40B4-BE49-F238E27FC236}">
                <a16:creationId xmlns:a16="http://schemas.microsoft.com/office/drawing/2014/main" id="{0AD252EA-1128-4944-9835-773088AD9688}"/>
              </a:ext>
            </a:extLst>
          </p:cNvPr>
          <p:cNvSpPr/>
          <p:nvPr/>
        </p:nvSpPr>
        <p:spPr>
          <a:xfrm>
            <a:off x="64051" y="-99392"/>
            <a:ext cx="9260477" cy="101566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5c</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Kleur deze driehoek in en een driehoek die congruent is met deze.</a:t>
            </a:r>
          </a:p>
        </p:txBody>
      </p:sp>
      <p:pic>
        <p:nvPicPr>
          <p:cNvPr id="3" name="Afbeelding 2">
            <a:extLst>
              <a:ext uri="{FF2B5EF4-FFF2-40B4-BE49-F238E27FC236}">
                <a16:creationId xmlns:a16="http://schemas.microsoft.com/office/drawing/2014/main" id="{51D33198-61FE-4462-A639-8499EB5ED748}"/>
              </a:ext>
            </a:extLst>
          </p:cNvPr>
          <p:cNvPicPr>
            <a:picLocks noChangeAspect="1"/>
          </p:cNvPicPr>
          <p:nvPr/>
        </p:nvPicPr>
        <p:blipFill>
          <a:blip r:embed="rId3"/>
          <a:stretch>
            <a:fillRect/>
          </a:stretch>
        </p:blipFill>
        <p:spPr>
          <a:xfrm>
            <a:off x="1835696" y="780654"/>
            <a:ext cx="5904656" cy="5504017"/>
          </a:xfrm>
          <a:prstGeom prst="rect">
            <a:avLst/>
          </a:prstGeom>
        </p:spPr>
      </p:pic>
    </p:spTree>
    <p:extLst>
      <p:ext uri="{BB962C8B-B14F-4D97-AF65-F5344CB8AC3E}">
        <p14:creationId xmlns:p14="http://schemas.microsoft.com/office/powerpoint/2010/main" val="11509044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E7BE72F-9D7B-49FC-96FE-D86B7EDEDA27}"/>
              </a:ext>
            </a:extLst>
          </p:cNvPr>
          <p:cNvPicPr>
            <a:picLocks noChangeAspect="1"/>
          </p:cNvPicPr>
          <p:nvPr/>
        </p:nvPicPr>
        <p:blipFill>
          <a:blip r:embed="rId2"/>
          <a:stretch>
            <a:fillRect/>
          </a:stretch>
        </p:blipFill>
        <p:spPr>
          <a:xfrm>
            <a:off x="1777554" y="715224"/>
            <a:ext cx="5962798" cy="5594096"/>
          </a:xfrm>
          <a:prstGeom prst="rect">
            <a:avLst/>
          </a:prstGeom>
        </p:spPr>
      </p:pic>
      <p:sp>
        <p:nvSpPr>
          <p:cNvPr id="4" name="Rechthoek 3">
            <a:extLst>
              <a:ext uri="{FF2B5EF4-FFF2-40B4-BE49-F238E27FC236}">
                <a16:creationId xmlns:a16="http://schemas.microsoft.com/office/drawing/2014/main" id="{0AD252EA-1128-4944-9835-773088AD9688}"/>
              </a:ext>
            </a:extLst>
          </p:cNvPr>
          <p:cNvSpPr/>
          <p:nvPr/>
        </p:nvSpPr>
        <p:spPr>
          <a:xfrm>
            <a:off x="64051" y="-99392"/>
            <a:ext cx="9260477" cy="101566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5c</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Kleur deze driehoek in en een driehoek die congruent is met deze.</a:t>
            </a:r>
          </a:p>
        </p:txBody>
      </p:sp>
      <p:sp>
        <p:nvSpPr>
          <p:cNvPr id="6" name="Tekstvak 5">
            <a:extLst>
              <a:ext uri="{FF2B5EF4-FFF2-40B4-BE49-F238E27FC236}">
                <a16:creationId xmlns:a16="http://schemas.microsoft.com/office/drawing/2014/main" id="{0E45FED8-7DAF-49D0-9021-F93D5E65FB56}"/>
              </a:ext>
            </a:extLst>
          </p:cNvPr>
          <p:cNvSpPr txBox="1"/>
          <p:nvPr/>
        </p:nvSpPr>
        <p:spPr>
          <a:xfrm>
            <a:off x="179512" y="1052736"/>
            <a:ext cx="2592288" cy="369332"/>
          </a:xfrm>
          <a:prstGeom prst="rect">
            <a:avLst/>
          </a:prstGeom>
          <a:noFill/>
        </p:spPr>
        <p:txBody>
          <a:bodyPr wrap="square" rtlCol="0">
            <a:spAutoFit/>
          </a:bodyPr>
          <a:lstStyle/>
          <a:p>
            <a:r>
              <a:rPr lang="nl-NL" dirty="0"/>
              <a:t>Bijvoorbeeld zo: </a:t>
            </a:r>
          </a:p>
        </p:txBody>
      </p:sp>
    </p:spTree>
    <p:extLst>
      <p:ext uri="{BB962C8B-B14F-4D97-AF65-F5344CB8AC3E}">
        <p14:creationId xmlns:p14="http://schemas.microsoft.com/office/powerpoint/2010/main" val="6124014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E7BE72F-9D7B-49FC-96FE-D86B7EDEDA27}"/>
              </a:ext>
            </a:extLst>
          </p:cNvPr>
          <p:cNvPicPr>
            <a:picLocks noChangeAspect="1"/>
          </p:cNvPicPr>
          <p:nvPr/>
        </p:nvPicPr>
        <p:blipFill>
          <a:blip r:embed="rId2"/>
          <a:stretch>
            <a:fillRect/>
          </a:stretch>
        </p:blipFill>
        <p:spPr>
          <a:xfrm>
            <a:off x="1777554" y="715224"/>
            <a:ext cx="5962798" cy="5594096"/>
          </a:xfrm>
          <a:prstGeom prst="rect">
            <a:avLst/>
          </a:prstGeom>
        </p:spPr>
      </p:pic>
      <p:pic>
        <p:nvPicPr>
          <p:cNvPr id="6" name="Afbeelding 5">
            <a:extLst>
              <a:ext uri="{FF2B5EF4-FFF2-40B4-BE49-F238E27FC236}">
                <a16:creationId xmlns:a16="http://schemas.microsoft.com/office/drawing/2014/main" id="{A346F202-6FBC-45B0-B714-96C7B4E7EDD7}"/>
              </a:ext>
            </a:extLst>
          </p:cNvPr>
          <p:cNvPicPr>
            <a:picLocks noChangeAspect="1"/>
          </p:cNvPicPr>
          <p:nvPr/>
        </p:nvPicPr>
        <p:blipFill>
          <a:blip r:embed="rId3"/>
          <a:stretch>
            <a:fillRect/>
          </a:stretch>
        </p:blipFill>
        <p:spPr>
          <a:xfrm>
            <a:off x="1777554" y="773760"/>
            <a:ext cx="5962798" cy="5607568"/>
          </a:xfrm>
          <a:prstGeom prst="rect">
            <a:avLst/>
          </a:prstGeom>
        </p:spPr>
      </p:pic>
      <p:pic>
        <p:nvPicPr>
          <p:cNvPr id="2" name="Afbeelding 1">
            <a:extLst>
              <a:ext uri="{FF2B5EF4-FFF2-40B4-BE49-F238E27FC236}">
                <a16:creationId xmlns:a16="http://schemas.microsoft.com/office/drawing/2014/main" id="{A6B6DE2D-DA2E-4987-ACAA-185D7B070888}"/>
              </a:ext>
            </a:extLst>
          </p:cNvPr>
          <p:cNvPicPr>
            <a:picLocks noChangeAspect="1"/>
          </p:cNvPicPr>
          <p:nvPr/>
        </p:nvPicPr>
        <p:blipFill>
          <a:blip r:embed="rId4"/>
          <a:stretch>
            <a:fillRect/>
          </a:stretch>
        </p:blipFill>
        <p:spPr>
          <a:xfrm>
            <a:off x="1691680" y="715224"/>
            <a:ext cx="5999403" cy="5666104"/>
          </a:xfrm>
          <a:prstGeom prst="rect">
            <a:avLst/>
          </a:prstGeom>
        </p:spPr>
      </p:pic>
      <p:pic>
        <p:nvPicPr>
          <p:cNvPr id="3" name="Afbeelding 2">
            <a:extLst>
              <a:ext uri="{FF2B5EF4-FFF2-40B4-BE49-F238E27FC236}">
                <a16:creationId xmlns:a16="http://schemas.microsoft.com/office/drawing/2014/main" id="{B77CB263-8C6E-4EDB-BBBE-01844FF0C019}"/>
              </a:ext>
            </a:extLst>
          </p:cNvPr>
          <p:cNvPicPr>
            <a:picLocks noChangeAspect="1"/>
          </p:cNvPicPr>
          <p:nvPr/>
        </p:nvPicPr>
        <p:blipFill>
          <a:blip r:embed="rId5"/>
          <a:stretch>
            <a:fillRect/>
          </a:stretch>
        </p:blipFill>
        <p:spPr>
          <a:xfrm>
            <a:off x="1742942" y="734354"/>
            <a:ext cx="5942732" cy="5666104"/>
          </a:xfrm>
          <a:prstGeom prst="rect">
            <a:avLst/>
          </a:prstGeom>
        </p:spPr>
      </p:pic>
      <p:sp>
        <p:nvSpPr>
          <p:cNvPr id="8" name="Rechthoek 7">
            <a:extLst>
              <a:ext uri="{FF2B5EF4-FFF2-40B4-BE49-F238E27FC236}">
                <a16:creationId xmlns:a16="http://schemas.microsoft.com/office/drawing/2014/main" id="{EA36B67A-DCF2-485A-A91F-72855ECCBFCE}"/>
              </a:ext>
            </a:extLst>
          </p:cNvPr>
          <p:cNvSpPr/>
          <p:nvPr/>
        </p:nvSpPr>
        <p:spPr>
          <a:xfrm>
            <a:off x="64051" y="-99392"/>
            <a:ext cx="9260477" cy="101566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5d</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Kleur deze driehoek in en een driehoek die congruent is met deze.</a:t>
            </a:r>
          </a:p>
        </p:txBody>
      </p:sp>
      <p:pic>
        <p:nvPicPr>
          <p:cNvPr id="4" name="Afbeelding 3">
            <a:extLst>
              <a:ext uri="{FF2B5EF4-FFF2-40B4-BE49-F238E27FC236}">
                <a16:creationId xmlns:a16="http://schemas.microsoft.com/office/drawing/2014/main" id="{AC1F8B7B-2646-4E9B-AFB4-2CC3D7DA2CE0}"/>
              </a:ext>
            </a:extLst>
          </p:cNvPr>
          <p:cNvPicPr>
            <a:picLocks noChangeAspect="1"/>
          </p:cNvPicPr>
          <p:nvPr/>
        </p:nvPicPr>
        <p:blipFill>
          <a:blip r:embed="rId6"/>
          <a:stretch>
            <a:fillRect/>
          </a:stretch>
        </p:blipFill>
        <p:spPr>
          <a:xfrm>
            <a:off x="1691680" y="818405"/>
            <a:ext cx="6057900" cy="5543550"/>
          </a:xfrm>
          <a:prstGeom prst="rect">
            <a:avLst/>
          </a:prstGeom>
        </p:spPr>
      </p:pic>
    </p:spTree>
    <p:extLst>
      <p:ext uri="{BB962C8B-B14F-4D97-AF65-F5344CB8AC3E}">
        <p14:creationId xmlns:p14="http://schemas.microsoft.com/office/powerpoint/2010/main" val="1018929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1" y="2671540"/>
            <a:ext cx="8208912"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7" name="Rechthoek 6">
            <a:extLst>
              <a:ext uri="{FF2B5EF4-FFF2-40B4-BE49-F238E27FC236}">
                <a16:creationId xmlns:a16="http://schemas.microsoft.com/office/drawing/2014/main" id="{8EE85A73-0AD4-4FC7-9E77-E1560CDFC41B}"/>
              </a:ext>
            </a:extLst>
          </p:cNvPr>
          <p:cNvSpPr/>
          <p:nvPr/>
        </p:nvSpPr>
        <p:spPr>
          <a:xfrm>
            <a:off x="56818" y="2671540"/>
            <a:ext cx="9030364" cy="4129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141119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E7BE72F-9D7B-49FC-96FE-D86B7EDEDA27}"/>
              </a:ext>
            </a:extLst>
          </p:cNvPr>
          <p:cNvPicPr>
            <a:picLocks noChangeAspect="1"/>
          </p:cNvPicPr>
          <p:nvPr/>
        </p:nvPicPr>
        <p:blipFill>
          <a:blip r:embed="rId2"/>
          <a:stretch>
            <a:fillRect/>
          </a:stretch>
        </p:blipFill>
        <p:spPr>
          <a:xfrm>
            <a:off x="1777554" y="715224"/>
            <a:ext cx="5962798" cy="5594096"/>
          </a:xfrm>
          <a:prstGeom prst="rect">
            <a:avLst/>
          </a:prstGeom>
        </p:spPr>
      </p:pic>
      <p:pic>
        <p:nvPicPr>
          <p:cNvPr id="6" name="Afbeelding 5">
            <a:extLst>
              <a:ext uri="{FF2B5EF4-FFF2-40B4-BE49-F238E27FC236}">
                <a16:creationId xmlns:a16="http://schemas.microsoft.com/office/drawing/2014/main" id="{A346F202-6FBC-45B0-B714-96C7B4E7EDD7}"/>
              </a:ext>
            </a:extLst>
          </p:cNvPr>
          <p:cNvPicPr>
            <a:picLocks noChangeAspect="1"/>
          </p:cNvPicPr>
          <p:nvPr/>
        </p:nvPicPr>
        <p:blipFill>
          <a:blip r:embed="rId3"/>
          <a:stretch>
            <a:fillRect/>
          </a:stretch>
        </p:blipFill>
        <p:spPr>
          <a:xfrm>
            <a:off x="1777554" y="773760"/>
            <a:ext cx="5962798" cy="5607568"/>
          </a:xfrm>
          <a:prstGeom prst="rect">
            <a:avLst/>
          </a:prstGeom>
        </p:spPr>
      </p:pic>
      <p:pic>
        <p:nvPicPr>
          <p:cNvPr id="2" name="Afbeelding 1">
            <a:extLst>
              <a:ext uri="{FF2B5EF4-FFF2-40B4-BE49-F238E27FC236}">
                <a16:creationId xmlns:a16="http://schemas.microsoft.com/office/drawing/2014/main" id="{A6B6DE2D-DA2E-4987-ACAA-185D7B070888}"/>
              </a:ext>
            </a:extLst>
          </p:cNvPr>
          <p:cNvPicPr>
            <a:picLocks noChangeAspect="1"/>
          </p:cNvPicPr>
          <p:nvPr/>
        </p:nvPicPr>
        <p:blipFill>
          <a:blip r:embed="rId4"/>
          <a:stretch>
            <a:fillRect/>
          </a:stretch>
        </p:blipFill>
        <p:spPr>
          <a:xfrm>
            <a:off x="1691680" y="715224"/>
            <a:ext cx="5999403" cy="5666104"/>
          </a:xfrm>
          <a:prstGeom prst="rect">
            <a:avLst/>
          </a:prstGeom>
        </p:spPr>
      </p:pic>
      <p:pic>
        <p:nvPicPr>
          <p:cNvPr id="3" name="Afbeelding 2">
            <a:extLst>
              <a:ext uri="{FF2B5EF4-FFF2-40B4-BE49-F238E27FC236}">
                <a16:creationId xmlns:a16="http://schemas.microsoft.com/office/drawing/2014/main" id="{B77CB263-8C6E-4EDB-BBBE-01844FF0C019}"/>
              </a:ext>
            </a:extLst>
          </p:cNvPr>
          <p:cNvPicPr>
            <a:picLocks noChangeAspect="1"/>
          </p:cNvPicPr>
          <p:nvPr/>
        </p:nvPicPr>
        <p:blipFill>
          <a:blip r:embed="rId5"/>
          <a:stretch>
            <a:fillRect/>
          </a:stretch>
        </p:blipFill>
        <p:spPr>
          <a:xfrm>
            <a:off x="1742942" y="734354"/>
            <a:ext cx="5942732" cy="5666104"/>
          </a:xfrm>
          <a:prstGeom prst="rect">
            <a:avLst/>
          </a:prstGeom>
        </p:spPr>
      </p:pic>
      <p:sp>
        <p:nvSpPr>
          <p:cNvPr id="8" name="Rechthoek 7">
            <a:extLst>
              <a:ext uri="{FF2B5EF4-FFF2-40B4-BE49-F238E27FC236}">
                <a16:creationId xmlns:a16="http://schemas.microsoft.com/office/drawing/2014/main" id="{EA36B67A-DCF2-485A-A91F-72855ECCBFCE}"/>
              </a:ext>
            </a:extLst>
          </p:cNvPr>
          <p:cNvSpPr/>
          <p:nvPr/>
        </p:nvSpPr>
        <p:spPr>
          <a:xfrm>
            <a:off x="64051" y="-99392"/>
            <a:ext cx="9260477" cy="101566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5d</a:t>
            </a:r>
            <a:endParaRPr lang="nl-NL" sz="2400" spc="1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nl-NL" sz="2400" spc="100" dirty="0">
                <a:ea typeface="Calibri" panose="020F0502020204030204" pitchFamily="34" charset="0"/>
                <a:cs typeface="Times New Roman" panose="02020603050405020304" pitchFamily="18" charset="0"/>
              </a:rPr>
              <a:t>Kleur deze driehoek in en een driehoek die congruent is met deze.</a:t>
            </a:r>
          </a:p>
        </p:txBody>
      </p:sp>
      <p:pic>
        <p:nvPicPr>
          <p:cNvPr id="4" name="Afbeelding 3">
            <a:extLst>
              <a:ext uri="{FF2B5EF4-FFF2-40B4-BE49-F238E27FC236}">
                <a16:creationId xmlns:a16="http://schemas.microsoft.com/office/drawing/2014/main" id="{AC1F8B7B-2646-4E9B-AFB4-2CC3D7DA2CE0}"/>
              </a:ext>
            </a:extLst>
          </p:cNvPr>
          <p:cNvPicPr>
            <a:picLocks noChangeAspect="1"/>
          </p:cNvPicPr>
          <p:nvPr/>
        </p:nvPicPr>
        <p:blipFill>
          <a:blip r:embed="rId6"/>
          <a:stretch>
            <a:fillRect/>
          </a:stretch>
        </p:blipFill>
        <p:spPr>
          <a:xfrm>
            <a:off x="1691680" y="818405"/>
            <a:ext cx="6057900" cy="5543550"/>
          </a:xfrm>
          <a:prstGeom prst="rect">
            <a:avLst/>
          </a:prstGeom>
        </p:spPr>
      </p:pic>
      <p:pic>
        <p:nvPicPr>
          <p:cNvPr id="9" name="Afbeelding 8">
            <a:extLst>
              <a:ext uri="{FF2B5EF4-FFF2-40B4-BE49-F238E27FC236}">
                <a16:creationId xmlns:a16="http://schemas.microsoft.com/office/drawing/2014/main" id="{0C235287-D424-4954-8CDF-D3B53656FCBA}"/>
              </a:ext>
            </a:extLst>
          </p:cNvPr>
          <p:cNvPicPr>
            <a:picLocks noChangeAspect="1"/>
          </p:cNvPicPr>
          <p:nvPr/>
        </p:nvPicPr>
        <p:blipFill>
          <a:blip r:embed="rId7"/>
          <a:stretch>
            <a:fillRect/>
          </a:stretch>
        </p:blipFill>
        <p:spPr>
          <a:xfrm>
            <a:off x="1596430" y="983432"/>
            <a:ext cx="6153150" cy="5638800"/>
          </a:xfrm>
          <a:prstGeom prst="rect">
            <a:avLst/>
          </a:prstGeom>
        </p:spPr>
      </p:pic>
      <p:sp>
        <p:nvSpPr>
          <p:cNvPr id="10" name="Tekstvak 9">
            <a:extLst>
              <a:ext uri="{FF2B5EF4-FFF2-40B4-BE49-F238E27FC236}">
                <a16:creationId xmlns:a16="http://schemas.microsoft.com/office/drawing/2014/main" id="{28A1ACF9-48AA-49CD-8DDC-091C36063A6C}"/>
              </a:ext>
            </a:extLst>
          </p:cNvPr>
          <p:cNvSpPr txBox="1"/>
          <p:nvPr/>
        </p:nvSpPr>
        <p:spPr>
          <a:xfrm>
            <a:off x="179512" y="1052736"/>
            <a:ext cx="2592288" cy="369332"/>
          </a:xfrm>
          <a:prstGeom prst="rect">
            <a:avLst/>
          </a:prstGeom>
          <a:noFill/>
        </p:spPr>
        <p:txBody>
          <a:bodyPr wrap="square" rtlCol="0">
            <a:spAutoFit/>
          </a:bodyPr>
          <a:lstStyle/>
          <a:p>
            <a:r>
              <a:rPr lang="nl-NL" dirty="0"/>
              <a:t>Bijvoorbeeld zo: </a:t>
            </a:r>
          </a:p>
        </p:txBody>
      </p:sp>
    </p:spTree>
    <p:extLst>
      <p:ext uri="{BB962C8B-B14F-4D97-AF65-F5344CB8AC3E}">
        <p14:creationId xmlns:p14="http://schemas.microsoft.com/office/powerpoint/2010/main" val="26126242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36E12A9-28E8-4E7E-AF4F-142CC34E91AB}"/>
              </a:ext>
            </a:extLst>
          </p:cNvPr>
          <p:cNvSpPr>
            <a:spLocks noGrp="1"/>
          </p:cNvSpPr>
          <p:nvPr>
            <p:ph idx="1"/>
          </p:nvPr>
        </p:nvSpPr>
        <p:spPr>
          <a:xfrm>
            <a:off x="457200" y="476672"/>
            <a:ext cx="8229600" cy="6244803"/>
          </a:xfrm>
        </p:spPr>
        <p:txBody>
          <a:bodyPr>
            <a:normAutofit/>
          </a:bodyPr>
          <a:lstStyle/>
          <a:p>
            <a:pPr marL="0" indent="0">
              <a:buNone/>
            </a:pPr>
            <a:r>
              <a:rPr lang="nl-NL" sz="2400" dirty="0"/>
              <a:t>Kleur nu zes congruente driehoeken in één figuur. </a:t>
            </a:r>
          </a:p>
          <a:p>
            <a:pPr marL="0" indent="0">
              <a:buNone/>
            </a:pPr>
            <a:endParaRPr lang="nl-NL" sz="2400" dirty="0"/>
          </a:p>
          <a:p>
            <a:pPr marL="0" indent="0">
              <a:buNone/>
            </a:pPr>
            <a:r>
              <a:rPr lang="nl-NL" sz="2400" dirty="0"/>
              <a:t> </a:t>
            </a:r>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marL="0" indent="0">
              <a:buNone/>
            </a:pPr>
            <a:r>
              <a:rPr lang="nl-NL" sz="2400" dirty="0"/>
              <a:t>Als het gelukt is, probeer dan ook bij van de andere paren congruente driehoeken er steeds vier bij te tekenen, zodat je er steeds 6 in een figuur hebt. Let op: de driehoeken mogen door elkaar gaan.</a:t>
            </a:r>
          </a:p>
        </p:txBody>
      </p:sp>
      <p:sp>
        <p:nvSpPr>
          <p:cNvPr id="2" name="Tekstvak 1">
            <a:extLst>
              <a:ext uri="{FF2B5EF4-FFF2-40B4-BE49-F238E27FC236}">
                <a16:creationId xmlns:a16="http://schemas.microsoft.com/office/drawing/2014/main" id="{E7A1EA83-56E5-4EBF-BB41-8D6390BD5358}"/>
              </a:ext>
            </a:extLst>
          </p:cNvPr>
          <p:cNvSpPr txBox="1"/>
          <p:nvPr/>
        </p:nvSpPr>
        <p:spPr>
          <a:xfrm>
            <a:off x="251520" y="116632"/>
            <a:ext cx="5688632" cy="461665"/>
          </a:xfrm>
          <a:prstGeom prst="rect">
            <a:avLst/>
          </a:prstGeom>
          <a:noFill/>
        </p:spPr>
        <p:txBody>
          <a:bodyPr wrap="square" rtlCol="0">
            <a:spAutoFit/>
          </a:bodyPr>
          <a:lstStyle/>
          <a:p>
            <a:r>
              <a:rPr lang="nl-NL" sz="2400" b="1" dirty="0"/>
              <a:t>Opdracht 6a</a:t>
            </a:r>
          </a:p>
        </p:txBody>
      </p:sp>
      <p:pic>
        <p:nvPicPr>
          <p:cNvPr id="6" name="Afbeelding 5">
            <a:extLst>
              <a:ext uri="{FF2B5EF4-FFF2-40B4-BE49-F238E27FC236}">
                <a16:creationId xmlns:a16="http://schemas.microsoft.com/office/drawing/2014/main" id="{501D2F2A-35D7-446C-8C7C-9D694B3BFD51}"/>
              </a:ext>
            </a:extLst>
          </p:cNvPr>
          <p:cNvPicPr>
            <a:picLocks noChangeAspect="1"/>
          </p:cNvPicPr>
          <p:nvPr/>
        </p:nvPicPr>
        <p:blipFill>
          <a:blip r:embed="rId2"/>
          <a:stretch>
            <a:fillRect/>
          </a:stretch>
        </p:blipFill>
        <p:spPr>
          <a:xfrm>
            <a:off x="281124" y="1002931"/>
            <a:ext cx="2957141" cy="2723209"/>
          </a:xfrm>
          <a:prstGeom prst="rect">
            <a:avLst/>
          </a:prstGeom>
        </p:spPr>
      </p:pic>
      <p:sp>
        <p:nvSpPr>
          <p:cNvPr id="8" name="Tekstvak 7">
            <a:extLst>
              <a:ext uri="{FF2B5EF4-FFF2-40B4-BE49-F238E27FC236}">
                <a16:creationId xmlns:a16="http://schemas.microsoft.com/office/drawing/2014/main" id="{634BEC72-2080-413A-9FEB-7894EE148997}"/>
              </a:ext>
            </a:extLst>
          </p:cNvPr>
          <p:cNvSpPr txBox="1"/>
          <p:nvPr/>
        </p:nvSpPr>
        <p:spPr>
          <a:xfrm>
            <a:off x="3884730" y="1124744"/>
            <a:ext cx="4978146" cy="3416320"/>
          </a:xfrm>
          <a:prstGeom prst="rect">
            <a:avLst/>
          </a:prstGeom>
          <a:noFill/>
        </p:spPr>
        <p:txBody>
          <a:bodyPr wrap="square" rtlCol="0">
            <a:spAutoFit/>
          </a:bodyPr>
          <a:lstStyle/>
          <a:p>
            <a:r>
              <a:rPr lang="nl-NL" sz="2400" dirty="0"/>
              <a:t>Vind hier dus nog 4 driehoeken bij. </a:t>
            </a:r>
          </a:p>
          <a:p>
            <a:endParaRPr lang="nl-NL" sz="2400" dirty="0"/>
          </a:p>
          <a:p>
            <a:r>
              <a:rPr lang="nl-NL" sz="2400" dirty="0"/>
              <a:t>Kleur ze erbij in jouw figuur op je werkblad. </a:t>
            </a:r>
          </a:p>
          <a:p>
            <a:endParaRPr lang="nl-NL" sz="2400" dirty="0"/>
          </a:p>
          <a:p>
            <a:r>
              <a:rPr lang="nl-NL" sz="2400" dirty="0"/>
              <a:t>Hoeveel driehoeken zijn er in totaal die congruent zijn met deze?</a:t>
            </a:r>
          </a:p>
          <a:p>
            <a:endParaRPr lang="nl-NL" sz="2400" dirty="0"/>
          </a:p>
          <a:p>
            <a:endParaRPr lang="nl-NL" sz="2400" dirty="0"/>
          </a:p>
        </p:txBody>
      </p:sp>
      <p:pic>
        <p:nvPicPr>
          <p:cNvPr id="9" name="Afbeelding 8">
            <a:extLst>
              <a:ext uri="{FF2B5EF4-FFF2-40B4-BE49-F238E27FC236}">
                <a16:creationId xmlns:a16="http://schemas.microsoft.com/office/drawing/2014/main" id="{7F684DAA-0274-4B0A-949A-FF1A5D59EC14}"/>
              </a:ext>
            </a:extLst>
          </p:cNvPr>
          <p:cNvPicPr>
            <a:picLocks noChangeAspect="1"/>
          </p:cNvPicPr>
          <p:nvPr/>
        </p:nvPicPr>
        <p:blipFill>
          <a:blip r:embed="rId3"/>
          <a:stretch>
            <a:fillRect/>
          </a:stretch>
        </p:blipFill>
        <p:spPr>
          <a:xfrm>
            <a:off x="281125" y="5513929"/>
            <a:ext cx="1408968" cy="1299447"/>
          </a:xfrm>
          <a:prstGeom prst="rect">
            <a:avLst/>
          </a:prstGeom>
        </p:spPr>
      </p:pic>
      <p:pic>
        <p:nvPicPr>
          <p:cNvPr id="10" name="Afbeelding 9">
            <a:extLst>
              <a:ext uri="{FF2B5EF4-FFF2-40B4-BE49-F238E27FC236}">
                <a16:creationId xmlns:a16="http://schemas.microsoft.com/office/drawing/2014/main" id="{A2ADB48F-350F-4172-84C8-11E7214FD670}"/>
              </a:ext>
            </a:extLst>
          </p:cNvPr>
          <p:cNvPicPr>
            <a:picLocks noChangeAspect="1"/>
          </p:cNvPicPr>
          <p:nvPr/>
        </p:nvPicPr>
        <p:blipFill>
          <a:blip r:embed="rId4"/>
          <a:stretch>
            <a:fillRect/>
          </a:stretch>
        </p:blipFill>
        <p:spPr>
          <a:xfrm>
            <a:off x="2195736" y="5462266"/>
            <a:ext cx="1440160" cy="1351110"/>
          </a:xfrm>
          <a:prstGeom prst="rect">
            <a:avLst/>
          </a:prstGeom>
        </p:spPr>
      </p:pic>
      <p:pic>
        <p:nvPicPr>
          <p:cNvPr id="11" name="Afbeelding 10">
            <a:extLst>
              <a:ext uri="{FF2B5EF4-FFF2-40B4-BE49-F238E27FC236}">
                <a16:creationId xmlns:a16="http://schemas.microsoft.com/office/drawing/2014/main" id="{62C3C390-8E5A-4F36-A6C8-96B3676A13A8}"/>
              </a:ext>
            </a:extLst>
          </p:cNvPr>
          <p:cNvPicPr>
            <a:picLocks noChangeAspect="1"/>
          </p:cNvPicPr>
          <p:nvPr/>
        </p:nvPicPr>
        <p:blipFill>
          <a:blip r:embed="rId5"/>
          <a:stretch>
            <a:fillRect/>
          </a:stretch>
        </p:blipFill>
        <p:spPr>
          <a:xfrm>
            <a:off x="4448133" y="5453224"/>
            <a:ext cx="1440160" cy="1360152"/>
          </a:xfrm>
          <a:prstGeom prst="rect">
            <a:avLst/>
          </a:prstGeom>
        </p:spPr>
      </p:pic>
      <p:pic>
        <p:nvPicPr>
          <p:cNvPr id="12" name="Afbeelding 11">
            <a:extLst>
              <a:ext uri="{FF2B5EF4-FFF2-40B4-BE49-F238E27FC236}">
                <a16:creationId xmlns:a16="http://schemas.microsoft.com/office/drawing/2014/main" id="{016CEDFF-C024-4218-AD21-51468EE54C30}"/>
              </a:ext>
            </a:extLst>
          </p:cNvPr>
          <p:cNvPicPr>
            <a:picLocks noChangeAspect="1"/>
          </p:cNvPicPr>
          <p:nvPr/>
        </p:nvPicPr>
        <p:blipFill>
          <a:blip r:embed="rId6"/>
          <a:stretch>
            <a:fillRect/>
          </a:stretch>
        </p:blipFill>
        <p:spPr>
          <a:xfrm>
            <a:off x="6590233" y="5453224"/>
            <a:ext cx="1459523" cy="1360152"/>
          </a:xfrm>
          <a:prstGeom prst="rect">
            <a:avLst/>
          </a:prstGeom>
        </p:spPr>
      </p:pic>
      <p:sp>
        <p:nvSpPr>
          <p:cNvPr id="13" name="Rechthoek 12">
            <a:extLst>
              <a:ext uri="{FF2B5EF4-FFF2-40B4-BE49-F238E27FC236}">
                <a16:creationId xmlns:a16="http://schemas.microsoft.com/office/drawing/2014/main" id="{006907A5-DC49-401C-8976-158F761DF888}"/>
              </a:ext>
            </a:extLst>
          </p:cNvPr>
          <p:cNvSpPr/>
          <p:nvPr/>
        </p:nvSpPr>
        <p:spPr>
          <a:xfrm>
            <a:off x="251520" y="4005064"/>
            <a:ext cx="8435280"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239965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36E12A9-28E8-4E7E-AF4F-142CC34E91AB}"/>
              </a:ext>
            </a:extLst>
          </p:cNvPr>
          <p:cNvSpPr>
            <a:spLocks noGrp="1"/>
          </p:cNvSpPr>
          <p:nvPr>
            <p:ph idx="1"/>
          </p:nvPr>
        </p:nvSpPr>
        <p:spPr>
          <a:xfrm>
            <a:off x="457199" y="476672"/>
            <a:ext cx="8795321" cy="6244803"/>
          </a:xfrm>
        </p:spPr>
        <p:txBody>
          <a:bodyPr>
            <a:normAutofit/>
          </a:bodyPr>
          <a:lstStyle/>
          <a:p>
            <a:pPr marL="0" indent="0">
              <a:buNone/>
            </a:pPr>
            <a:r>
              <a:rPr lang="nl-NL" sz="2400" dirty="0"/>
              <a:t>Kleur nu zes congruente driehoeken in één figuur. </a:t>
            </a:r>
          </a:p>
          <a:p>
            <a:pPr marL="0" indent="0">
              <a:buNone/>
            </a:pPr>
            <a:endParaRPr lang="nl-NL" sz="2400" dirty="0"/>
          </a:p>
          <a:p>
            <a:pPr marL="0" indent="0">
              <a:buNone/>
            </a:pPr>
            <a:r>
              <a:rPr lang="nl-NL" sz="2400" dirty="0"/>
              <a:t> </a:t>
            </a:r>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marL="0" indent="0">
              <a:buNone/>
            </a:pPr>
            <a:r>
              <a:rPr lang="nl-NL" sz="2400" dirty="0"/>
              <a:t>Als het gelukt is, probeer dan ook bij de driehoeken uit opgaven 5b,c,d er steeds vier bij te tekenen, zodat je in elke figuur 6 congruente driehoeken hebt. NB: Driehoeken mogen ook door elkaar. </a:t>
            </a:r>
          </a:p>
        </p:txBody>
      </p:sp>
      <p:sp>
        <p:nvSpPr>
          <p:cNvPr id="2" name="Tekstvak 1">
            <a:extLst>
              <a:ext uri="{FF2B5EF4-FFF2-40B4-BE49-F238E27FC236}">
                <a16:creationId xmlns:a16="http://schemas.microsoft.com/office/drawing/2014/main" id="{E7A1EA83-56E5-4EBF-BB41-8D6390BD5358}"/>
              </a:ext>
            </a:extLst>
          </p:cNvPr>
          <p:cNvSpPr txBox="1"/>
          <p:nvPr/>
        </p:nvSpPr>
        <p:spPr>
          <a:xfrm>
            <a:off x="251520" y="116632"/>
            <a:ext cx="5688632" cy="461665"/>
          </a:xfrm>
          <a:prstGeom prst="rect">
            <a:avLst/>
          </a:prstGeom>
          <a:noFill/>
        </p:spPr>
        <p:txBody>
          <a:bodyPr wrap="square" rtlCol="0">
            <a:spAutoFit/>
          </a:bodyPr>
          <a:lstStyle/>
          <a:p>
            <a:r>
              <a:rPr lang="nl-NL" sz="2400" b="1" dirty="0"/>
              <a:t>Opdracht 6a</a:t>
            </a:r>
          </a:p>
        </p:txBody>
      </p:sp>
      <p:pic>
        <p:nvPicPr>
          <p:cNvPr id="6" name="Afbeelding 5">
            <a:extLst>
              <a:ext uri="{FF2B5EF4-FFF2-40B4-BE49-F238E27FC236}">
                <a16:creationId xmlns:a16="http://schemas.microsoft.com/office/drawing/2014/main" id="{501D2F2A-35D7-446C-8C7C-9D694B3BFD51}"/>
              </a:ext>
            </a:extLst>
          </p:cNvPr>
          <p:cNvPicPr>
            <a:picLocks noChangeAspect="1"/>
          </p:cNvPicPr>
          <p:nvPr/>
        </p:nvPicPr>
        <p:blipFill>
          <a:blip r:embed="rId2"/>
          <a:stretch>
            <a:fillRect/>
          </a:stretch>
        </p:blipFill>
        <p:spPr>
          <a:xfrm>
            <a:off x="281124" y="1002931"/>
            <a:ext cx="2957141" cy="2723209"/>
          </a:xfrm>
          <a:prstGeom prst="rect">
            <a:avLst/>
          </a:prstGeom>
        </p:spPr>
      </p:pic>
      <p:sp>
        <p:nvSpPr>
          <p:cNvPr id="8" name="Tekstvak 7">
            <a:extLst>
              <a:ext uri="{FF2B5EF4-FFF2-40B4-BE49-F238E27FC236}">
                <a16:creationId xmlns:a16="http://schemas.microsoft.com/office/drawing/2014/main" id="{634BEC72-2080-413A-9FEB-7894EE148997}"/>
              </a:ext>
            </a:extLst>
          </p:cNvPr>
          <p:cNvSpPr txBox="1"/>
          <p:nvPr/>
        </p:nvSpPr>
        <p:spPr>
          <a:xfrm>
            <a:off x="3884730" y="1124744"/>
            <a:ext cx="4978146" cy="2677656"/>
          </a:xfrm>
          <a:prstGeom prst="rect">
            <a:avLst/>
          </a:prstGeom>
          <a:noFill/>
        </p:spPr>
        <p:txBody>
          <a:bodyPr wrap="square" rtlCol="0">
            <a:spAutoFit/>
          </a:bodyPr>
          <a:lstStyle/>
          <a:p>
            <a:r>
              <a:rPr lang="nl-NL" sz="2400" dirty="0"/>
              <a:t>Vind hier dus nog 4 driehoeken bij. </a:t>
            </a:r>
          </a:p>
          <a:p>
            <a:endParaRPr lang="nl-NL" sz="2400" dirty="0"/>
          </a:p>
          <a:p>
            <a:r>
              <a:rPr lang="nl-NL" sz="2400" dirty="0"/>
              <a:t>Kleur ze erbij in jouw figuur op je werkblad. </a:t>
            </a:r>
          </a:p>
          <a:p>
            <a:endParaRPr lang="nl-NL" sz="2400" dirty="0"/>
          </a:p>
          <a:p>
            <a:r>
              <a:rPr lang="nl-NL" sz="2400" dirty="0"/>
              <a:t>Hoeveel driehoeken zijn er in totaal die congruent zijn met deze?</a:t>
            </a:r>
          </a:p>
        </p:txBody>
      </p:sp>
      <p:pic>
        <p:nvPicPr>
          <p:cNvPr id="9" name="Afbeelding 8">
            <a:extLst>
              <a:ext uri="{FF2B5EF4-FFF2-40B4-BE49-F238E27FC236}">
                <a16:creationId xmlns:a16="http://schemas.microsoft.com/office/drawing/2014/main" id="{7F684DAA-0274-4B0A-949A-FF1A5D59EC14}"/>
              </a:ext>
            </a:extLst>
          </p:cNvPr>
          <p:cNvPicPr>
            <a:picLocks noChangeAspect="1"/>
          </p:cNvPicPr>
          <p:nvPr/>
        </p:nvPicPr>
        <p:blipFill>
          <a:blip r:embed="rId3"/>
          <a:stretch>
            <a:fillRect/>
          </a:stretch>
        </p:blipFill>
        <p:spPr>
          <a:xfrm>
            <a:off x="281125" y="5513929"/>
            <a:ext cx="1408968" cy="1299447"/>
          </a:xfrm>
          <a:prstGeom prst="rect">
            <a:avLst/>
          </a:prstGeom>
        </p:spPr>
      </p:pic>
      <p:pic>
        <p:nvPicPr>
          <p:cNvPr id="10" name="Afbeelding 9">
            <a:extLst>
              <a:ext uri="{FF2B5EF4-FFF2-40B4-BE49-F238E27FC236}">
                <a16:creationId xmlns:a16="http://schemas.microsoft.com/office/drawing/2014/main" id="{A2ADB48F-350F-4172-84C8-11E7214FD670}"/>
              </a:ext>
            </a:extLst>
          </p:cNvPr>
          <p:cNvPicPr>
            <a:picLocks noChangeAspect="1"/>
          </p:cNvPicPr>
          <p:nvPr/>
        </p:nvPicPr>
        <p:blipFill>
          <a:blip r:embed="rId4"/>
          <a:stretch>
            <a:fillRect/>
          </a:stretch>
        </p:blipFill>
        <p:spPr>
          <a:xfrm>
            <a:off x="2195736" y="5462266"/>
            <a:ext cx="1440160" cy="1351110"/>
          </a:xfrm>
          <a:prstGeom prst="rect">
            <a:avLst/>
          </a:prstGeom>
        </p:spPr>
      </p:pic>
      <p:pic>
        <p:nvPicPr>
          <p:cNvPr id="11" name="Afbeelding 10">
            <a:extLst>
              <a:ext uri="{FF2B5EF4-FFF2-40B4-BE49-F238E27FC236}">
                <a16:creationId xmlns:a16="http://schemas.microsoft.com/office/drawing/2014/main" id="{62C3C390-8E5A-4F36-A6C8-96B3676A13A8}"/>
              </a:ext>
            </a:extLst>
          </p:cNvPr>
          <p:cNvPicPr>
            <a:picLocks noChangeAspect="1"/>
          </p:cNvPicPr>
          <p:nvPr/>
        </p:nvPicPr>
        <p:blipFill>
          <a:blip r:embed="rId5"/>
          <a:stretch>
            <a:fillRect/>
          </a:stretch>
        </p:blipFill>
        <p:spPr>
          <a:xfrm>
            <a:off x="4067944" y="5453224"/>
            <a:ext cx="1440160" cy="1360152"/>
          </a:xfrm>
          <a:prstGeom prst="rect">
            <a:avLst/>
          </a:prstGeom>
        </p:spPr>
      </p:pic>
      <p:sp>
        <p:nvSpPr>
          <p:cNvPr id="12" name="Tekstvak 11">
            <a:extLst>
              <a:ext uri="{FF2B5EF4-FFF2-40B4-BE49-F238E27FC236}">
                <a16:creationId xmlns:a16="http://schemas.microsoft.com/office/drawing/2014/main" id="{D9600141-AD14-44D2-AEB0-1D49BE1A34A0}"/>
              </a:ext>
            </a:extLst>
          </p:cNvPr>
          <p:cNvSpPr txBox="1"/>
          <p:nvPr/>
        </p:nvSpPr>
        <p:spPr>
          <a:xfrm>
            <a:off x="0" y="3706689"/>
            <a:ext cx="5688632" cy="461665"/>
          </a:xfrm>
          <a:prstGeom prst="rect">
            <a:avLst/>
          </a:prstGeom>
          <a:noFill/>
        </p:spPr>
        <p:txBody>
          <a:bodyPr wrap="square" rtlCol="0">
            <a:spAutoFit/>
          </a:bodyPr>
          <a:lstStyle/>
          <a:p>
            <a:r>
              <a:rPr lang="nl-NL" sz="2400" b="1" dirty="0"/>
              <a:t>Opdracht 6b,c,d</a:t>
            </a:r>
          </a:p>
        </p:txBody>
      </p:sp>
    </p:spTree>
    <p:extLst>
      <p:ext uri="{BB962C8B-B14F-4D97-AF65-F5344CB8AC3E}">
        <p14:creationId xmlns:p14="http://schemas.microsoft.com/office/powerpoint/2010/main" val="36468761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F15E7E-519B-4E8D-86AF-E007B4B955FB}"/>
              </a:ext>
            </a:extLst>
          </p:cNvPr>
          <p:cNvPicPr>
            <a:picLocks noChangeAspect="1"/>
          </p:cNvPicPr>
          <p:nvPr/>
        </p:nvPicPr>
        <p:blipFill>
          <a:blip r:embed="rId2"/>
          <a:stretch>
            <a:fillRect/>
          </a:stretch>
        </p:blipFill>
        <p:spPr>
          <a:xfrm>
            <a:off x="1547664" y="307566"/>
            <a:ext cx="6480720" cy="6413909"/>
          </a:xfrm>
          <a:prstGeom prst="rect">
            <a:avLst/>
          </a:prstGeom>
        </p:spPr>
      </p:pic>
      <p:sp>
        <p:nvSpPr>
          <p:cNvPr id="7" name="Tijdelijke aanduiding voor inhoud 2">
            <a:extLst>
              <a:ext uri="{FF2B5EF4-FFF2-40B4-BE49-F238E27FC236}">
                <a16:creationId xmlns:a16="http://schemas.microsoft.com/office/drawing/2014/main" id="{0282C5B6-2304-4B28-A8FB-235263BFC7D9}"/>
              </a:ext>
            </a:extLst>
          </p:cNvPr>
          <p:cNvSpPr txBox="1">
            <a:spLocks/>
          </p:cNvSpPr>
          <p:nvPr/>
        </p:nvSpPr>
        <p:spPr>
          <a:xfrm>
            <a:off x="457200" y="47667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nl-NL" dirty="0"/>
          </a:p>
        </p:txBody>
      </p:sp>
      <p:pic>
        <p:nvPicPr>
          <p:cNvPr id="2" name="Afbeelding 1">
            <a:extLst>
              <a:ext uri="{FF2B5EF4-FFF2-40B4-BE49-F238E27FC236}">
                <a16:creationId xmlns:a16="http://schemas.microsoft.com/office/drawing/2014/main" id="{3FC52440-1632-4247-8898-E22007AFDF09}"/>
              </a:ext>
            </a:extLst>
          </p:cNvPr>
          <p:cNvPicPr>
            <a:picLocks noChangeAspect="1"/>
          </p:cNvPicPr>
          <p:nvPr/>
        </p:nvPicPr>
        <p:blipFill>
          <a:blip r:embed="rId3"/>
          <a:stretch>
            <a:fillRect/>
          </a:stretch>
        </p:blipFill>
        <p:spPr>
          <a:xfrm>
            <a:off x="2123728" y="938337"/>
            <a:ext cx="5305475" cy="4806390"/>
          </a:xfrm>
          <a:prstGeom prst="rect">
            <a:avLst/>
          </a:prstGeom>
        </p:spPr>
      </p:pic>
      <p:sp>
        <p:nvSpPr>
          <p:cNvPr id="8" name="Tekstvak 7">
            <a:extLst>
              <a:ext uri="{FF2B5EF4-FFF2-40B4-BE49-F238E27FC236}">
                <a16:creationId xmlns:a16="http://schemas.microsoft.com/office/drawing/2014/main" id="{C91AAA8A-1F6C-4ECC-BA21-AE92FDCCA85E}"/>
              </a:ext>
            </a:extLst>
          </p:cNvPr>
          <p:cNvSpPr txBox="1"/>
          <p:nvPr/>
        </p:nvSpPr>
        <p:spPr>
          <a:xfrm>
            <a:off x="251520" y="116632"/>
            <a:ext cx="5688632" cy="461665"/>
          </a:xfrm>
          <a:prstGeom prst="rect">
            <a:avLst/>
          </a:prstGeom>
          <a:noFill/>
        </p:spPr>
        <p:txBody>
          <a:bodyPr wrap="square" rtlCol="0">
            <a:spAutoFit/>
          </a:bodyPr>
          <a:lstStyle/>
          <a:p>
            <a:r>
              <a:rPr lang="nl-NL" sz="2400" b="1" dirty="0"/>
              <a:t>Opdracht 6a   </a:t>
            </a:r>
            <a:r>
              <a:rPr lang="nl-NL" sz="2400" dirty="0"/>
              <a:t>bijvoorbeeld</a:t>
            </a:r>
          </a:p>
        </p:txBody>
      </p:sp>
    </p:spTree>
    <p:extLst>
      <p:ext uri="{BB962C8B-B14F-4D97-AF65-F5344CB8AC3E}">
        <p14:creationId xmlns:p14="http://schemas.microsoft.com/office/powerpoint/2010/main" val="7371519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F15E7E-519B-4E8D-86AF-E007B4B955FB}"/>
              </a:ext>
            </a:extLst>
          </p:cNvPr>
          <p:cNvPicPr>
            <a:picLocks noChangeAspect="1"/>
          </p:cNvPicPr>
          <p:nvPr/>
        </p:nvPicPr>
        <p:blipFill>
          <a:blip r:embed="rId2"/>
          <a:stretch>
            <a:fillRect/>
          </a:stretch>
        </p:blipFill>
        <p:spPr>
          <a:xfrm>
            <a:off x="1547664" y="307566"/>
            <a:ext cx="6480720" cy="6413909"/>
          </a:xfrm>
          <a:prstGeom prst="rect">
            <a:avLst/>
          </a:prstGeom>
        </p:spPr>
      </p:pic>
      <p:sp>
        <p:nvSpPr>
          <p:cNvPr id="7" name="Tijdelijke aanduiding voor inhoud 2">
            <a:extLst>
              <a:ext uri="{FF2B5EF4-FFF2-40B4-BE49-F238E27FC236}">
                <a16:creationId xmlns:a16="http://schemas.microsoft.com/office/drawing/2014/main" id="{0282C5B6-2304-4B28-A8FB-235263BFC7D9}"/>
              </a:ext>
            </a:extLst>
          </p:cNvPr>
          <p:cNvSpPr txBox="1">
            <a:spLocks/>
          </p:cNvSpPr>
          <p:nvPr/>
        </p:nvSpPr>
        <p:spPr>
          <a:xfrm>
            <a:off x="457200" y="47667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nl-NL" dirty="0"/>
          </a:p>
        </p:txBody>
      </p:sp>
      <p:pic>
        <p:nvPicPr>
          <p:cNvPr id="2" name="Afbeelding 1">
            <a:extLst>
              <a:ext uri="{FF2B5EF4-FFF2-40B4-BE49-F238E27FC236}">
                <a16:creationId xmlns:a16="http://schemas.microsoft.com/office/drawing/2014/main" id="{3FC52440-1632-4247-8898-E22007AFDF09}"/>
              </a:ext>
            </a:extLst>
          </p:cNvPr>
          <p:cNvPicPr>
            <a:picLocks noChangeAspect="1"/>
          </p:cNvPicPr>
          <p:nvPr/>
        </p:nvPicPr>
        <p:blipFill>
          <a:blip r:embed="rId3"/>
          <a:stretch>
            <a:fillRect/>
          </a:stretch>
        </p:blipFill>
        <p:spPr>
          <a:xfrm>
            <a:off x="2123728" y="938337"/>
            <a:ext cx="5305475" cy="4806390"/>
          </a:xfrm>
          <a:prstGeom prst="rect">
            <a:avLst/>
          </a:prstGeom>
        </p:spPr>
      </p:pic>
      <p:pic>
        <p:nvPicPr>
          <p:cNvPr id="3" name="Afbeelding 2">
            <a:extLst>
              <a:ext uri="{FF2B5EF4-FFF2-40B4-BE49-F238E27FC236}">
                <a16:creationId xmlns:a16="http://schemas.microsoft.com/office/drawing/2014/main" id="{EE371E14-9405-4114-B2A9-192666599ECC}"/>
              </a:ext>
            </a:extLst>
          </p:cNvPr>
          <p:cNvPicPr>
            <a:picLocks noChangeAspect="1"/>
          </p:cNvPicPr>
          <p:nvPr/>
        </p:nvPicPr>
        <p:blipFill>
          <a:blip r:embed="rId4"/>
          <a:stretch>
            <a:fillRect/>
          </a:stretch>
        </p:blipFill>
        <p:spPr>
          <a:xfrm>
            <a:off x="2123729" y="957344"/>
            <a:ext cx="5447062" cy="4690526"/>
          </a:xfrm>
          <a:prstGeom prst="rect">
            <a:avLst/>
          </a:prstGeom>
        </p:spPr>
      </p:pic>
      <p:sp>
        <p:nvSpPr>
          <p:cNvPr id="8" name="Tekstvak 7">
            <a:extLst>
              <a:ext uri="{FF2B5EF4-FFF2-40B4-BE49-F238E27FC236}">
                <a16:creationId xmlns:a16="http://schemas.microsoft.com/office/drawing/2014/main" id="{BFA075A1-B19A-49FF-BAB5-CA87C5A41A41}"/>
              </a:ext>
            </a:extLst>
          </p:cNvPr>
          <p:cNvSpPr txBox="1"/>
          <p:nvPr/>
        </p:nvSpPr>
        <p:spPr>
          <a:xfrm>
            <a:off x="251520" y="116632"/>
            <a:ext cx="5688632" cy="461665"/>
          </a:xfrm>
          <a:prstGeom prst="rect">
            <a:avLst/>
          </a:prstGeom>
          <a:noFill/>
        </p:spPr>
        <p:txBody>
          <a:bodyPr wrap="square" rtlCol="0">
            <a:spAutoFit/>
          </a:bodyPr>
          <a:lstStyle/>
          <a:p>
            <a:r>
              <a:rPr lang="nl-NL" sz="2400" b="1" dirty="0"/>
              <a:t>Opdracht 6b   </a:t>
            </a:r>
            <a:r>
              <a:rPr lang="nl-NL" sz="2400" dirty="0"/>
              <a:t>bijvoorbeeld</a:t>
            </a:r>
          </a:p>
        </p:txBody>
      </p:sp>
    </p:spTree>
    <p:extLst>
      <p:ext uri="{BB962C8B-B14F-4D97-AF65-F5344CB8AC3E}">
        <p14:creationId xmlns:p14="http://schemas.microsoft.com/office/powerpoint/2010/main" val="16894987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F15E7E-519B-4E8D-86AF-E007B4B955FB}"/>
              </a:ext>
            </a:extLst>
          </p:cNvPr>
          <p:cNvPicPr>
            <a:picLocks noChangeAspect="1"/>
          </p:cNvPicPr>
          <p:nvPr/>
        </p:nvPicPr>
        <p:blipFill>
          <a:blip r:embed="rId2"/>
          <a:stretch>
            <a:fillRect/>
          </a:stretch>
        </p:blipFill>
        <p:spPr>
          <a:xfrm>
            <a:off x="1547664" y="307566"/>
            <a:ext cx="6480720" cy="6413909"/>
          </a:xfrm>
          <a:prstGeom prst="rect">
            <a:avLst/>
          </a:prstGeom>
        </p:spPr>
      </p:pic>
      <p:sp>
        <p:nvSpPr>
          <p:cNvPr id="7" name="Tijdelijke aanduiding voor inhoud 2">
            <a:extLst>
              <a:ext uri="{FF2B5EF4-FFF2-40B4-BE49-F238E27FC236}">
                <a16:creationId xmlns:a16="http://schemas.microsoft.com/office/drawing/2014/main" id="{0282C5B6-2304-4B28-A8FB-235263BFC7D9}"/>
              </a:ext>
            </a:extLst>
          </p:cNvPr>
          <p:cNvSpPr txBox="1">
            <a:spLocks/>
          </p:cNvSpPr>
          <p:nvPr/>
        </p:nvSpPr>
        <p:spPr>
          <a:xfrm>
            <a:off x="457200" y="47667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nl-NL" dirty="0"/>
          </a:p>
        </p:txBody>
      </p:sp>
      <p:pic>
        <p:nvPicPr>
          <p:cNvPr id="2" name="Afbeelding 1">
            <a:extLst>
              <a:ext uri="{FF2B5EF4-FFF2-40B4-BE49-F238E27FC236}">
                <a16:creationId xmlns:a16="http://schemas.microsoft.com/office/drawing/2014/main" id="{3FC52440-1632-4247-8898-E22007AFDF09}"/>
              </a:ext>
            </a:extLst>
          </p:cNvPr>
          <p:cNvPicPr>
            <a:picLocks noChangeAspect="1"/>
          </p:cNvPicPr>
          <p:nvPr/>
        </p:nvPicPr>
        <p:blipFill>
          <a:blip r:embed="rId3"/>
          <a:stretch>
            <a:fillRect/>
          </a:stretch>
        </p:blipFill>
        <p:spPr>
          <a:xfrm>
            <a:off x="2123728" y="938337"/>
            <a:ext cx="5305475" cy="4806390"/>
          </a:xfrm>
          <a:prstGeom prst="rect">
            <a:avLst/>
          </a:prstGeom>
        </p:spPr>
      </p:pic>
      <p:pic>
        <p:nvPicPr>
          <p:cNvPr id="3" name="Afbeelding 2">
            <a:extLst>
              <a:ext uri="{FF2B5EF4-FFF2-40B4-BE49-F238E27FC236}">
                <a16:creationId xmlns:a16="http://schemas.microsoft.com/office/drawing/2014/main" id="{EE371E14-9405-4114-B2A9-192666599ECC}"/>
              </a:ext>
            </a:extLst>
          </p:cNvPr>
          <p:cNvPicPr>
            <a:picLocks noChangeAspect="1"/>
          </p:cNvPicPr>
          <p:nvPr/>
        </p:nvPicPr>
        <p:blipFill>
          <a:blip r:embed="rId4"/>
          <a:stretch>
            <a:fillRect/>
          </a:stretch>
        </p:blipFill>
        <p:spPr>
          <a:xfrm>
            <a:off x="2123729" y="957344"/>
            <a:ext cx="5447062" cy="4690526"/>
          </a:xfrm>
          <a:prstGeom prst="rect">
            <a:avLst/>
          </a:prstGeom>
        </p:spPr>
      </p:pic>
      <p:pic>
        <p:nvPicPr>
          <p:cNvPr id="8" name="Afbeelding 7">
            <a:extLst>
              <a:ext uri="{FF2B5EF4-FFF2-40B4-BE49-F238E27FC236}">
                <a16:creationId xmlns:a16="http://schemas.microsoft.com/office/drawing/2014/main" id="{0BFC5BB0-8F5E-4EE8-A583-52FE798C4B3C}"/>
              </a:ext>
            </a:extLst>
          </p:cNvPr>
          <p:cNvPicPr>
            <a:picLocks noChangeAspect="1"/>
          </p:cNvPicPr>
          <p:nvPr/>
        </p:nvPicPr>
        <p:blipFill>
          <a:blip r:embed="rId5"/>
          <a:stretch>
            <a:fillRect/>
          </a:stretch>
        </p:blipFill>
        <p:spPr>
          <a:xfrm>
            <a:off x="2216949" y="957344"/>
            <a:ext cx="5184836" cy="4748019"/>
          </a:xfrm>
          <a:prstGeom prst="rect">
            <a:avLst/>
          </a:prstGeom>
        </p:spPr>
      </p:pic>
      <p:pic>
        <p:nvPicPr>
          <p:cNvPr id="9" name="Afbeelding 8">
            <a:extLst>
              <a:ext uri="{FF2B5EF4-FFF2-40B4-BE49-F238E27FC236}">
                <a16:creationId xmlns:a16="http://schemas.microsoft.com/office/drawing/2014/main" id="{7F84B49B-929C-4E42-B56B-FA591F0D1534}"/>
              </a:ext>
            </a:extLst>
          </p:cNvPr>
          <p:cNvPicPr>
            <a:picLocks noChangeAspect="1"/>
          </p:cNvPicPr>
          <p:nvPr/>
        </p:nvPicPr>
        <p:blipFill>
          <a:blip r:embed="rId6"/>
          <a:stretch>
            <a:fillRect/>
          </a:stretch>
        </p:blipFill>
        <p:spPr>
          <a:xfrm>
            <a:off x="2183150" y="953900"/>
            <a:ext cx="5218634" cy="4806390"/>
          </a:xfrm>
          <a:prstGeom prst="rect">
            <a:avLst/>
          </a:prstGeom>
        </p:spPr>
      </p:pic>
      <p:sp>
        <p:nvSpPr>
          <p:cNvPr id="10" name="Tekstvak 9">
            <a:extLst>
              <a:ext uri="{FF2B5EF4-FFF2-40B4-BE49-F238E27FC236}">
                <a16:creationId xmlns:a16="http://schemas.microsoft.com/office/drawing/2014/main" id="{62EE8986-1D9F-4CB0-A5C2-30FEF4E35E3A}"/>
              </a:ext>
            </a:extLst>
          </p:cNvPr>
          <p:cNvSpPr txBox="1"/>
          <p:nvPr/>
        </p:nvSpPr>
        <p:spPr>
          <a:xfrm>
            <a:off x="251520" y="116632"/>
            <a:ext cx="5688632" cy="461665"/>
          </a:xfrm>
          <a:prstGeom prst="rect">
            <a:avLst/>
          </a:prstGeom>
          <a:noFill/>
        </p:spPr>
        <p:txBody>
          <a:bodyPr wrap="square" rtlCol="0">
            <a:spAutoFit/>
          </a:bodyPr>
          <a:lstStyle/>
          <a:p>
            <a:r>
              <a:rPr lang="nl-NL" sz="2400" b="1" dirty="0"/>
              <a:t>Opdracht 6c   </a:t>
            </a:r>
            <a:r>
              <a:rPr lang="nl-NL" sz="2400" dirty="0"/>
              <a:t>bijvoorbeeld</a:t>
            </a:r>
          </a:p>
        </p:txBody>
      </p:sp>
    </p:spTree>
    <p:extLst>
      <p:ext uri="{BB962C8B-B14F-4D97-AF65-F5344CB8AC3E}">
        <p14:creationId xmlns:p14="http://schemas.microsoft.com/office/powerpoint/2010/main" val="29621099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F15E7E-519B-4E8D-86AF-E007B4B955FB}"/>
              </a:ext>
            </a:extLst>
          </p:cNvPr>
          <p:cNvPicPr>
            <a:picLocks noChangeAspect="1"/>
          </p:cNvPicPr>
          <p:nvPr/>
        </p:nvPicPr>
        <p:blipFill>
          <a:blip r:embed="rId2"/>
          <a:stretch>
            <a:fillRect/>
          </a:stretch>
        </p:blipFill>
        <p:spPr>
          <a:xfrm>
            <a:off x="1547664" y="307566"/>
            <a:ext cx="6480720" cy="6413909"/>
          </a:xfrm>
          <a:prstGeom prst="rect">
            <a:avLst/>
          </a:prstGeom>
        </p:spPr>
      </p:pic>
      <p:sp>
        <p:nvSpPr>
          <p:cNvPr id="7" name="Tijdelijke aanduiding voor inhoud 2">
            <a:extLst>
              <a:ext uri="{FF2B5EF4-FFF2-40B4-BE49-F238E27FC236}">
                <a16:creationId xmlns:a16="http://schemas.microsoft.com/office/drawing/2014/main" id="{0282C5B6-2304-4B28-A8FB-235263BFC7D9}"/>
              </a:ext>
            </a:extLst>
          </p:cNvPr>
          <p:cNvSpPr txBox="1">
            <a:spLocks/>
          </p:cNvSpPr>
          <p:nvPr/>
        </p:nvSpPr>
        <p:spPr>
          <a:xfrm>
            <a:off x="457200" y="47667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nl-NL" dirty="0"/>
          </a:p>
        </p:txBody>
      </p:sp>
      <p:sp>
        <p:nvSpPr>
          <p:cNvPr id="6" name="Tekstvak 5">
            <a:extLst>
              <a:ext uri="{FF2B5EF4-FFF2-40B4-BE49-F238E27FC236}">
                <a16:creationId xmlns:a16="http://schemas.microsoft.com/office/drawing/2014/main" id="{08387064-AF47-4EBC-9098-57314932714A}"/>
              </a:ext>
            </a:extLst>
          </p:cNvPr>
          <p:cNvSpPr txBox="1"/>
          <p:nvPr/>
        </p:nvSpPr>
        <p:spPr>
          <a:xfrm>
            <a:off x="251520" y="116632"/>
            <a:ext cx="5688632" cy="461665"/>
          </a:xfrm>
          <a:prstGeom prst="rect">
            <a:avLst/>
          </a:prstGeom>
          <a:noFill/>
        </p:spPr>
        <p:txBody>
          <a:bodyPr wrap="square" rtlCol="0">
            <a:spAutoFit/>
          </a:bodyPr>
          <a:lstStyle/>
          <a:p>
            <a:r>
              <a:rPr lang="nl-NL" sz="2400" b="1" dirty="0"/>
              <a:t>Opdracht 6d   </a:t>
            </a:r>
            <a:r>
              <a:rPr lang="nl-NL" sz="2400" dirty="0"/>
              <a:t>bijvoorbeeld</a:t>
            </a:r>
          </a:p>
        </p:txBody>
      </p:sp>
      <p:pic>
        <p:nvPicPr>
          <p:cNvPr id="2" name="Afbeelding 1">
            <a:extLst>
              <a:ext uri="{FF2B5EF4-FFF2-40B4-BE49-F238E27FC236}">
                <a16:creationId xmlns:a16="http://schemas.microsoft.com/office/drawing/2014/main" id="{3FC52440-1632-4247-8898-E22007AFDF09}"/>
              </a:ext>
            </a:extLst>
          </p:cNvPr>
          <p:cNvPicPr>
            <a:picLocks noChangeAspect="1"/>
          </p:cNvPicPr>
          <p:nvPr/>
        </p:nvPicPr>
        <p:blipFill>
          <a:blip r:embed="rId3"/>
          <a:stretch>
            <a:fillRect/>
          </a:stretch>
        </p:blipFill>
        <p:spPr>
          <a:xfrm>
            <a:off x="2123728" y="938337"/>
            <a:ext cx="5305475" cy="4806390"/>
          </a:xfrm>
          <a:prstGeom prst="rect">
            <a:avLst/>
          </a:prstGeom>
        </p:spPr>
      </p:pic>
      <p:pic>
        <p:nvPicPr>
          <p:cNvPr id="3" name="Afbeelding 2">
            <a:extLst>
              <a:ext uri="{FF2B5EF4-FFF2-40B4-BE49-F238E27FC236}">
                <a16:creationId xmlns:a16="http://schemas.microsoft.com/office/drawing/2014/main" id="{EE371E14-9405-4114-B2A9-192666599ECC}"/>
              </a:ext>
            </a:extLst>
          </p:cNvPr>
          <p:cNvPicPr>
            <a:picLocks noChangeAspect="1"/>
          </p:cNvPicPr>
          <p:nvPr/>
        </p:nvPicPr>
        <p:blipFill>
          <a:blip r:embed="rId4"/>
          <a:stretch>
            <a:fillRect/>
          </a:stretch>
        </p:blipFill>
        <p:spPr>
          <a:xfrm>
            <a:off x="2123729" y="957344"/>
            <a:ext cx="5447062" cy="4690526"/>
          </a:xfrm>
          <a:prstGeom prst="rect">
            <a:avLst/>
          </a:prstGeom>
        </p:spPr>
      </p:pic>
      <p:pic>
        <p:nvPicPr>
          <p:cNvPr id="8" name="Afbeelding 7">
            <a:extLst>
              <a:ext uri="{FF2B5EF4-FFF2-40B4-BE49-F238E27FC236}">
                <a16:creationId xmlns:a16="http://schemas.microsoft.com/office/drawing/2014/main" id="{0BFC5BB0-8F5E-4EE8-A583-52FE798C4B3C}"/>
              </a:ext>
            </a:extLst>
          </p:cNvPr>
          <p:cNvPicPr>
            <a:picLocks noChangeAspect="1"/>
          </p:cNvPicPr>
          <p:nvPr/>
        </p:nvPicPr>
        <p:blipFill>
          <a:blip r:embed="rId5"/>
          <a:stretch>
            <a:fillRect/>
          </a:stretch>
        </p:blipFill>
        <p:spPr>
          <a:xfrm>
            <a:off x="2216949" y="957344"/>
            <a:ext cx="5184836" cy="4748019"/>
          </a:xfrm>
          <a:prstGeom prst="rect">
            <a:avLst/>
          </a:prstGeom>
        </p:spPr>
      </p:pic>
    </p:spTree>
    <p:extLst>
      <p:ext uri="{BB962C8B-B14F-4D97-AF65-F5344CB8AC3E}">
        <p14:creationId xmlns:p14="http://schemas.microsoft.com/office/powerpoint/2010/main" val="3988180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0784DC4B-4125-4EC3-AC0C-1E7F94BAAEA6}"/>
              </a:ext>
            </a:extLst>
          </p:cNvPr>
          <p:cNvSpPr txBox="1">
            <a:spLocks/>
          </p:cNvSpPr>
          <p:nvPr/>
        </p:nvSpPr>
        <p:spPr>
          <a:xfrm>
            <a:off x="323528" y="20140"/>
            <a:ext cx="8208912" cy="36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b="1" dirty="0"/>
              <a:t>Opdracht 7</a:t>
            </a:r>
            <a:endParaRPr lang="nl-NL" sz="2400" dirty="0"/>
          </a:p>
          <a:p>
            <a:pPr marL="0" indent="0">
              <a:buFont typeface="Arial" pitchFamily="34" charset="0"/>
              <a:buNone/>
            </a:pPr>
            <a:r>
              <a:rPr lang="nl-NL" sz="2400" dirty="0"/>
              <a:t>Driehoeken die precies dezelfde vorm hebben heten </a:t>
            </a:r>
            <a:r>
              <a:rPr lang="nl-NL" sz="2400" b="1" dirty="0"/>
              <a:t>gelijkvormige driehoeken</a:t>
            </a:r>
            <a:r>
              <a:rPr lang="nl-NL" sz="2400" dirty="0"/>
              <a:t>. Hieronder zie je twee gelijkvormige driehoeken die niet even groot zijn. Die zijn al ingekleurd op je werkblad. Probeer nog meer driehoeken te vinden die gelijkvormig zijn met deze twee en allemaal niet even groot zijn.  Kleur ze erbij in de figuur op je werkblad. Er zijn er nog drie. </a:t>
            </a:r>
          </a:p>
        </p:txBody>
      </p:sp>
      <p:pic>
        <p:nvPicPr>
          <p:cNvPr id="7" name="Afbeelding 6">
            <a:extLst>
              <a:ext uri="{FF2B5EF4-FFF2-40B4-BE49-F238E27FC236}">
                <a16:creationId xmlns:a16="http://schemas.microsoft.com/office/drawing/2014/main" id="{E23DEA13-5619-44D8-BFAE-C53E5FF33AC3}"/>
              </a:ext>
            </a:extLst>
          </p:cNvPr>
          <p:cNvPicPr>
            <a:picLocks noChangeAspect="1"/>
          </p:cNvPicPr>
          <p:nvPr/>
        </p:nvPicPr>
        <p:blipFill>
          <a:blip r:embed="rId2"/>
          <a:stretch>
            <a:fillRect/>
          </a:stretch>
        </p:blipFill>
        <p:spPr>
          <a:xfrm>
            <a:off x="1403648" y="2885534"/>
            <a:ext cx="4244320" cy="3821453"/>
          </a:xfrm>
          <a:prstGeom prst="rect">
            <a:avLst/>
          </a:prstGeom>
        </p:spPr>
      </p:pic>
    </p:spTree>
    <p:extLst>
      <p:ext uri="{BB962C8B-B14F-4D97-AF65-F5344CB8AC3E}">
        <p14:creationId xmlns:p14="http://schemas.microsoft.com/office/powerpoint/2010/main" val="120910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0784DC4B-4125-4EC3-AC0C-1E7F94BAAEA6}"/>
              </a:ext>
            </a:extLst>
          </p:cNvPr>
          <p:cNvSpPr txBox="1">
            <a:spLocks/>
          </p:cNvSpPr>
          <p:nvPr/>
        </p:nvSpPr>
        <p:spPr>
          <a:xfrm>
            <a:off x="323528" y="20140"/>
            <a:ext cx="8208912" cy="36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b="1" dirty="0"/>
              <a:t>Opdracht 7</a:t>
            </a:r>
            <a:endParaRPr lang="nl-NL" sz="2400" dirty="0"/>
          </a:p>
          <a:p>
            <a:pPr marL="0" indent="0">
              <a:buNone/>
            </a:pPr>
            <a:r>
              <a:rPr lang="nl-NL" sz="2400" dirty="0"/>
              <a:t>Driehoeken die precies dezelfde vorm hebben heten </a:t>
            </a:r>
            <a:r>
              <a:rPr lang="nl-NL" sz="2400" b="1" dirty="0"/>
              <a:t>gelijkvormige driehoeken</a:t>
            </a:r>
            <a:r>
              <a:rPr lang="nl-NL" sz="2400" dirty="0"/>
              <a:t>. Hieronder zie je twee gelijkvormige driehoeken die niet even groot zijn. Die zijn al ingekleurd op je werkblad. Probeer nog meer driehoeken te vinden die gelijkvormig zijn met deze twee en allemaal niet even groot zijn. Kleur ze erbij in de figuur op je werkblad. Er zijn er nog drie. </a:t>
            </a:r>
          </a:p>
        </p:txBody>
      </p:sp>
      <p:pic>
        <p:nvPicPr>
          <p:cNvPr id="7" name="Afbeelding 6">
            <a:extLst>
              <a:ext uri="{FF2B5EF4-FFF2-40B4-BE49-F238E27FC236}">
                <a16:creationId xmlns:a16="http://schemas.microsoft.com/office/drawing/2014/main" id="{E23DEA13-5619-44D8-BFAE-C53E5FF33AC3}"/>
              </a:ext>
            </a:extLst>
          </p:cNvPr>
          <p:cNvPicPr>
            <a:picLocks noChangeAspect="1"/>
          </p:cNvPicPr>
          <p:nvPr/>
        </p:nvPicPr>
        <p:blipFill>
          <a:blip r:embed="rId2"/>
          <a:stretch>
            <a:fillRect/>
          </a:stretch>
        </p:blipFill>
        <p:spPr>
          <a:xfrm>
            <a:off x="1403648" y="2885534"/>
            <a:ext cx="4244320" cy="3821453"/>
          </a:xfrm>
          <a:prstGeom prst="rect">
            <a:avLst/>
          </a:prstGeom>
        </p:spPr>
      </p:pic>
      <p:pic>
        <p:nvPicPr>
          <p:cNvPr id="8" name="Afbeelding 7">
            <a:extLst>
              <a:ext uri="{FF2B5EF4-FFF2-40B4-BE49-F238E27FC236}">
                <a16:creationId xmlns:a16="http://schemas.microsoft.com/office/drawing/2014/main" id="{B621BB9C-1D6F-4D8E-8757-F73CC7507BAA}"/>
              </a:ext>
            </a:extLst>
          </p:cNvPr>
          <p:cNvPicPr>
            <a:picLocks noChangeAspect="1"/>
          </p:cNvPicPr>
          <p:nvPr/>
        </p:nvPicPr>
        <p:blipFill>
          <a:blip r:embed="rId3"/>
          <a:stretch>
            <a:fillRect/>
          </a:stretch>
        </p:blipFill>
        <p:spPr>
          <a:xfrm>
            <a:off x="1403648" y="2970027"/>
            <a:ext cx="4273030" cy="3736959"/>
          </a:xfrm>
          <a:prstGeom prst="rect">
            <a:avLst/>
          </a:prstGeom>
        </p:spPr>
      </p:pic>
    </p:spTree>
    <p:extLst>
      <p:ext uri="{BB962C8B-B14F-4D97-AF65-F5344CB8AC3E}">
        <p14:creationId xmlns:p14="http://schemas.microsoft.com/office/powerpoint/2010/main" val="2130510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0784DC4B-4125-4EC3-AC0C-1E7F94BAAEA6}"/>
              </a:ext>
            </a:extLst>
          </p:cNvPr>
          <p:cNvSpPr txBox="1">
            <a:spLocks/>
          </p:cNvSpPr>
          <p:nvPr/>
        </p:nvSpPr>
        <p:spPr>
          <a:xfrm>
            <a:off x="323528" y="20140"/>
            <a:ext cx="8208912" cy="36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b="1" dirty="0"/>
              <a:t>Opdracht 7</a:t>
            </a:r>
            <a:endParaRPr lang="nl-NL" sz="2400" dirty="0"/>
          </a:p>
          <a:p>
            <a:pPr marL="0" indent="0">
              <a:buNone/>
            </a:pPr>
            <a:r>
              <a:rPr lang="nl-NL" sz="2400" dirty="0"/>
              <a:t>Driehoeken die precies dezelfde vorm hebben heten </a:t>
            </a:r>
            <a:r>
              <a:rPr lang="nl-NL" sz="2400" b="1" dirty="0"/>
              <a:t>gelijkvormige driehoeken</a:t>
            </a:r>
            <a:r>
              <a:rPr lang="nl-NL" sz="2400" dirty="0"/>
              <a:t>. Hieronder zie je twee gelijkvormige driehoeken die niet even groot zijn. Die zijn al ingekleurd op je werkblad. Probeer nog meer driehoeken te vinden die gelijkvormig zijn met deze twee en allemaal niet even groot zijn. Kleur ze erbij in de figuur op je werkblad. Er zijn er nog drie.</a:t>
            </a:r>
          </a:p>
        </p:txBody>
      </p:sp>
      <p:pic>
        <p:nvPicPr>
          <p:cNvPr id="7" name="Afbeelding 6">
            <a:extLst>
              <a:ext uri="{FF2B5EF4-FFF2-40B4-BE49-F238E27FC236}">
                <a16:creationId xmlns:a16="http://schemas.microsoft.com/office/drawing/2014/main" id="{E23DEA13-5619-44D8-BFAE-C53E5FF33AC3}"/>
              </a:ext>
            </a:extLst>
          </p:cNvPr>
          <p:cNvPicPr>
            <a:picLocks noChangeAspect="1"/>
          </p:cNvPicPr>
          <p:nvPr/>
        </p:nvPicPr>
        <p:blipFill>
          <a:blip r:embed="rId2"/>
          <a:stretch>
            <a:fillRect/>
          </a:stretch>
        </p:blipFill>
        <p:spPr>
          <a:xfrm>
            <a:off x="1403648" y="2885534"/>
            <a:ext cx="4244320" cy="3821453"/>
          </a:xfrm>
          <a:prstGeom prst="rect">
            <a:avLst/>
          </a:prstGeom>
        </p:spPr>
      </p:pic>
      <p:pic>
        <p:nvPicPr>
          <p:cNvPr id="8" name="Afbeelding 7">
            <a:extLst>
              <a:ext uri="{FF2B5EF4-FFF2-40B4-BE49-F238E27FC236}">
                <a16:creationId xmlns:a16="http://schemas.microsoft.com/office/drawing/2014/main" id="{B621BB9C-1D6F-4D8E-8757-F73CC7507BAA}"/>
              </a:ext>
            </a:extLst>
          </p:cNvPr>
          <p:cNvPicPr>
            <a:picLocks noChangeAspect="1"/>
          </p:cNvPicPr>
          <p:nvPr/>
        </p:nvPicPr>
        <p:blipFill>
          <a:blip r:embed="rId3"/>
          <a:stretch>
            <a:fillRect/>
          </a:stretch>
        </p:blipFill>
        <p:spPr>
          <a:xfrm>
            <a:off x="1403648" y="2970027"/>
            <a:ext cx="4273030" cy="3736959"/>
          </a:xfrm>
          <a:prstGeom prst="rect">
            <a:avLst/>
          </a:prstGeom>
        </p:spPr>
      </p:pic>
      <p:pic>
        <p:nvPicPr>
          <p:cNvPr id="2" name="Afbeelding 1">
            <a:extLst>
              <a:ext uri="{FF2B5EF4-FFF2-40B4-BE49-F238E27FC236}">
                <a16:creationId xmlns:a16="http://schemas.microsoft.com/office/drawing/2014/main" id="{46AA8DDC-126F-449D-982E-AF3AA6BCDF32}"/>
              </a:ext>
            </a:extLst>
          </p:cNvPr>
          <p:cNvPicPr>
            <a:picLocks noChangeAspect="1"/>
          </p:cNvPicPr>
          <p:nvPr/>
        </p:nvPicPr>
        <p:blipFill>
          <a:blip r:embed="rId4"/>
          <a:stretch>
            <a:fillRect/>
          </a:stretch>
        </p:blipFill>
        <p:spPr>
          <a:xfrm>
            <a:off x="1497137" y="2885534"/>
            <a:ext cx="4179541" cy="4064243"/>
          </a:xfrm>
          <a:prstGeom prst="rect">
            <a:avLst/>
          </a:prstGeom>
        </p:spPr>
      </p:pic>
    </p:spTree>
    <p:extLst>
      <p:ext uri="{BB962C8B-B14F-4D97-AF65-F5344CB8AC3E}">
        <p14:creationId xmlns:p14="http://schemas.microsoft.com/office/powerpoint/2010/main" val="307875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0" y="2671540"/>
            <a:ext cx="8936821"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7" name="Rechthoek 6">
            <a:extLst>
              <a:ext uri="{FF2B5EF4-FFF2-40B4-BE49-F238E27FC236}">
                <a16:creationId xmlns:a16="http://schemas.microsoft.com/office/drawing/2014/main" id="{8EE85A73-0AD4-4FC7-9E77-E1560CDFC41B}"/>
              </a:ext>
            </a:extLst>
          </p:cNvPr>
          <p:cNvSpPr/>
          <p:nvPr/>
        </p:nvSpPr>
        <p:spPr>
          <a:xfrm>
            <a:off x="56818" y="3933056"/>
            <a:ext cx="9030364" cy="2868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782670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0784DC4B-4125-4EC3-AC0C-1E7F94BAAEA6}"/>
              </a:ext>
            </a:extLst>
          </p:cNvPr>
          <p:cNvSpPr txBox="1">
            <a:spLocks/>
          </p:cNvSpPr>
          <p:nvPr/>
        </p:nvSpPr>
        <p:spPr>
          <a:xfrm>
            <a:off x="323528" y="20140"/>
            <a:ext cx="8208912" cy="36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b="1" dirty="0"/>
              <a:t>Opdracht 7</a:t>
            </a:r>
            <a:endParaRPr lang="nl-NL" sz="2400" dirty="0"/>
          </a:p>
          <a:p>
            <a:pPr marL="0" indent="0">
              <a:buNone/>
            </a:pPr>
            <a:r>
              <a:rPr lang="nl-NL" sz="2400" dirty="0"/>
              <a:t>Driehoeken die precies dezelfde vorm hebben heten </a:t>
            </a:r>
            <a:r>
              <a:rPr lang="nl-NL" sz="2400" b="1" dirty="0"/>
              <a:t>gelijkvormige driehoeken</a:t>
            </a:r>
            <a:r>
              <a:rPr lang="nl-NL" sz="2400" dirty="0"/>
              <a:t>. Hieronder zie je twee gelijkvormige driehoeken die niet even groot zijn. Die zijn al ingekleurd op je werkblad. Probeer nog meer driehoeken te vinden die gelijkvormig zijn met deze twee en allemaal niet even groot zijn. Kleur ze erbij in de figuur op je werkblad. Er zijn er nog drie.</a:t>
            </a:r>
          </a:p>
        </p:txBody>
      </p:sp>
      <p:pic>
        <p:nvPicPr>
          <p:cNvPr id="7" name="Afbeelding 6">
            <a:extLst>
              <a:ext uri="{FF2B5EF4-FFF2-40B4-BE49-F238E27FC236}">
                <a16:creationId xmlns:a16="http://schemas.microsoft.com/office/drawing/2014/main" id="{E23DEA13-5619-44D8-BFAE-C53E5FF33AC3}"/>
              </a:ext>
            </a:extLst>
          </p:cNvPr>
          <p:cNvPicPr>
            <a:picLocks noChangeAspect="1"/>
          </p:cNvPicPr>
          <p:nvPr/>
        </p:nvPicPr>
        <p:blipFill>
          <a:blip r:embed="rId2"/>
          <a:stretch>
            <a:fillRect/>
          </a:stretch>
        </p:blipFill>
        <p:spPr>
          <a:xfrm>
            <a:off x="1403648" y="2885534"/>
            <a:ext cx="4244320" cy="3821453"/>
          </a:xfrm>
          <a:prstGeom prst="rect">
            <a:avLst/>
          </a:prstGeom>
        </p:spPr>
      </p:pic>
      <p:pic>
        <p:nvPicPr>
          <p:cNvPr id="8" name="Afbeelding 7">
            <a:extLst>
              <a:ext uri="{FF2B5EF4-FFF2-40B4-BE49-F238E27FC236}">
                <a16:creationId xmlns:a16="http://schemas.microsoft.com/office/drawing/2014/main" id="{B621BB9C-1D6F-4D8E-8757-F73CC7507BAA}"/>
              </a:ext>
            </a:extLst>
          </p:cNvPr>
          <p:cNvPicPr>
            <a:picLocks noChangeAspect="1"/>
          </p:cNvPicPr>
          <p:nvPr/>
        </p:nvPicPr>
        <p:blipFill>
          <a:blip r:embed="rId3"/>
          <a:stretch>
            <a:fillRect/>
          </a:stretch>
        </p:blipFill>
        <p:spPr>
          <a:xfrm>
            <a:off x="1403648" y="2970027"/>
            <a:ext cx="4273030" cy="3736959"/>
          </a:xfrm>
          <a:prstGeom prst="rect">
            <a:avLst/>
          </a:prstGeom>
        </p:spPr>
      </p:pic>
      <p:pic>
        <p:nvPicPr>
          <p:cNvPr id="2" name="Afbeelding 1">
            <a:extLst>
              <a:ext uri="{FF2B5EF4-FFF2-40B4-BE49-F238E27FC236}">
                <a16:creationId xmlns:a16="http://schemas.microsoft.com/office/drawing/2014/main" id="{F618EEA6-4EFA-4CA7-BC12-E4C54C4D608F}"/>
              </a:ext>
            </a:extLst>
          </p:cNvPr>
          <p:cNvPicPr>
            <a:picLocks noChangeAspect="1"/>
          </p:cNvPicPr>
          <p:nvPr/>
        </p:nvPicPr>
        <p:blipFill>
          <a:blip r:embed="rId4"/>
          <a:stretch>
            <a:fillRect/>
          </a:stretch>
        </p:blipFill>
        <p:spPr>
          <a:xfrm>
            <a:off x="1335791" y="2896719"/>
            <a:ext cx="4388337" cy="3844649"/>
          </a:xfrm>
          <a:prstGeom prst="rect">
            <a:avLst/>
          </a:prstGeom>
        </p:spPr>
      </p:pic>
      <p:pic>
        <p:nvPicPr>
          <p:cNvPr id="3" name="Afbeelding 2">
            <a:extLst>
              <a:ext uri="{FF2B5EF4-FFF2-40B4-BE49-F238E27FC236}">
                <a16:creationId xmlns:a16="http://schemas.microsoft.com/office/drawing/2014/main" id="{0C71302A-7021-46DD-BD50-1D3C3C674E3B}"/>
              </a:ext>
            </a:extLst>
          </p:cNvPr>
          <p:cNvPicPr>
            <a:picLocks noChangeAspect="1"/>
          </p:cNvPicPr>
          <p:nvPr/>
        </p:nvPicPr>
        <p:blipFill>
          <a:blip r:embed="rId5"/>
          <a:stretch>
            <a:fillRect/>
          </a:stretch>
        </p:blipFill>
        <p:spPr>
          <a:xfrm>
            <a:off x="1475655" y="2815764"/>
            <a:ext cx="4172313" cy="3942645"/>
          </a:xfrm>
          <a:prstGeom prst="rect">
            <a:avLst/>
          </a:prstGeom>
        </p:spPr>
      </p:pic>
    </p:spTree>
    <p:extLst>
      <p:ext uri="{BB962C8B-B14F-4D97-AF65-F5344CB8AC3E}">
        <p14:creationId xmlns:p14="http://schemas.microsoft.com/office/powerpoint/2010/main" val="27112643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2A03D3-627C-47D4-A2BB-5DCB55533E94}"/>
              </a:ext>
            </a:extLst>
          </p:cNvPr>
          <p:cNvSpPr>
            <a:spLocks noGrp="1"/>
          </p:cNvSpPr>
          <p:nvPr>
            <p:ph idx="1"/>
          </p:nvPr>
        </p:nvSpPr>
        <p:spPr>
          <a:xfrm>
            <a:off x="323528" y="332657"/>
            <a:ext cx="8229600" cy="1800199"/>
          </a:xfrm>
        </p:spPr>
        <p:txBody>
          <a:bodyPr>
            <a:normAutofit fontScale="92500" lnSpcReduction="20000"/>
          </a:bodyPr>
          <a:lstStyle/>
          <a:p>
            <a:pPr marL="0" indent="0">
              <a:buNone/>
            </a:pPr>
            <a:r>
              <a:rPr lang="nl-NL" b="1" dirty="0"/>
              <a:t>Opdracht 8</a:t>
            </a:r>
            <a:endParaRPr lang="nl-NL" dirty="0"/>
          </a:p>
          <a:p>
            <a:pPr marL="0" indent="0">
              <a:buNone/>
            </a:pPr>
            <a:r>
              <a:rPr lang="nl-NL" dirty="0"/>
              <a:t>Kleur zoveel mogelijk gelijkvormige driehoeken die allemaal niet even groot zijn erbij in deze figuur op je werkblad. Er zijn er nog drie. </a:t>
            </a:r>
          </a:p>
          <a:p>
            <a:endParaRPr lang="nl-NL" dirty="0"/>
          </a:p>
        </p:txBody>
      </p:sp>
      <p:pic>
        <p:nvPicPr>
          <p:cNvPr id="7" name="Afbeelding 6">
            <a:extLst>
              <a:ext uri="{FF2B5EF4-FFF2-40B4-BE49-F238E27FC236}">
                <a16:creationId xmlns:a16="http://schemas.microsoft.com/office/drawing/2014/main" id="{2257F95A-C29F-4278-B407-CB7ACA819761}"/>
              </a:ext>
            </a:extLst>
          </p:cNvPr>
          <p:cNvPicPr>
            <a:picLocks noChangeAspect="1"/>
          </p:cNvPicPr>
          <p:nvPr/>
        </p:nvPicPr>
        <p:blipFill>
          <a:blip r:embed="rId2"/>
          <a:stretch>
            <a:fillRect/>
          </a:stretch>
        </p:blipFill>
        <p:spPr>
          <a:xfrm>
            <a:off x="1389441" y="2132856"/>
            <a:ext cx="5143500" cy="4810125"/>
          </a:xfrm>
          <a:prstGeom prst="rect">
            <a:avLst/>
          </a:prstGeom>
        </p:spPr>
      </p:pic>
    </p:spTree>
    <p:extLst>
      <p:ext uri="{BB962C8B-B14F-4D97-AF65-F5344CB8AC3E}">
        <p14:creationId xmlns:p14="http://schemas.microsoft.com/office/powerpoint/2010/main" val="30816609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2A03D3-627C-47D4-A2BB-5DCB55533E94}"/>
              </a:ext>
            </a:extLst>
          </p:cNvPr>
          <p:cNvSpPr>
            <a:spLocks noGrp="1"/>
          </p:cNvSpPr>
          <p:nvPr>
            <p:ph idx="1"/>
          </p:nvPr>
        </p:nvSpPr>
        <p:spPr>
          <a:xfrm>
            <a:off x="323528" y="332657"/>
            <a:ext cx="8229600" cy="1800199"/>
          </a:xfrm>
        </p:spPr>
        <p:txBody>
          <a:bodyPr>
            <a:normAutofit fontScale="92500" lnSpcReduction="20000"/>
          </a:bodyPr>
          <a:lstStyle/>
          <a:p>
            <a:pPr marL="0" indent="0">
              <a:buNone/>
            </a:pPr>
            <a:r>
              <a:rPr lang="nl-NL" b="1" dirty="0"/>
              <a:t>Opdracht 8</a:t>
            </a:r>
            <a:endParaRPr lang="nl-NL" dirty="0"/>
          </a:p>
          <a:p>
            <a:pPr marL="0" indent="0">
              <a:buNone/>
            </a:pPr>
            <a:r>
              <a:rPr lang="nl-NL" dirty="0"/>
              <a:t>Kleur zoveel mogelijk gelijkvormige driehoeken die allemaal niet even groot zijn erbij in deze figuur op je werkblad. Er zijn er nog drie.</a:t>
            </a:r>
          </a:p>
          <a:p>
            <a:endParaRPr lang="nl-NL" dirty="0"/>
          </a:p>
        </p:txBody>
      </p:sp>
      <p:pic>
        <p:nvPicPr>
          <p:cNvPr id="7" name="Afbeelding 6">
            <a:extLst>
              <a:ext uri="{FF2B5EF4-FFF2-40B4-BE49-F238E27FC236}">
                <a16:creationId xmlns:a16="http://schemas.microsoft.com/office/drawing/2014/main" id="{2257F95A-C29F-4278-B407-CB7ACA819761}"/>
              </a:ext>
            </a:extLst>
          </p:cNvPr>
          <p:cNvPicPr>
            <a:picLocks noChangeAspect="1"/>
          </p:cNvPicPr>
          <p:nvPr/>
        </p:nvPicPr>
        <p:blipFill>
          <a:blip r:embed="rId2"/>
          <a:stretch>
            <a:fillRect/>
          </a:stretch>
        </p:blipFill>
        <p:spPr>
          <a:xfrm>
            <a:off x="1389441" y="2132856"/>
            <a:ext cx="5143500" cy="4810125"/>
          </a:xfrm>
          <a:prstGeom prst="rect">
            <a:avLst/>
          </a:prstGeom>
        </p:spPr>
      </p:pic>
      <p:pic>
        <p:nvPicPr>
          <p:cNvPr id="2" name="Afbeelding 1">
            <a:extLst>
              <a:ext uri="{FF2B5EF4-FFF2-40B4-BE49-F238E27FC236}">
                <a16:creationId xmlns:a16="http://schemas.microsoft.com/office/drawing/2014/main" id="{DFB99178-D031-4CC1-AB9C-33D79F38088A}"/>
              </a:ext>
            </a:extLst>
          </p:cNvPr>
          <p:cNvPicPr>
            <a:picLocks noChangeAspect="1"/>
          </p:cNvPicPr>
          <p:nvPr/>
        </p:nvPicPr>
        <p:blipFill>
          <a:blip r:embed="rId3"/>
          <a:stretch>
            <a:fillRect/>
          </a:stretch>
        </p:blipFill>
        <p:spPr>
          <a:xfrm>
            <a:off x="1341101" y="2091258"/>
            <a:ext cx="5181600" cy="5010150"/>
          </a:xfrm>
          <a:prstGeom prst="rect">
            <a:avLst/>
          </a:prstGeom>
        </p:spPr>
      </p:pic>
    </p:spTree>
    <p:extLst>
      <p:ext uri="{BB962C8B-B14F-4D97-AF65-F5344CB8AC3E}">
        <p14:creationId xmlns:p14="http://schemas.microsoft.com/office/powerpoint/2010/main" val="35700394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7E52-20A8-4576-8AD7-658ACDE6E3CC}"/>
              </a:ext>
            </a:extLst>
          </p:cNvPr>
          <p:cNvSpPr>
            <a:spLocks noGrp="1"/>
          </p:cNvSpPr>
          <p:nvPr>
            <p:ph type="title"/>
          </p:nvPr>
        </p:nvSpPr>
        <p:spPr>
          <a:xfrm>
            <a:off x="179512" y="908720"/>
            <a:ext cx="8496944" cy="706090"/>
          </a:xfrm>
        </p:spPr>
        <p:txBody>
          <a:bodyPr>
            <a:normAutofit fontScale="90000"/>
          </a:bodyPr>
          <a:lstStyle/>
          <a:p>
            <a:pPr algn="l"/>
            <a:r>
              <a:rPr lang="nl-NL" sz="3100" dirty="0"/>
              <a:t>Opdracht 9      De figuur is </a:t>
            </a:r>
            <a:r>
              <a:rPr lang="nl-NL" sz="3100" b="1" dirty="0" err="1"/>
              <a:t>lijnsymmetrisch</a:t>
            </a:r>
            <a:br>
              <a:rPr lang="nl-NL" sz="3100" dirty="0"/>
            </a:br>
            <a:r>
              <a:rPr lang="nl-NL" sz="3100" dirty="0"/>
              <a:t>Dat betekent dat er een vouwlijn te vinden is, zo dat bij vouwen de figuur precies op zichzelf past. De vouwlijn heet de lijn van symmetrie. Teken een lijn van symmetrie in de figuur. </a:t>
            </a:r>
            <a:endParaRPr lang="nl-NL" dirty="0"/>
          </a:p>
        </p:txBody>
      </p:sp>
      <p:pic>
        <p:nvPicPr>
          <p:cNvPr id="7" name="Afbeelding 6">
            <a:extLst>
              <a:ext uri="{FF2B5EF4-FFF2-40B4-BE49-F238E27FC236}">
                <a16:creationId xmlns:a16="http://schemas.microsoft.com/office/drawing/2014/main" id="{96F8A61D-59FD-4BC1-B39A-70EB1649D9EB}"/>
              </a:ext>
            </a:extLst>
          </p:cNvPr>
          <p:cNvPicPr>
            <a:picLocks noChangeAspect="1"/>
          </p:cNvPicPr>
          <p:nvPr/>
        </p:nvPicPr>
        <p:blipFill>
          <a:blip r:embed="rId2"/>
          <a:stretch>
            <a:fillRect/>
          </a:stretch>
        </p:blipFill>
        <p:spPr>
          <a:xfrm>
            <a:off x="2175731" y="2492896"/>
            <a:ext cx="4514850" cy="4210050"/>
          </a:xfrm>
          <a:prstGeom prst="rect">
            <a:avLst/>
          </a:prstGeom>
        </p:spPr>
      </p:pic>
    </p:spTree>
    <p:extLst>
      <p:ext uri="{BB962C8B-B14F-4D97-AF65-F5344CB8AC3E}">
        <p14:creationId xmlns:p14="http://schemas.microsoft.com/office/powerpoint/2010/main" val="29664001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7E52-20A8-4576-8AD7-658ACDE6E3CC}"/>
              </a:ext>
            </a:extLst>
          </p:cNvPr>
          <p:cNvSpPr>
            <a:spLocks noGrp="1"/>
          </p:cNvSpPr>
          <p:nvPr>
            <p:ph type="title"/>
          </p:nvPr>
        </p:nvSpPr>
        <p:spPr>
          <a:xfrm>
            <a:off x="184684" y="1124744"/>
            <a:ext cx="8496944" cy="706090"/>
          </a:xfrm>
        </p:spPr>
        <p:txBody>
          <a:bodyPr>
            <a:normAutofit fontScale="90000"/>
          </a:bodyPr>
          <a:lstStyle/>
          <a:p>
            <a:pPr algn="l"/>
            <a:r>
              <a:rPr lang="nl-NL" sz="3100" dirty="0"/>
              <a:t>Opdracht 9      De figuur is </a:t>
            </a:r>
            <a:r>
              <a:rPr lang="nl-NL" sz="3100" b="1" dirty="0" err="1"/>
              <a:t>lijnsymmetrisch</a:t>
            </a:r>
            <a:br>
              <a:rPr lang="nl-NL" sz="3100" dirty="0"/>
            </a:br>
            <a:r>
              <a:rPr lang="nl-NL" sz="3100" dirty="0"/>
              <a:t>Dat betekent dat er een vouwlijn te vinden is, zo dat bij vouwen de figuur precies op zichzelf past. De vouwlijn heet de lijn van symmetrie. Teken een lijn van symmetrie in de figuur. Hoeveel lijnen van symmetrie zijn er? Teken ze allemaal.</a:t>
            </a:r>
            <a:endParaRPr lang="nl-NL" dirty="0"/>
          </a:p>
        </p:txBody>
      </p:sp>
      <p:pic>
        <p:nvPicPr>
          <p:cNvPr id="7" name="Afbeelding 6">
            <a:extLst>
              <a:ext uri="{FF2B5EF4-FFF2-40B4-BE49-F238E27FC236}">
                <a16:creationId xmlns:a16="http://schemas.microsoft.com/office/drawing/2014/main" id="{96F8A61D-59FD-4BC1-B39A-70EB1649D9EB}"/>
              </a:ext>
            </a:extLst>
          </p:cNvPr>
          <p:cNvPicPr>
            <a:picLocks noChangeAspect="1"/>
          </p:cNvPicPr>
          <p:nvPr/>
        </p:nvPicPr>
        <p:blipFill>
          <a:blip r:embed="rId2"/>
          <a:stretch>
            <a:fillRect/>
          </a:stretch>
        </p:blipFill>
        <p:spPr>
          <a:xfrm>
            <a:off x="2175731" y="2492896"/>
            <a:ext cx="4514850" cy="4210050"/>
          </a:xfrm>
          <a:prstGeom prst="rect">
            <a:avLst/>
          </a:prstGeom>
        </p:spPr>
      </p:pic>
    </p:spTree>
    <p:extLst>
      <p:ext uri="{BB962C8B-B14F-4D97-AF65-F5344CB8AC3E}">
        <p14:creationId xmlns:p14="http://schemas.microsoft.com/office/powerpoint/2010/main" val="3349921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750984D-A136-4037-BB69-FD605DDFF01B}"/>
              </a:ext>
            </a:extLst>
          </p:cNvPr>
          <p:cNvPicPr>
            <a:picLocks noChangeAspect="1"/>
          </p:cNvPicPr>
          <p:nvPr/>
        </p:nvPicPr>
        <p:blipFill>
          <a:blip r:embed="rId2"/>
          <a:stretch>
            <a:fillRect/>
          </a:stretch>
        </p:blipFill>
        <p:spPr>
          <a:xfrm>
            <a:off x="2051720" y="2533376"/>
            <a:ext cx="4902373" cy="4324624"/>
          </a:xfrm>
          <a:prstGeom prst="rect">
            <a:avLst/>
          </a:prstGeom>
        </p:spPr>
      </p:pic>
      <p:sp>
        <p:nvSpPr>
          <p:cNvPr id="7" name="Titel 1">
            <a:extLst>
              <a:ext uri="{FF2B5EF4-FFF2-40B4-BE49-F238E27FC236}">
                <a16:creationId xmlns:a16="http://schemas.microsoft.com/office/drawing/2014/main" id="{0C351693-EB63-44E8-A9EB-C678BD707568}"/>
              </a:ext>
            </a:extLst>
          </p:cNvPr>
          <p:cNvSpPr>
            <a:spLocks noGrp="1"/>
          </p:cNvSpPr>
          <p:nvPr>
            <p:ph type="title"/>
          </p:nvPr>
        </p:nvSpPr>
        <p:spPr>
          <a:xfrm>
            <a:off x="184684" y="1124744"/>
            <a:ext cx="8496944" cy="706090"/>
          </a:xfrm>
        </p:spPr>
        <p:txBody>
          <a:bodyPr>
            <a:normAutofit fontScale="90000"/>
          </a:bodyPr>
          <a:lstStyle/>
          <a:p>
            <a:pPr algn="l"/>
            <a:r>
              <a:rPr lang="nl-NL" sz="3100" dirty="0"/>
              <a:t>Opdracht 9      De figuur is </a:t>
            </a:r>
            <a:r>
              <a:rPr lang="nl-NL" sz="3100" b="1" dirty="0" err="1"/>
              <a:t>lijnsymmetrisch</a:t>
            </a:r>
            <a:br>
              <a:rPr lang="nl-NL" sz="3100" dirty="0"/>
            </a:br>
            <a:r>
              <a:rPr lang="nl-NL" sz="3100" dirty="0"/>
              <a:t>Dat betekent dat er een vouwlijn te vinden is, zo dat bij vouwen de figuur precies op zichzelf past. De vouwlijn heet de lijn van symmetrie. Teken een lijn van symmetrie in de figuur. Hoeveel lijnen van symmetrie zijn er? Teken ze allemaal.</a:t>
            </a:r>
            <a:endParaRPr lang="nl-NL" dirty="0"/>
          </a:p>
        </p:txBody>
      </p:sp>
      <p:sp>
        <p:nvSpPr>
          <p:cNvPr id="8" name="Tekstvak 7">
            <a:extLst>
              <a:ext uri="{FF2B5EF4-FFF2-40B4-BE49-F238E27FC236}">
                <a16:creationId xmlns:a16="http://schemas.microsoft.com/office/drawing/2014/main" id="{3B1F774F-17BC-48C2-A2A0-FEC6F7CB30AB}"/>
              </a:ext>
            </a:extLst>
          </p:cNvPr>
          <p:cNvSpPr txBox="1"/>
          <p:nvPr/>
        </p:nvSpPr>
        <p:spPr>
          <a:xfrm>
            <a:off x="6974951" y="2472486"/>
            <a:ext cx="2237420" cy="369332"/>
          </a:xfrm>
          <a:prstGeom prst="rect">
            <a:avLst/>
          </a:prstGeom>
          <a:noFill/>
        </p:spPr>
        <p:txBody>
          <a:bodyPr wrap="square" rtlCol="0">
            <a:spAutoFit/>
          </a:bodyPr>
          <a:lstStyle/>
          <a:p>
            <a:r>
              <a:rPr lang="nl-NL" dirty="0"/>
              <a:t>Er zijn er 5</a:t>
            </a:r>
          </a:p>
        </p:txBody>
      </p:sp>
    </p:spTree>
    <p:extLst>
      <p:ext uri="{BB962C8B-B14F-4D97-AF65-F5344CB8AC3E}">
        <p14:creationId xmlns:p14="http://schemas.microsoft.com/office/powerpoint/2010/main" val="30221977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7E52-20A8-4576-8AD7-658ACDE6E3CC}"/>
              </a:ext>
            </a:extLst>
          </p:cNvPr>
          <p:cNvSpPr>
            <a:spLocks noGrp="1"/>
          </p:cNvSpPr>
          <p:nvPr>
            <p:ph type="title"/>
          </p:nvPr>
        </p:nvSpPr>
        <p:spPr>
          <a:xfrm>
            <a:off x="179512" y="908720"/>
            <a:ext cx="8496944" cy="706090"/>
          </a:xfrm>
        </p:spPr>
        <p:txBody>
          <a:bodyPr>
            <a:normAutofit fontScale="90000"/>
          </a:bodyPr>
          <a:lstStyle/>
          <a:p>
            <a:pPr algn="l"/>
            <a:r>
              <a:rPr lang="nl-NL" sz="3100" dirty="0"/>
              <a:t>Een figuur is </a:t>
            </a:r>
            <a:r>
              <a:rPr lang="nl-NL" sz="3100" b="1" dirty="0" err="1"/>
              <a:t>draaisymmetrisch</a:t>
            </a:r>
            <a:r>
              <a:rPr lang="nl-NL" sz="3100" dirty="0"/>
              <a:t> als je hem een stuk (niet helemaal rond) kunt draaien en dan is de figuur weer precies hetzelfde. </a:t>
            </a:r>
            <a:br>
              <a:rPr lang="nl-NL" sz="3100" dirty="0"/>
            </a:br>
            <a:r>
              <a:rPr lang="nl-NL" sz="3100" dirty="0"/>
              <a:t>Is deze figuur </a:t>
            </a:r>
            <a:r>
              <a:rPr lang="nl-NL" sz="3100" dirty="0" err="1"/>
              <a:t>draaisymmetrisch</a:t>
            </a:r>
            <a:r>
              <a:rPr lang="nl-NL" sz="3100" dirty="0"/>
              <a:t>? </a:t>
            </a:r>
            <a:br>
              <a:rPr lang="nl-NL" sz="3100" dirty="0"/>
            </a:br>
            <a:r>
              <a:rPr lang="nl-NL" sz="3100" dirty="0"/>
              <a:t>Welk deel van een heel rondje kun je hem draaien?</a:t>
            </a:r>
            <a:endParaRPr lang="nl-NL" dirty="0"/>
          </a:p>
        </p:txBody>
      </p:sp>
      <p:pic>
        <p:nvPicPr>
          <p:cNvPr id="7" name="Afbeelding 6">
            <a:extLst>
              <a:ext uri="{FF2B5EF4-FFF2-40B4-BE49-F238E27FC236}">
                <a16:creationId xmlns:a16="http://schemas.microsoft.com/office/drawing/2014/main" id="{96F8A61D-59FD-4BC1-B39A-70EB1649D9EB}"/>
              </a:ext>
            </a:extLst>
          </p:cNvPr>
          <p:cNvPicPr>
            <a:picLocks noChangeAspect="1"/>
          </p:cNvPicPr>
          <p:nvPr/>
        </p:nvPicPr>
        <p:blipFill>
          <a:blip r:embed="rId2"/>
          <a:stretch>
            <a:fillRect/>
          </a:stretch>
        </p:blipFill>
        <p:spPr>
          <a:xfrm>
            <a:off x="2175731" y="2492896"/>
            <a:ext cx="4514850" cy="4210050"/>
          </a:xfrm>
          <a:prstGeom prst="rect">
            <a:avLst/>
          </a:prstGeom>
        </p:spPr>
      </p:pic>
    </p:spTree>
    <p:extLst>
      <p:ext uri="{BB962C8B-B14F-4D97-AF65-F5344CB8AC3E}">
        <p14:creationId xmlns:p14="http://schemas.microsoft.com/office/powerpoint/2010/main" val="22354440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7E52-20A8-4576-8AD7-658ACDE6E3CC}"/>
              </a:ext>
            </a:extLst>
          </p:cNvPr>
          <p:cNvSpPr>
            <a:spLocks noGrp="1"/>
          </p:cNvSpPr>
          <p:nvPr>
            <p:ph type="title"/>
          </p:nvPr>
        </p:nvSpPr>
        <p:spPr>
          <a:xfrm>
            <a:off x="179512" y="908720"/>
            <a:ext cx="8496944" cy="706090"/>
          </a:xfrm>
        </p:spPr>
        <p:txBody>
          <a:bodyPr>
            <a:normAutofit fontScale="90000"/>
          </a:bodyPr>
          <a:lstStyle/>
          <a:p>
            <a:pPr algn="l"/>
            <a:r>
              <a:rPr lang="nl-NL" sz="3100" dirty="0"/>
              <a:t>Een figuur is </a:t>
            </a:r>
            <a:r>
              <a:rPr lang="nl-NL" sz="3100" b="1" dirty="0" err="1"/>
              <a:t>draaisymmetrisch</a:t>
            </a:r>
            <a:r>
              <a:rPr lang="nl-NL" sz="3100" dirty="0"/>
              <a:t> als je hem een stuk (niet helemaal rond) kunt draaien en dan is de figuur weer precies hetzelfde. </a:t>
            </a:r>
            <a:br>
              <a:rPr lang="nl-NL" sz="3100" dirty="0"/>
            </a:br>
            <a:r>
              <a:rPr lang="nl-NL" sz="3100" dirty="0"/>
              <a:t>Is deze figuur </a:t>
            </a:r>
            <a:r>
              <a:rPr lang="nl-NL" sz="3100" dirty="0" err="1"/>
              <a:t>draaisymmetrisch</a:t>
            </a:r>
            <a:r>
              <a:rPr lang="nl-NL" sz="3100" dirty="0"/>
              <a:t>? </a:t>
            </a:r>
            <a:r>
              <a:rPr lang="nl-NL" sz="3100" dirty="0">
                <a:solidFill>
                  <a:srgbClr val="FF0000"/>
                </a:solidFill>
              </a:rPr>
              <a:t>ja</a:t>
            </a:r>
            <a:br>
              <a:rPr lang="nl-NL" sz="3100" dirty="0"/>
            </a:br>
            <a:r>
              <a:rPr lang="nl-NL" sz="3100" dirty="0"/>
              <a:t>Welk deel van een heel rondje kun je hem draaien?</a:t>
            </a:r>
            <a:endParaRPr lang="nl-NL" dirty="0"/>
          </a:p>
        </p:txBody>
      </p:sp>
      <p:pic>
        <p:nvPicPr>
          <p:cNvPr id="7" name="Afbeelding 6">
            <a:extLst>
              <a:ext uri="{FF2B5EF4-FFF2-40B4-BE49-F238E27FC236}">
                <a16:creationId xmlns:a16="http://schemas.microsoft.com/office/drawing/2014/main" id="{96F8A61D-59FD-4BC1-B39A-70EB1649D9EB}"/>
              </a:ext>
            </a:extLst>
          </p:cNvPr>
          <p:cNvPicPr>
            <a:picLocks noChangeAspect="1"/>
          </p:cNvPicPr>
          <p:nvPr/>
        </p:nvPicPr>
        <p:blipFill>
          <a:blip r:embed="rId2"/>
          <a:stretch>
            <a:fillRect/>
          </a:stretch>
        </p:blipFill>
        <p:spPr>
          <a:xfrm>
            <a:off x="2175731" y="2492896"/>
            <a:ext cx="4514850" cy="4210050"/>
          </a:xfrm>
          <a:prstGeom prst="rect">
            <a:avLst/>
          </a:prstGeom>
        </p:spPr>
      </p:pic>
      <p:pic>
        <p:nvPicPr>
          <p:cNvPr id="3" name="Afbeelding 2">
            <a:extLst>
              <a:ext uri="{FF2B5EF4-FFF2-40B4-BE49-F238E27FC236}">
                <a16:creationId xmlns:a16="http://schemas.microsoft.com/office/drawing/2014/main" id="{D1BD37A1-AC49-433A-A8DD-618AC6226265}"/>
              </a:ext>
            </a:extLst>
          </p:cNvPr>
          <p:cNvPicPr>
            <a:picLocks noChangeAspect="1"/>
          </p:cNvPicPr>
          <p:nvPr/>
        </p:nvPicPr>
        <p:blipFill>
          <a:blip r:embed="rId3"/>
          <a:stretch>
            <a:fillRect/>
          </a:stretch>
        </p:blipFill>
        <p:spPr>
          <a:xfrm>
            <a:off x="2037209" y="2343150"/>
            <a:ext cx="4781550" cy="4514850"/>
          </a:xfrm>
          <a:prstGeom prst="rect">
            <a:avLst/>
          </a:prstGeom>
        </p:spPr>
      </p:pic>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650705F1-59AC-46E5-9A49-82E0880A97D4}"/>
                  </a:ext>
                </a:extLst>
              </p:cNvPr>
              <p:cNvSpPr txBox="1"/>
              <p:nvPr/>
            </p:nvSpPr>
            <p:spPr>
              <a:xfrm>
                <a:off x="6372200" y="2343150"/>
                <a:ext cx="2664296" cy="1316194"/>
              </a:xfrm>
              <a:prstGeom prst="rect">
                <a:avLst/>
              </a:prstGeom>
              <a:noFill/>
            </p:spPr>
            <p:txBody>
              <a:bodyPr wrap="square" rtlCol="0">
                <a:spAutoFit/>
              </a:bodyPr>
              <a:lstStyle/>
              <a:p>
                <a:r>
                  <a:rPr lang="nl-NL" dirty="0">
                    <a:solidFill>
                      <a:srgbClr val="FF0000"/>
                    </a:solidFill>
                  </a:rPr>
                  <a:t>Je kunt hem vijf keer draaien en dan heb je een heel rondje. </a:t>
                </a:r>
              </a:p>
              <a:p>
                <a:r>
                  <a:rPr lang="nl-NL" dirty="0">
                    <a:solidFill>
                      <a:srgbClr val="FF0000"/>
                    </a:solidFill>
                  </a:rPr>
                  <a:t>Dus </a:t>
                </a:r>
                <a14:m>
                  <m:oMath xmlns:m="http://schemas.openxmlformats.org/officeDocument/2006/math">
                    <m:f>
                      <m:fPr>
                        <m:ctrlPr>
                          <a:rPr lang="nl-NL" b="0" i="1" smtClean="0">
                            <a:solidFill>
                              <a:srgbClr val="FF0000"/>
                            </a:solidFill>
                            <a:latin typeface="Cambria Math" panose="02040503050406030204" pitchFamily="18" charset="0"/>
                          </a:rPr>
                        </m:ctrlPr>
                      </m:fPr>
                      <m:num>
                        <m:r>
                          <a:rPr lang="nl-NL" b="0" i="1" smtClean="0">
                            <a:solidFill>
                              <a:srgbClr val="FF0000"/>
                            </a:solidFill>
                            <a:latin typeface="Cambria Math" panose="02040503050406030204" pitchFamily="18" charset="0"/>
                          </a:rPr>
                          <m:t>1</m:t>
                        </m:r>
                      </m:num>
                      <m:den>
                        <m:r>
                          <a:rPr lang="nl-NL" b="0" i="1" smtClean="0">
                            <a:solidFill>
                              <a:srgbClr val="FF0000"/>
                            </a:solidFill>
                            <a:latin typeface="Cambria Math" panose="02040503050406030204" pitchFamily="18" charset="0"/>
                          </a:rPr>
                          <m:t>5</m:t>
                        </m:r>
                      </m:den>
                    </m:f>
                    <m:r>
                      <a:rPr lang="nl-NL" b="0" i="1" smtClean="0">
                        <a:solidFill>
                          <a:srgbClr val="FF0000"/>
                        </a:solidFill>
                        <a:latin typeface="Cambria Math" panose="02040503050406030204" pitchFamily="18" charset="0"/>
                      </a:rPr>
                      <m:t> </m:t>
                    </m:r>
                  </m:oMath>
                </a14:m>
                <a:r>
                  <a:rPr lang="nl-NL" dirty="0">
                    <a:solidFill>
                      <a:srgbClr val="FF0000"/>
                    </a:solidFill>
                  </a:rPr>
                  <a:t>deel van een rondje. </a:t>
                </a:r>
              </a:p>
            </p:txBody>
          </p:sp>
        </mc:Choice>
        <mc:Fallback xmlns="">
          <p:sp>
            <p:nvSpPr>
              <p:cNvPr id="4" name="Tekstvak 3">
                <a:extLst>
                  <a:ext uri="{FF2B5EF4-FFF2-40B4-BE49-F238E27FC236}">
                    <a16:creationId xmlns:a16="http://schemas.microsoft.com/office/drawing/2014/main" id="{650705F1-59AC-46E5-9A49-82E0880A97D4}"/>
                  </a:ext>
                </a:extLst>
              </p:cNvPr>
              <p:cNvSpPr txBox="1">
                <a:spLocks noRot="1" noChangeAspect="1" noMove="1" noResize="1" noEditPoints="1" noAdjustHandles="1" noChangeArrowheads="1" noChangeShapeType="1" noTextEdit="1"/>
              </p:cNvSpPr>
              <p:nvPr/>
            </p:nvSpPr>
            <p:spPr>
              <a:xfrm>
                <a:off x="6372200" y="2343150"/>
                <a:ext cx="2664296" cy="1316194"/>
              </a:xfrm>
              <a:prstGeom prst="rect">
                <a:avLst/>
              </a:prstGeom>
              <a:blipFill>
                <a:blip r:embed="rId4"/>
                <a:stretch>
                  <a:fillRect l="-1831" t="-2315" r="-2975" b="-2315"/>
                </a:stretch>
              </a:blipFill>
            </p:spPr>
            <p:txBody>
              <a:bodyPr/>
              <a:lstStyle/>
              <a:p>
                <a:r>
                  <a:rPr lang="nl-NL">
                    <a:noFill/>
                  </a:rPr>
                  <a:t> </a:t>
                </a:r>
              </a:p>
            </p:txBody>
          </p:sp>
        </mc:Fallback>
      </mc:AlternateContent>
    </p:spTree>
    <p:extLst>
      <p:ext uri="{BB962C8B-B14F-4D97-AF65-F5344CB8AC3E}">
        <p14:creationId xmlns:p14="http://schemas.microsoft.com/office/powerpoint/2010/main" val="1502060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7E52-20A8-4576-8AD7-658ACDE6E3CC}"/>
              </a:ext>
            </a:extLst>
          </p:cNvPr>
          <p:cNvSpPr>
            <a:spLocks noGrp="1"/>
          </p:cNvSpPr>
          <p:nvPr>
            <p:ph type="title"/>
          </p:nvPr>
        </p:nvSpPr>
        <p:spPr>
          <a:xfrm>
            <a:off x="184684" y="476672"/>
            <a:ext cx="8496944" cy="706090"/>
          </a:xfrm>
        </p:spPr>
        <p:txBody>
          <a:bodyPr>
            <a:normAutofit fontScale="90000"/>
          </a:bodyPr>
          <a:lstStyle/>
          <a:p>
            <a:r>
              <a:rPr lang="nl-NL" sz="3100" dirty="0"/>
              <a:t>Een figuur is </a:t>
            </a:r>
            <a:r>
              <a:rPr lang="nl-NL" sz="3100" b="1" dirty="0" err="1"/>
              <a:t>puntymmetrisch</a:t>
            </a:r>
            <a:r>
              <a:rPr lang="nl-NL" sz="3100" dirty="0"/>
              <a:t> als je hem een half rondje kunt draaien en dan is hij weer precies hetzelfde. </a:t>
            </a:r>
            <a:br>
              <a:rPr lang="nl-NL" sz="3100" dirty="0"/>
            </a:br>
            <a:r>
              <a:rPr lang="nl-NL" sz="3100" dirty="0"/>
              <a:t>Is deze figuur </a:t>
            </a:r>
            <a:r>
              <a:rPr lang="nl-NL" sz="3100" dirty="0" err="1"/>
              <a:t>puntsymmetrisch</a:t>
            </a:r>
            <a:r>
              <a:rPr lang="nl-NL" sz="3100" dirty="0"/>
              <a:t>? </a:t>
            </a:r>
            <a:endParaRPr lang="nl-NL" dirty="0"/>
          </a:p>
        </p:txBody>
      </p:sp>
      <p:pic>
        <p:nvPicPr>
          <p:cNvPr id="7" name="Afbeelding 6">
            <a:extLst>
              <a:ext uri="{FF2B5EF4-FFF2-40B4-BE49-F238E27FC236}">
                <a16:creationId xmlns:a16="http://schemas.microsoft.com/office/drawing/2014/main" id="{96F8A61D-59FD-4BC1-B39A-70EB1649D9EB}"/>
              </a:ext>
            </a:extLst>
          </p:cNvPr>
          <p:cNvPicPr>
            <a:picLocks noChangeAspect="1"/>
          </p:cNvPicPr>
          <p:nvPr/>
        </p:nvPicPr>
        <p:blipFill>
          <a:blip r:embed="rId2"/>
          <a:stretch>
            <a:fillRect/>
          </a:stretch>
        </p:blipFill>
        <p:spPr>
          <a:xfrm>
            <a:off x="683568" y="2420888"/>
            <a:ext cx="3168352" cy="2954455"/>
          </a:xfrm>
          <a:prstGeom prst="rect">
            <a:avLst/>
          </a:prstGeom>
        </p:spPr>
      </p:pic>
    </p:spTree>
    <p:extLst>
      <p:ext uri="{BB962C8B-B14F-4D97-AF65-F5344CB8AC3E}">
        <p14:creationId xmlns:p14="http://schemas.microsoft.com/office/powerpoint/2010/main" val="468181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27E52-20A8-4576-8AD7-658ACDE6E3CC}"/>
              </a:ext>
            </a:extLst>
          </p:cNvPr>
          <p:cNvSpPr>
            <a:spLocks noGrp="1"/>
          </p:cNvSpPr>
          <p:nvPr>
            <p:ph type="title"/>
          </p:nvPr>
        </p:nvSpPr>
        <p:spPr>
          <a:xfrm>
            <a:off x="184684" y="476672"/>
            <a:ext cx="8496944" cy="706090"/>
          </a:xfrm>
        </p:spPr>
        <p:txBody>
          <a:bodyPr>
            <a:normAutofit fontScale="90000"/>
          </a:bodyPr>
          <a:lstStyle/>
          <a:p>
            <a:r>
              <a:rPr lang="nl-NL" sz="3100" dirty="0"/>
              <a:t>Een figuur is </a:t>
            </a:r>
            <a:r>
              <a:rPr lang="nl-NL" sz="3100" b="1" dirty="0" err="1"/>
              <a:t>puntymmetrisch</a:t>
            </a:r>
            <a:r>
              <a:rPr lang="nl-NL" sz="3100" dirty="0"/>
              <a:t> als je hem een half rondje kunt draaien en dan is hij weer precies hetzelfde. </a:t>
            </a:r>
            <a:br>
              <a:rPr lang="nl-NL" sz="3100" dirty="0"/>
            </a:br>
            <a:r>
              <a:rPr lang="nl-NL" sz="3100" dirty="0"/>
              <a:t>Is deze figuur </a:t>
            </a:r>
            <a:r>
              <a:rPr lang="nl-NL" sz="3100" dirty="0" err="1"/>
              <a:t>puntsymmetrisch</a:t>
            </a:r>
            <a:r>
              <a:rPr lang="nl-NL" sz="3100" dirty="0"/>
              <a:t>? </a:t>
            </a:r>
            <a:endParaRPr lang="nl-NL" dirty="0"/>
          </a:p>
        </p:txBody>
      </p:sp>
      <p:pic>
        <p:nvPicPr>
          <p:cNvPr id="7" name="Afbeelding 6">
            <a:extLst>
              <a:ext uri="{FF2B5EF4-FFF2-40B4-BE49-F238E27FC236}">
                <a16:creationId xmlns:a16="http://schemas.microsoft.com/office/drawing/2014/main" id="{96F8A61D-59FD-4BC1-B39A-70EB1649D9EB}"/>
              </a:ext>
            </a:extLst>
          </p:cNvPr>
          <p:cNvPicPr>
            <a:picLocks noChangeAspect="1"/>
          </p:cNvPicPr>
          <p:nvPr/>
        </p:nvPicPr>
        <p:blipFill>
          <a:blip r:embed="rId2"/>
          <a:stretch>
            <a:fillRect/>
          </a:stretch>
        </p:blipFill>
        <p:spPr>
          <a:xfrm>
            <a:off x="683568" y="2420888"/>
            <a:ext cx="3168352" cy="2954455"/>
          </a:xfrm>
          <a:prstGeom prst="rect">
            <a:avLst/>
          </a:prstGeom>
        </p:spPr>
      </p:pic>
      <p:pic>
        <p:nvPicPr>
          <p:cNvPr id="4" name="Afbeelding 3">
            <a:extLst>
              <a:ext uri="{FF2B5EF4-FFF2-40B4-BE49-F238E27FC236}">
                <a16:creationId xmlns:a16="http://schemas.microsoft.com/office/drawing/2014/main" id="{B9E2C4AA-FB0C-4805-A84A-3A1C33F6BFBE}"/>
              </a:ext>
            </a:extLst>
          </p:cNvPr>
          <p:cNvPicPr>
            <a:picLocks noChangeAspect="1"/>
          </p:cNvPicPr>
          <p:nvPr/>
        </p:nvPicPr>
        <p:blipFill>
          <a:blip r:embed="rId2"/>
          <a:stretch>
            <a:fillRect/>
          </a:stretch>
        </p:blipFill>
        <p:spPr>
          <a:xfrm rot="10800000">
            <a:off x="5004048" y="2387723"/>
            <a:ext cx="3168352" cy="2954455"/>
          </a:xfrm>
          <a:prstGeom prst="rect">
            <a:avLst/>
          </a:prstGeom>
        </p:spPr>
      </p:pic>
      <p:sp>
        <p:nvSpPr>
          <p:cNvPr id="5" name="Tekstvak 4">
            <a:extLst>
              <a:ext uri="{FF2B5EF4-FFF2-40B4-BE49-F238E27FC236}">
                <a16:creationId xmlns:a16="http://schemas.microsoft.com/office/drawing/2014/main" id="{6E2E8257-7B48-4B9B-A41E-7E21A6A49EE4}"/>
              </a:ext>
            </a:extLst>
          </p:cNvPr>
          <p:cNvSpPr txBox="1"/>
          <p:nvPr/>
        </p:nvSpPr>
        <p:spPr>
          <a:xfrm>
            <a:off x="683568" y="1565509"/>
            <a:ext cx="8307471" cy="523220"/>
          </a:xfrm>
          <a:prstGeom prst="rect">
            <a:avLst/>
          </a:prstGeom>
          <a:noFill/>
        </p:spPr>
        <p:txBody>
          <a:bodyPr wrap="square" rtlCol="0">
            <a:spAutoFit/>
          </a:bodyPr>
          <a:lstStyle/>
          <a:p>
            <a:r>
              <a:rPr lang="nl-NL" sz="2800" dirty="0">
                <a:solidFill>
                  <a:srgbClr val="FF0000"/>
                </a:solidFill>
              </a:rPr>
              <a:t>Nee, Deze twee figuren zijn niet gelijk. </a:t>
            </a:r>
          </a:p>
        </p:txBody>
      </p:sp>
    </p:spTree>
    <p:extLst>
      <p:ext uri="{BB962C8B-B14F-4D97-AF65-F5344CB8AC3E}">
        <p14:creationId xmlns:p14="http://schemas.microsoft.com/office/powerpoint/2010/main" val="1272954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0" y="2671540"/>
            <a:ext cx="8742119"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7" name="Rechthoek 6">
            <a:extLst>
              <a:ext uri="{FF2B5EF4-FFF2-40B4-BE49-F238E27FC236}">
                <a16:creationId xmlns:a16="http://schemas.microsoft.com/office/drawing/2014/main" id="{8EE85A73-0AD4-4FC7-9E77-E1560CDFC41B}"/>
              </a:ext>
            </a:extLst>
          </p:cNvPr>
          <p:cNvSpPr/>
          <p:nvPr/>
        </p:nvSpPr>
        <p:spPr>
          <a:xfrm>
            <a:off x="56818" y="3933056"/>
            <a:ext cx="4135104" cy="2868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B3E63C1A-1581-4371-A2AB-951F1960EB87}"/>
              </a:ext>
            </a:extLst>
          </p:cNvPr>
          <p:cNvSpPr txBox="1"/>
          <p:nvPr/>
        </p:nvSpPr>
        <p:spPr>
          <a:xfrm>
            <a:off x="56819" y="4019100"/>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stokken kun je meten hoe vaak een stok langs een rechte lijn past. </a:t>
            </a:r>
          </a:p>
          <a:p>
            <a:r>
              <a:rPr lang="nl-NL" sz="2400" dirty="0"/>
              <a:t>En dan berekeningen maken. </a:t>
            </a:r>
          </a:p>
          <a:p>
            <a:r>
              <a:rPr lang="nl-NL" sz="2400" dirty="0"/>
              <a:t>Je doet dan wiskunde!</a:t>
            </a:r>
          </a:p>
        </p:txBody>
      </p:sp>
      <p:sp>
        <p:nvSpPr>
          <p:cNvPr id="13" name="Rechthoek 12">
            <a:extLst>
              <a:ext uri="{FF2B5EF4-FFF2-40B4-BE49-F238E27FC236}">
                <a16:creationId xmlns:a16="http://schemas.microsoft.com/office/drawing/2014/main" id="{3803648D-D96E-48AA-A478-E4CC0176C33D}"/>
              </a:ext>
            </a:extLst>
          </p:cNvPr>
          <p:cNvSpPr/>
          <p:nvPr/>
        </p:nvSpPr>
        <p:spPr>
          <a:xfrm>
            <a:off x="65723" y="4797152"/>
            <a:ext cx="3930213" cy="1985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646604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69C49-FAE4-4B37-807F-BDED3287F387}"/>
              </a:ext>
            </a:extLst>
          </p:cNvPr>
          <p:cNvSpPr>
            <a:spLocks noGrp="1"/>
          </p:cNvSpPr>
          <p:nvPr>
            <p:ph type="title"/>
          </p:nvPr>
        </p:nvSpPr>
        <p:spPr/>
        <p:txBody>
          <a:bodyPr>
            <a:normAutofit/>
          </a:bodyPr>
          <a:lstStyle/>
          <a:p>
            <a:r>
              <a:rPr lang="nl-NL" dirty="0"/>
              <a:t>Goed gewerkt!</a:t>
            </a:r>
          </a:p>
        </p:txBody>
      </p:sp>
      <p:sp>
        <p:nvSpPr>
          <p:cNvPr id="3" name="Tijdelijke aanduiding voor inhoud 2">
            <a:extLst>
              <a:ext uri="{FF2B5EF4-FFF2-40B4-BE49-F238E27FC236}">
                <a16:creationId xmlns:a16="http://schemas.microsoft.com/office/drawing/2014/main" id="{70250FD5-73C1-452E-B4DF-F28AAE73B019}"/>
              </a:ext>
            </a:extLst>
          </p:cNvPr>
          <p:cNvSpPr>
            <a:spLocks noGrp="1"/>
          </p:cNvSpPr>
          <p:nvPr>
            <p:ph idx="1"/>
          </p:nvPr>
        </p:nvSpPr>
        <p:spPr/>
        <p:txBody>
          <a:bodyPr>
            <a:normAutofit/>
          </a:bodyPr>
          <a:lstStyle/>
          <a:p>
            <a:pPr marL="0" indent="0" algn="ctr">
              <a:buNone/>
            </a:pPr>
            <a:r>
              <a:rPr lang="nl-NL" dirty="0"/>
              <a:t>Als je nog tijd hebt, </a:t>
            </a:r>
          </a:p>
          <a:p>
            <a:pPr marL="0" indent="0" algn="ctr">
              <a:buNone/>
            </a:pPr>
            <a:r>
              <a:rPr lang="nl-NL" dirty="0"/>
              <a:t>mag je de figuren </a:t>
            </a:r>
          </a:p>
          <a:p>
            <a:pPr marL="0" indent="0" algn="ctr">
              <a:buNone/>
            </a:pPr>
            <a:r>
              <a:rPr lang="nl-NL" dirty="0"/>
              <a:t>verder mooi inkleuren!</a:t>
            </a:r>
          </a:p>
          <a:p>
            <a:pPr marL="0" indent="0">
              <a:buNone/>
            </a:pPr>
            <a:endParaRPr lang="nl-NL" dirty="0"/>
          </a:p>
        </p:txBody>
      </p:sp>
    </p:spTree>
    <p:extLst>
      <p:ext uri="{BB962C8B-B14F-4D97-AF65-F5344CB8AC3E}">
        <p14:creationId xmlns:p14="http://schemas.microsoft.com/office/powerpoint/2010/main" val="2427850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0" y="2671540"/>
            <a:ext cx="8742119"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7" name="Rechthoek 6">
            <a:extLst>
              <a:ext uri="{FF2B5EF4-FFF2-40B4-BE49-F238E27FC236}">
                <a16:creationId xmlns:a16="http://schemas.microsoft.com/office/drawing/2014/main" id="{8EE85A73-0AD4-4FC7-9E77-E1560CDFC41B}"/>
              </a:ext>
            </a:extLst>
          </p:cNvPr>
          <p:cNvSpPr/>
          <p:nvPr/>
        </p:nvSpPr>
        <p:spPr>
          <a:xfrm>
            <a:off x="56818" y="3933056"/>
            <a:ext cx="4135104" cy="2868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B3E63C1A-1581-4371-A2AB-951F1960EB87}"/>
              </a:ext>
            </a:extLst>
          </p:cNvPr>
          <p:cNvSpPr txBox="1"/>
          <p:nvPr/>
        </p:nvSpPr>
        <p:spPr>
          <a:xfrm>
            <a:off x="56819" y="4019100"/>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stokken kun je meten hoe vaak een stok langs een rechte lijn past. </a:t>
            </a:r>
          </a:p>
          <a:p>
            <a:r>
              <a:rPr lang="nl-NL" sz="2400" dirty="0"/>
              <a:t>En dan berekeningen maken. </a:t>
            </a:r>
          </a:p>
          <a:p>
            <a:r>
              <a:rPr lang="nl-NL" sz="2400" dirty="0"/>
              <a:t>Je doet dan wiskunde!</a:t>
            </a:r>
          </a:p>
        </p:txBody>
      </p:sp>
      <p:sp>
        <p:nvSpPr>
          <p:cNvPr id="13" name="Rechthoek 12">
            <a:extLst>
              <a:ext uri="{FF2B5EF4-FFF2-40B4-BE49-F238E27FC236}">
                <a16:creationId xmlns:a16="http://schemas.microsoft.com/office/drawing/2014/main" id="{3803648D-D96E-48AA-A478-E4CC0176C33D}"/>
              </a:ext>
            </a:extLst>
          </p:cNvPr>
          <p:cNvSpPr/>
          <p:nvPr/>
        </p:nvSpPr>
        <p:spPr>
          <a:xfrm>
            <a:off x="65723" y="5949280"/>
            <a:ext cx="3930213" cy="83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7649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0" y="2671540"/>
            <a:ext cx="8742119"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7" name="Rechthoek 6">
            <a:extLst>
              <a:ext uri="{FF2B5EF4-FFF2-40B4-BE49-F238E27FC236}">
                <a16:creationId xmlns:a16="http://schemas.microsoft.com/office/drawing/2014/main" id="{8EE85A73-0AD4-4FC7-9E77-E1560CDFC41B}"/>
              </a:ext>
            </a:extLst>
          </p:cNvPr>
          <p:cNvSpPr/>
          <p:nvPr/>
        </p:nvSpPr>
        <p:spPr>
          <a:xfrm>
            <a:off x="56818" y="3933056"/>
            <a:ext cx="4135104" cy="2868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B3E63C1A-1581-4371-A2AB-951F1960EB87}"/>
              </a:ext>
            </a:extLst>
          </p:cNvPr>
          <p:cNvSpPr txBox="1"/>
          <p:nvPr/>
        </p:nvSpPr>
        <p:spPr>
          <a:xfrm>
            <a:off x="56819" y="4019100"/>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stokken kun je meten hoe vaak een stok langs een rechte lijn past. </a:t>
            </a:r>
          </a:p>
          <a:p>
            <a:r>
              <a:rPr lang="nl-NL" sz="2400" dirty="0"/>
              <a:t>En dan berekeningen maken. </a:t>
            </a:r>
          </a:p>
          <a:p>
            <a:r>
              <a:rPr lang="nl-NL" sz="2400" dirty="0"/>
              <a:t>Je doet dan wiskunde!</a:t>
            </a:r>
          </a:p>
        </p:txBody>
      </p:sp>
      <p:sp>
        <p:nvSpPr>
          <p:cNvPr id="13" name="Rechthoek 12">
            <a:extLst>
              <a:ext uri="{FF2B5EF4-FFF2-40B4-BE49-F238E27FC236}">
                <a16:creationId xmlns:a16="http://schemas.microsoft.com/office/drawing/2014/main" id="{3803648D-D96E-48AA-A478-E4CC0176C33D}"/>
              </a:ext>
            </a:extLst>
          </p:cNvPr>
          <p:cNvSpPr/>
          <p:nvPr/>
        </p:nvSpPr>
        <p:spPr>
          <a:xfrm>
            <a:off x="65723" y="6309320"/>
            <a:ext cx="3930213" cy="47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8424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0" y="2671540"/>
            <a:ext cx="8742119"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sp>
        <p:nvSpPr>
          <p:cNvPr id="7" name="Rechthoek 6">
            <a:extLst>
              <a:ext uri="{FF2B5EF4-FFF2-40B4-BE49-F238E27FC236}">
                <a16:creationId xmlns:a16="http://schemas.microsoft.com/office/drawing/2014/main" id="{8EE85A73-0AD4-4FC7-9E77-E1560CDFC41B}"/>
              </a:ext>
            </a:extLst>
          </p:cNvPr>
          <p:cNvSpPr/>
          <p:nvPr/>
        </p:nvSpPr>
        <p:spPr>
          <a:xfrm>
            <a:off x="56818" y="3933056"/>
            <a:ext cx="4135104" cy="2868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B3E63C1A-1581-4371-A2AB-951F1960EB87}"/>
              </a:ext>
            </a:extLst>
          </p:cNvPr>
          <p:cNvSpPr txBox="1"/>
          <p:nvPr/>
        </p:nvSpPr>
        <p:spPr>
          <a:xfrm>
            <a:off x="56819" y="4019100"/>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stokken kun je meten hoe vaak een stok langs een rechte lijn past. </a:t>
            </a:r>
          </a:p>
          <a:p>
            <a:r>
              <a:rPr lang="nl-NL" sz="2400" dirty="0"/>
              <a:t>En dan berekeningen maken. </a:t>
            </a:r>
          </a:p>
          <a:p>
            <a:r>
              <a:rPr lang="nl-NL" sz="2400" dirty="0"/>
              <a:t>Je doet dan wiskunde!</a:t>
            </a:r>
          </a:p>
        </p:txBody>
      </p:sp>
    </p:spTree>
    <p:extLst>
      <p:ext uri="{BB962C8B-B14F-4D97-AF65-F5344CB8AC3E}">
        <p14:creationId xmlns:p14="http://schemas.microsoft.com/office/powerpoint/2010/main" val="413862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bijbelseplaatsen.nl/image.php?image=514-7&amp;width=420&amp;height=300">
            <a:extLst>
              <a:ext uri="{FF2B5EF4-FFF2-40B4-BE49-F238E27FC236}">
                <a16:creationId xmlns:a16="http://schemas.microsoft.com/office/drawing/2014/main" id="{6277D105-90E6-42CE-B83C-B1BE8BEE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79" y="3001965"/>
            <a:ext cx="6155001" cy="439642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79512" y="1657820"/>
            <a:ext cx="8651365" cy="1200329"/>
          </a:xfrm>
          <a:prstGeom prst="rect">
            <a:avLst/>
          </a:prstGeom>
          <a:noFill/>
        </p:spPr>
        <p:txBody>
          <a:bodyPr wrap="square" rtlCol="0">
            <a:spAutoFit/>
          </a:bodyPr>
          <a:lstStyle/>
          <a:p>
            <a:r>
              <a:rPr lang="nl-NL" sz="2400" dirty="0"/>
              <a:t>De producten van de boeren en van de handwerkers werden gesorteerd en opgestapeld en vervoerd en verkocht. En een deel kreeg de koning als belasting. Daar zorgden ambtenaren voor. </a:t>
            </a:r>
          </a:p>
        </p:txBody>
      </p:sp>
      <p:sp>
        <p:nvSpPr>
          <p:cNvPr id="3" name="Tekstvak 2">
            <a:extLst>
              <a:ext uri="{FF2B5EF4-FFF2-40B4-BE49-F238E27FC236}">
                <a16:creationId xmlns:a16="http://schemas.microsoft.com/office/drawing/2014/main" id="{0B6883B1-4A24-4E60-84A1-86A177E2A3D0}"/>
              </a:ext>
            </a:extLst>
          </p:cNvPr>
          <p:cNvSpPr txBox="1"/>
          <p:nvPr/>
        </p:nvSpPr>
        <p:spPr>
          <a:xfrm>
            <a:off x="0" y="130497"/>
            <a:ext cx="9540552" cy="1200329"/>
          </a:xfrm>
          <a:prstGeom prst="rect">
            <a:avLst/>
          </a:prstGeom>
          <a:noFill/>
        </p:spPr>
        <p:txBody>
          <a:bodyPr wrap="square" rtlCol="0">
            <a:spAutoFit/>
          </a:bodyPr>
          <a:lstStyle/>
          <a:p>
            <a:r>
              <a:rPr lang="nl-NL" sz="2400" dirty="0"/>
              <a:t>In een hoge beschaving zijn boeren, handwerkers, ambtenaren.</a:t>
            </a:r>
          </a:p>
          <a:p>
            <a:endParaRPr lang="nl-NL" sz="2400" dirty="0"/>
          </a:p>
          <a:p>
            <a:r>
              <a:rPr lang="nl-NL" sz="2400" dirty="0"/>
              <a:t>                                                                                           Wat zijn dat?                 </a:t>
            </a:r>
          </a:p>
        </p:txBody>
      </p:sp>
      <p:cxnSp>
        <p:nvCxnSpPr>
          <p:cNvPr id="6" name="Rechte verbindingslijn met pijl 5">
            <a:extLst>
              <a:ext uri="{FF2B5EF4-FFF2-40B4-BE49-F238E27FC236}">
                <a16:creationId xmlns:a16="http://schemas.microsoft.com/office/drawing/2014/main" id="{C5B3FC3F-73EA-40D8-98A0-6FDC7DEA424C}"/>
              </a:ext>
            </a:extLst>
          </p:cNvPr>
          <p:cNvCxnSpPr/>
          <p:nvPr/>
        </p:nvCxnSpPr>
        <p:spPr>
          <a:xfrm flipV="1">
            <a:off x="7092280" y="548680"/>
            <a:ext cx="0" cy="360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C902CA4C-668B-42FC-9018-4F7917F04009}"/>
              </a:ext>
            </a:extLst>
          </p:cNvPr>
          <p:cNvSpPr txBox="1"/>
          <p:nvPr/>
        </p:nvSpPr>
        <p:spPr>
          <a:xfrm>
            <a:off x="467544" y="3185143"/>
            <a:ext cx="4884125" cy="461665"/>
          </a:xfrm>
          <a:prstGeom prst="rect">
            <a:avLst/>
          </a:prstGeom>
          <a:noFill/>
        </p:spPr>
        <p:txBody>
          <a:bodyPr wrap="square" rtlCol="0">
            <a:spAutoFit/>
          </a:bodyPr>
          <a:lstStyle/>
          <a:p>
            <a:r>
              <a:rPr lang="nl-NL" sz="2400" b="1" dirty="0">
                <a:solidFill>
                  <a:srgbClr val="002060"/>
                </a:solidFill>
              </a:rPr>
              <a:t>Overal komt wiskunde bij kijken</a:t>
            </a:r>
            <a:r>
              <a:rPr lang="nl-NL" sz="2400" dirty="0"/>
              <a:t>.  </a:t>
            </a:r>
          </a:p>
        </p:txBody>
      </p:sp>
      <p:sp>
        <p:nvSpPr>
          <p:cNvPr id="2" name="Rechthoek 1">
            <a:extLst>
              <a:ext uri="{FF2B5EF4-FFF2-40B4-BE49-F238E27FC236}">
                <a16:creationId xmlns:a16="http://schemas.microsoft.com/office/drawing/2014/main" id="{9DB59978-506D-4BA0-9550-5963506EB98E}"/>
              </a:ext>
            </a:extLst>
          </p:cNvPr>
          <p:cNvSpPr/>
          <p:nvPr/>
        </p:nvSpPr>
        <p:spPr>
          <a:xfrm>
            <a:off x="179512" y="548680"/>
            <a:ext cx="8208912" cy="617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18331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bijbelseplaatsen.nl/image.php?image=514-7&amp;width=420&amp;height=300">
            <a:extLst>
              <a:ext uri="{FF2B5EF4-FFF2-40B4-BE49-F238E27FC236}">
                <a16:creationId xmlns:a16="http://schemas.microsoft.com/office/drawing/2014/main" id="{6277D105-90E6-42CE-B83C-B1BE8BEE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79" y="3001965"/>
            <a:ext cx="6155001" cy="439642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79512" y="1657820"/>
            <a:ext cx="8651365" cy="1200329"/>
          </a:xfrm>
          <a:prstGeom prst="rect">
            <a:avLst/>
          </a:prstGeom>
          <a:noFill/>
        </p:spPr>
        <p:txBody>
          <a:bodyPr wrap="square" rtlCol="0">
            <a:spAutoFit/>
          </a:bodyPr>
          <a:lstStyle/>
          <a:p>
            <a:r>
              <a:rPr lang="nl-NL" sz="2400" dirty="0"/>
              <a:t>De producten van de boeren en van de handwerkers werden gesorteerd en opgestapeld en vervoerd en verkocht. En een deel kreeg de koning als belasting. Daar zorgden ambtenaren voor. </a:t>
            </a:r>
          </a:p>
        </p:txBody>
      </p:sp>
      <p:sp>
        <p:nvSpPr>
          <p:cNvPr id="3" name="Tekstvak 2">
            <a:extLst>
              <a:ext uri="{FF2B5EF4-FFF2-40B4-BE49-F238E27FC236}">
                <a16:creationId xmlns:a16="http://schemas.microsoft.com/office/drawing/2014/main" id="{0B6883B1-4A24-4E60-84A1-86A177E2A3D0}"/>
              </a:ext>
            </a:extLst>
          </p:cNvPr>
          <p:cNvSpPr txBox="1"/>
          <p:nvPr/>
        </p:nvSpPr>
        <p:spPr>
          <a:xfrm>
            <a:off x="0" y="130497"/>
            <a:ext cx="9540552" cy="1200329"/>
          </a:xfrm>
          <a:prstGeom prst="rect">
            <a:avLst/>
          </a:prstGeom>
          <a:noFill/>
        </p:spPr>
        <p:txBody>
          <a:bodyPr wrap="square" rtlCol="0">
            <a:spAutoFit/>
          </a:bodyPr>
          <a:lstStyle/>
          <a:p>
            <a:r>
              <a:rPr lang="nl-NL" sz="2400" dirty="0"/>
              <a:t>In een hoge beschaving zijn boeren, handwerkers, ambtenaren.</a:t>
            </a:r>
          </a:p>
          <a:p>
            <a:endParaRPr lang="nl-NL" sz="2400" dirty="0"/>
          </a:p>
          <a:p>
            <a:r>
              <a:rPr lang="nl-NL" sz="2400" dirty="0"/>
              <a:t>                                                                                           Wat zijn dat?                 </a:t>
            </a:r>
          </a:p>
        </p:txBody>
      </p:sp>
      <p:cxnSp>
        <p:nvCxnSpPr>
          <p:cNvPr id="6" name="Rechte verbindingslijn met pijl 5">
            <a:extLst>
              <a:ext uri="{FF2B5EF4-FFF2-40B4-BE49-F238E27FC236}">
                <a16:creationId xmlns:a16="http://schemas.microsoft.com/office/drawing/2014/main" id="{C5B3FC3F-73EA-40D8-98A0-6FDC7DEA424C}"/>
              </a:ext>
            </a:extLst>
          </p:cNvPr>
          <p:cNvCxnSpPr/>
          <p:nvPr/>
        </p:nvCxnSpPr>
        <p:spPr>
          <a:xfrm flipV="1">
            <a:off x="7092280" y="548680"/>
            <a:ext cx="0" cy="360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C902CA4C-668B-42FC-9018-4F7917F04009}"/>
              </a:ext>
            </a:extLst>
          </p:cNvPr>
          <p:cNvSpPr txBox="1"/>
          <p:nvPr/>
        </p:nvSpPr>
        <p:spPr>
          <a:xfrm>
            <a:off x="467544" y="3185143"/>
            <a:ext cx="4884125" cy="461665"/>
          </a:xfrm>
          <a:prstGeom prst="rect">
            <a:avLst/>
          </a:prstGeom>
          <a:noFill/>
        </p:spPr>
        <p:txBody>
          <a:bodyPr wrap="square" rtlCol="0">
            <a:spAutoFit/>
          </a:bodyPr>
          <a:lstStyle/>
          <a:p>
            <a:r>
              <a:rPr lang="nl-NL" sz="2400" b="1" dirty="0">
                <a:solidFill>
                  <a:srgbClr val="002060"/>
                </a:solidFill>
              </a:rPr>
              <a:t>Overal komt wiskunde bij kijken</a:t>
            </a:r>
            <a:r>
              <a:rPr lang="nl-NL" sz="2400" dirty="0"/>
              <a:t>.  </a:t>
            </a:r>
          </a:p>
        </p:txBody>
      </p:sp>
      <p:sp>
        <p:nvSpPr>
          <p:cNvPr id="2" name="Rechthoek 1">
            <a:extLst>
              <a:ext uri="{FF2B5EF4-FFF2-40B4-BE49-F238E27FC236}">
                <a16:creationId xmlns:a16="http://schemas.microsoft.com/office/drawing/2014/main" id="{9DB59978-506D-4BA0-9550-5963506EB98E}"/>
              </a:ext>
            </a:extLst>
          </p:cNvPr>
          <p:cNvSpPr/>
          <p:nvPr/>
        </p:nvSpPr>
        <p:spPr>
          <a:xfrm>
            <a:off x="179512" y="1474642"/>
            <a:ext cx="8208912" cy="525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80648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bijbelseplaatsen.nl/image.php?image=514-7&amp;width=420&amp;height=300">
            <a:extLst>
              <a:ext uri="{FF2B5EF4-FFF2-40B4-BE49-F238E27FC236}">
                <a16:creationId xmlns:a16="http://schemas.microsoft.com/office/drawing/2014/main" id="{6277D105-90E6-42CE-B83C-B1BE8BEE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79" y="3001965"/>
            <a:ext cx="6155001" cy="439642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79512" y="1657820"/>
            <a:ext cx="8651365" cy="1200329"/>
          </a:xfrm>
          <a:prstGeom prst="rect">
            <a:avLst/>
          </a:prstGeom>
          <a:noFill/>
        </p:spPr>
        <p:txBody>
          <a:bodyPr wrap="square" rtlCol="0">
            <a:spAutoFit/>
          </a:bodyPr>
          <a:lstStyle/>
          <a:p>
            <a:r>
              <a:rPr lang="nl-NL" sz="2400" dirty="0"/>
              <a:t>De producten van de boeren en van de handwerkers werden gesorteerd en opgestapeld en vervoerd en verkocht. En een deel kreeg de koning als belasting. Daar zorgden ambtenaren voor. </a:t>
            </a:r>
          </a:p>
        </p:txBody>
      </p:sp>
      <p:sp>
        <p:nvSpPr>
          <p:cNvPr id="3" name="Tekstvak 2">
            <a:extLst>
              <a:ext uri="{FF2B5EF4-FFF2-40B4-BE49-F238E27FC236}">
                <a16:creationId xmlns:a16="http://schemas.microsoft.com/office/drawing/2014/main" id="{0B6883B1-4A24-4E60-84A1-86A177E2A3D0}"/>
              </a:ext>
            </a:extLst>
          </p:cNvPr>
          <p:cNvSpPr txBox="1"/>
          <p:nvPr/>
        </p:nvSpPr>
        <p:spPr>
          <a:xfrm>
            <a:off x="0" y="130497"/>
            <a:ext cx="9540552" cy="1200329"/>
          </a:xfrm>
          <a:prstGeom prst="rect">
            <a:avLst/>
          </a:prstGeom>
          <a:noFill/>
        </p:spPr>
        <p:txBody>
          <a:bodyPr wrap="square" rtlCol="0">
            <a:spAutoFit/>
          </a:bodyPr>
          <a:lstStyle/>
          <a:p>
            <a:r>
              <a:rPr lang="nl-NL" sz="2400" dirty="0"/>
              <a:t>In een hoge beschaving zijn boeren, handwerkers, ambtenaren.</a:t>
            </a:r>
          </a:p>
          <a:p>
            <a:endParaRPr lang="nl-NL" sz="2400" dirty="0"/>
          </a:p>
          <a:p>
            <a:r>
              <a:rPr lang="nl-NL" sz="2400" dirty="0"/>
              <a:t>                                                                                           Wat zijn dat?                 </a:t>
            </a:r>
          </a:p>
        </p:txBody>
      </p:sp>
      <p:cxnSp>
        <p:nvCxnSpPr>
          <p:cNvPr id="6" name="Rechte verbindingslijn met pijl 5">
            <a:extLst>
              <a:ext uri="{FF2B5EF4-FFF2-40B4-BE49-F238E27FC236}">
                <a16:creationId xmlns:a16="http://schemas.microsoft.com/office/drawing/2014/main" id="{C5B3FC3F-73EA-40D8-98A0-6FDC7DEA424C}"/>
              </a:ext>
            </a:extLst>
          </p:cNvPr>
          <p:cNvCxnSpPr/>
          <p:nvPr/>
        </p:nvCxnSpPr>
        <p:spPr>
          <a:xfrm flipV="1">
            <a:off x="7092280" y="548680"/>
            <a:ext cx="0" cy="360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C902CA4C-668B-42FC-9018-4F7917F04009}"/>
              </a:ext>
            </a:extLst>
          </p:cNvPr>
          <p:cNvSpPr txBox="1"/>
          <p:nvPr/>
        </p:nvSpPr>
        <p:spPr>
          <a:xfrm>
            <a:off x="467544" y="3185143"/>
            <a:ext cx="4884125" cy="461665"/>
          </a:xfrm>
          <a:prstGeom prst="rect">
            <a:avLst/>
          </a:prstGeom>
          <a:noFill/>
        </p:spPr>
        <p:txBody>
          <a:bodyPr wrap="square" rtlCol="0">
            <a:spAutoFit/>
          </a:bodyPr>
          <a:lstStyle/>
          <a:p>
            <a:r>
              <a:rPr lang="nl-NL" sz="2400" b="1" dirty="0">
                <a:solidFill>
                  <a:srgbClr val="002060"/>
                </a:solidFill>
              </a:rPr>
              <a:t>Overal komt wiskunde bij kijken</a:t>
            </a:r>
            <a:r>
              <a:rPr lang="nl-NL" sz="2400" dirty="0"/>
              <a:t>.  </a:t>
            </a:r>
          </a:p>
        </p:txBody>
      </p:sp>
      <p:sp>
        <p:nvSpPr>
          <p:cNvPr id="2" name="Rechthoek 1">
            <a:extLst>
              <a:ext uri="{FF2B5EF4-FFF2-40B4-BE49-F238E27FC236}">
                <a16:creationId xmlns:a16="http://schemas.microsoft.com/office/drawing/2014/main" id="{9DB59978-506D-4BA0-9550-5963506EB98E}"/>
              </a:ext>
            </a:extLst>
          </p:cNvPr>
          <p:cNvSpPr/>
          <p:nvPr/>
        </p:nvSpPr>
        <p:spPr>
          <a:xfrm>
            <a:off x="179512" y="3001965"/>
            <a:ext cx="8208912" cy="997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478847FF-8BE3-4AD9-8FDB-EC2D12A2128F}"/>
              </a:ext>
            </a:extLst>
          </p:cNvPr>
          <p:cNvSpPr/>
          <p:nvPr/>
        </p:nvSpPr>
        <p:spPr>
          <a:xfrm>
            <a:off x="6084168" y="548680"/>
            <a:ext cx="1944216" cy="925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450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8373"/>
            <a:ext cx="6336704" cy="408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3E7C336D-8E9E-4EDC-B3CF-35B6BC25C7EE}"/>
              </a:ext>
            </a:extLst>
          </p:cNvPr>
          <p:cNvSpPr txBox="1"/>
          <p:nvPr/>
        </p:nvSpPr>
        <p:spPr>
          <a:xfrm>
            <a:off x="0" y="4212163"/>
            <a:ext cx="8856984" cy="2554545"/>
          </a:xfrm>
          <a:prstGeom prst="rect">
            <a:avLst/>
          </a:prstGeom>
          <a:noFill/>
        </p:spPr>
        <p:txBody>
          <a:bodyPr wrap="square" rtlCol="0">
            <a:spAutoFit/>
          </a:bodyPr>
          <a:lstStyle/>
          <a:p>
            <a:r>
              <a:rPr lang="nl-NL" sz="2000" dirty="0"/>
              <a:t>Zo’n 2600 jaar geleden, rond het jaar 600 voor Christus, leefde er op het Griekse eiland Samos een rijke koopman. Hij kreeg een zoon. Hij noemde zijn zoon Pythagoras. </a:t>
            </a:r>
          </a:p>
          <a:p>
            <a:endParaRPr lang="nl-NL" sz="2000" dirty="0"/>
          </a:p>
          <a:p>
            <a:r>
              <a:rPr lang="nl-NL" sz="2000" dirty="0"/>
              <a:t>Pythagoras groeide op en was nieuwsgierig naar de wereld, naar hoe de wereld in elkaar zit, naar waar alles vandaan komt, naar wat de bedoeling is van alles. Toen hij volwassen was, ging hij reizen, naar Egypte en naar Mesopotamië om te leren en te ontdekken en te onderzoeken. </a:t>
            </a:r>
          </a:p>
        </p:txBody>
      </p:sp>
      <p:sp>
        <p:nvSpPr>
          <p:cNvPr id="2" name="Rechthoek 1">
            <a:extLst>
              <a:ext uri="{FF2B5EF4-FFF2-40B4-BE49-F238E27FC236}">
                <a16:creationId xmlns:a16="http://schemas.microsoft.com/office/drawing/2014/main" id="{54AE98E5-48B4-4319-9D9C-09B3F5568E7D}"/>
              </a:ext>
            </a:extLst>
          </p:cNvPr>
          <p:cNvSpPr/>
          <p:nvPr/>
        </p:nvSpPr>
        <p:spPr>
          <a:xfrm>
            <a:off x="0" y="5373216"/>
            <a:ext cx="8856984" cy="1484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006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bijbelseplaatsen.nl/image.php?image=514-7&amp;width=420&amp;height=300">
            <a:extLst>
              <a:ext uri="{FF2B5EF4-FFF2-40B4-BE49-F238E27FC236}">
                <a16:creationId xmlns:a16="http://schemas.microsoft.com/office/drawing/2014/main" id="{6277D105-90E6-42CE-B83C-B1BE8BEE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79" y="3001965"/>
            <a:ext cx="6155001" cy="439642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79512" y="1657820"/>
            <a:ext cx="8651365" cy="1200329"/>
          </a:xfrm>
          <a:prstGeom prst="rect">
            <a:avLst/>
          </a:prstGeom>
          <a:noFill/>
        </p:spPr>
        <p:txBody>
          <a:bodyPr wrap="square" rtlCol="0">
            <a:spAutoFit/>
          </a:bodyPr>
          <a:lstStyle/>
          <a:p>
            <a:r>
              <a:rPr lang="nl-NL" sz="2400" dirty="0"/>
              <a:t>De producten van de boeren en van de handwerkers werden gesorteerd en opgestapeld en vervoerd en verkocht. En een deel kreeg de koning als belasting. Daar zorgden ambtenaren voor. </a:t>
            </a:r>
          </a:p>
        </p:txBody>
      </p:sp>
      <p:sp>
        <p:nvSpPr>
          <p:cNvPr id="3" name="Tekstvak 2">
            <a:extLst>
              <a:ext uri="{FF2B5EF4-FFF2-40B4-BE49-F238E27FC236}">
                <a16:creationId xmlns:a16="http://schemas.microsoft.com/office/drawing/2014/main" id="{0B6883B1-4A24-4E60-84A1-86A177E2A3D0}"/>
              </a:ext>
            </a:extLst>
          </p:cNvPr>
          <p:cNvSpPr txBox="1"/>
          <p:nvPr/>
        </p:nvSpPr>
        <p:spPr>
          <a:xfrm>
            <a:off x="0" y="130497"/>
            <a:ext cx="9540552" cy="1200329"/>
          </a:xfrm>
          <a:prstGeom prst="rect">
            <a:avLst/>
          </a:prstGeom>
          <a:noFill/>
        </p:spPr>
        <p:txBody>
          <a:bodyPr wrap="square" rtlCol="0">
            <a:spAutoFit/>
          </a:bodyPr>
          <a:lstStyle/>
          <a:p>
            <a:r>
              <a:rPr lang="nl-NL" sz="2400" dirty="0"/>
              <a:t>In een hoge beschaving zijn boeren, handwerkers, ambtenaren.</a:t>
            </a:r>
          </a:p>
          <a:p>
            <a:endParaRPr lang="nl-NL" sz="2400" dirty="0"/>
          </a:p>
          <a:p>
            <a:r>
              <a:rPr lang="nl-NL" sz="2400" dirty="0"/>
              <a:t>                                                                                           Wat zijn dat?                 </a:t>
            </a:r>
          </a:p>
        </p:txBody>
      </p:sp>
      <p:cxnSp>
        <p:nvCxnSpPr>
          <p:cNvPr id="6" name="Rechte verbindingslijn met pijl 5">
            <a:extLst>
              <a:ext uri="{FF2B5EF4-FFF2-40B4-BE49-F238E27FC236}">
                <a16:creationId xmlns:a16="http://schemas.microsoft.com/office/drawing/2014/main" id="{C5B3FC3F-73EA-40D8-98A0-6FDC7DEA424C}"/>
              </a:ext>
            </a:extLst>
          </p:cNvPr>
          <p:cNvCxnSpPr/>
          <p:nvPr/>
        </p:nvCxnSpPr>
        <p:spPr>
          <a:xfrm flipV="1">
            <a:off x="7092280" y="548680"/>
            <a:ext cx="0" cy="3600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C902CA4C-668B-42FC-9018-4F7917F04009}"/>
              </a:ext>
            </a:extLst>
          </p:cNvPr>
          <p:cNvSpPr txBox="1"/>
          <p:nvPr/>
        </p:nvSpPr>
        <p:spPr>
          <a:xfrm>
            <a:off x="467544" y="3185143"/>
            <a:ext cx="4884125" cy="461665"/>
          </a:xfrm>
          <a:prstGeom prst="rect">
            <a:avLst/>
          </a:prstGeom>
          <a:noFill/>
        </p:spPr>
        <p:txBody>
          <a:bodyPr wrap="square" rtlCol="0">
            <a:spAutoFit/>
          </a:bodyPr>
          <a:lstStyle/>
          <a:p>
            <a:r>
              <a:rPr lang="nl-NL" sz="2400" b="1" dirty="0">
                <a:solidFill>
                  <a:srgbClr val="002060"/>
                </a:solidFill>
              </a:rPr>
              <a:t>Overal komt wiskunde bij kijken</a:t>
            </a:r>
            <a:r>
              <a:rPr lang="nl-NL" sz="2400" dirty="0"/>
              <a:t>.  </a:t>
            </a:r>
          </a:p>
        </p:txBody>
      </p:sp>
      <p:sp>
        <p:nvSpPr>
          <p:cNvPr id="2" name="Rechthoek 1">
            <a:extLst>
              <a:ext uri="{FF2B5EF4-FFF2-40B4-BE49-F238E27FC236}">
                <a16:creationId xmlns:a16="http://schemas.microsoft.com/office/drawing/2014/main" id="{C5E387B5-761A-4DC8-A8C0-804AD0D4EED4}"/>
              </a:ext>
            </a:extLst>
          </p:cNvPr>
          <p:cNvSpPr/>
          <p:nvPr/>
        </p:nvSpPr>
        <p:spPr>
          <a:xfrm>
            <a:off x="6156176" y="548680"/>
            <a:ext cx="2016224" cy="782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44333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33795" y="518991"/>
            <a:ext cx="6238947" cy="1783529"/>
          </a:xfrm>
        </p:spPr>
        <p:txBody>
          <a:bodyPr>
            <a:normAutofit/>
          </a:bodyPr>
          <a:lstStyle/>
          <a:p>
            <a:pPr marL="0" indent="0">
              <a:buNone/>
            </a:pPr>
            <a:r>
              <a:rPr lang="nl-NL" sz="2400" dirty="0"/>
              <a:t>Zelfs in de muziek bleek wiskunde te zitten.</a:t>
            </a:r>
          </a:p>
          <a:p>
            <a:pPr marL="0" indent="0">
              <a:buNone/>
            </a:pPr>
            <a:r>
              <a:rPr lang="nl-NL" sz="2400" dirty="0"/>
              <a:t>Want men had ontdekt dat de tonen in een muziekinstrument samenhangen met de lengte van de snaren of de afstand tussen de gaten. </a:t>
            </a:r>
          </a:p>
        </p:txBody>
      </p:sp>
      <p:pic>
        <p:nvPicPr>
          <p:cNvPr id="5" name="Picture 2">
            <a:extLst>
              <a:ext uri="{FF2B5EF4-FFF2-40B4-BE49-F238E27FC236}">
                <a16:creationId xmlns:a16="http://schemas.microsoft.com/office/drawing/2014/main" id="{8634F1F9-BDC4-41C7-8984-A42DD29DC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59" y="2994342"/>
            <a:ext cx="4050514" cy="338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D1A01C6B-61DF-4E42-A90B-E6F0A9E84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9698"/>
            <a:ext cx="2626990" cy="4415109"/>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484F44A5-9622-43B7-9FEC-F1A486C4C430}"/>
              </a:ext>
            </a:extLst>
          </p:cNvPr>
          <p:cNvSpPr/>
          <p:nvPr/>
        </p:nvSpPr>
        <p:spPr>
          <a:xfrm>
            <a:off x="233795" y="980728"/>
            <a:ext cx="6210413" cy="1783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50998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33795" y="518991"/>
            <a:ext cx="6238947" cy="1783529"/>
          </a:xfrm>
        </p:spPr>
        <p:txBody>
          <a:bodyPr>
            <a:normAutofit/>
          </a:bodyPr>
          <a:lstStyle/>
          <a:p>
            <a:pPr marL="0" indent="0">
              <a:buNone/>
            </a:pPr>
            <a:r>
              <a:rPr lang="nl-NL" sz="2400" dirty="0"/>
              <a:t>Zelfs in de muziek bleek wiskunde te zitten.</a:t>
            </a:r>
          </a:p>
          <a:p>
            <a:pPr marL="0" indent="0">
              <a:buNone/>
            </a:pPr>
            <a:r>
              <a:rPr lang="nl-NL" sz="2400" dirty="0"/>
              <a:t>Want men had ontdekt dat de tonen in een muziekinstrument samenhangen met de lengte van de snaren of de afstand tussen de gaten. </a:t>
            </a:r>
          </a:p>
        </p:txBody>
      </p:sp>
      <p:pic>
        <p:nvPicPr>
          <p:cNvPr id="5" name="Picture 2">
            <a:extLst>
              <a:ext uri="{FF2B5EF4-FFF2-40B4-BE49-F238E27FC236}">
                <a16:creationId xmlns:a16="http://schemas.microsoft.com/office/drawing/2014/main" id="{8634F1F9-BDC4-41C7-8984-A42DD29DC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59" y="2994342"/>
            <a:ext cx="4050514" cy="338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D1A01C6B-61DF-4E42-A90B-E6F0A9E84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9698"/>
            <a:ext cx="2626990" cy="4415109"/>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484F44A5-9622-43B7-9FEC-F1A486C4C430}"/>
              </a:ext>
            </a:extLst>
          </p:cNvPr>
          <p:cNvSpPr/>
          <p:nvPr/>
        </p:nvSpPr>
        <p:spPr>
          <a:xfrm>
            <a:off x="2123728" y="1789487"/>
            <a:ext cx="4320480" cy="106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48801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33795" y="518991"/>
            <a:ext cx="6238947" cy="1783529"/>
          </a:xfrm>
        </p:spPr>
        <p:txBody>
          <a:bodyPr>
            <a:normAutofit/>
          </a:bodyPr>
          <a:lstStyle/>
          <a:p>
            <a:pPr marL="0" indent="0">
              <a:buNone/>
            </a:pPr>
            <a:r>
              <a:rPr lang="nl-NL" sz="2400" dirty="0"/>
              <a:t>Zelfs in de muziek bleek wiskunde te zitten.</a:t>
            </a:r>
          </a:p>
          <a:p>
            <a:pPr marL="0" indent="0">
              <a:buNone/>
            </a:pPr>
            <a:r>
              <a:rPr lang="nl-NL" sz="2400" dirty="0"/>
              <a:t>Want men had ontdekt dat de tonen in een muziekinstrument samenhangen met de lengte van de snaren of de afstand tussen de gaten. </a:t>
            </a:r>
          </a:p>
        </p:txBody>
      </p:sp>
      <p:pic>
        <p:nvPicPr>
          <p:cNvPr id="5" name="Picture 2">
            <a:extLst>
              <a:ext uri="{FF2B5EF4-FFF2-40B4-BE49-F238E27FC236}">
                <a16:creationId xmlns:a16="http://schemas.microsoft.com/office/drawing/2014/main" id="{8634F1F9-BDC4-41C7-8984-A42DD29DC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59" y="2994342"/>
            <a:ext cx="4050514" cy="338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D1A01C6B-61DF-4E42-A90B-E6F0A9E84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9698"/>
            <a:ext cx="2626990" cy="441510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01A4F4C2-67B0-405C-A544-F5FD0AABDF2B}"/>
              </a:ext>
            </a:extLst>
          </p:cNvPr>
          <p:cNvPicPr>
            <a:picLocks noChangeAspect="1"/>
          </p:cNvPicPr>
          <p:nvPr/>
        </p:nvPicPr>
        <p:blipFill>
          <a:blip r:embed="rId4"/>
          <a:stretch>
            <a:fillRect/>
          </a:stretch>
        </p:blipFill>
        <p:spPr>
          <a:xfrm>
            <a:off x="4773596" y="5379259"/>
            <a:ext cx="4112345" cy="1212380"/>
          </a:xfrm>
          <a:prstGeom prst="rect">
            <a:avLst/>
          </a:prstGeom>
        </p:spPr>
      </p:pic>
    </p:spTree>
    <p:extLst>
      <p:ext uri="{BB962C8B-B14F-4D97-AF65-F5344CB8AC3E}">
        <p14:creationId xmlns:p14="http://schemas.microsoft.com/office/powerpoint/2010/main" val="409387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49694" y="336471"/>
            <a:ext cx="9146842" cy="644257"/>
          </a:xfrm>
        </p:spPr>
        <p:txBody>
          <a:bodyPr>
            <a:normAutofit/>
          </a:bodyPr>
          <a:lstStyle/>
          <a:p>
            <a:pPr marL="0" indent="0">
              <a:buNone/>
            </a:pPr>
            <a:r>
              <a:rPr lang="nl-NL" sz="2400" dirty="0"/>
              <a:t>En zelfs in de hemel bleek wiskunde te zitten.</a:t>
            </a:r>
          </a:p>
        </p:txBody>
      </p:sp>
      <p:pic>
        <p:nvPicPr>
          <p:cNvPr id="6" name="Afbeelding 5">
            <a:extLst>
              <a:ext uri="{FF2B5EF4-FFF2-40B4-BE49-F238E27FC236}">
                <a16:creationId xmlns:a16="http://schemas.microsoft.com/office/drawing/2014/main" id="{559999C7-D5D7-4C89-94D9-F16D730E9DAC}"/>
              </a:ext>
            </a:extLst>
          </p:cNvPr>
          <p:cNvPicPr>
            <a:picLocks noChangeAspect="1"/>
          </p:cNvPicPr>
          <p:nvPr/>
        </p:nvPicPr>
        <p:blipFill>
          <a:blip r:embed="rId2"/>
          <a:stretch>
            <a:fillRect/>
          </a:stretch>
        </p:blipFill>
        <p:spPr>
          <a:xfrm>
            <a:off x="219980" y="980728"/>
            <a:ext cx="3285656" cy="3312368"/>
          </a:xfrm>
          <a:prstGeom prst="rect">
            <a:avLst/>
          </a:prstGeom>
        </p:spPr>
      </p:pic>
      <p:sp>
        <p:nvSpPr>
          <p:cNvPr id="7" name="Tekstvak 6">
            <a:extLst>
              <a:ext uri="{FF2B5EF4-FFF2-40B4-BE49-F238E27FC236}">
                <a16:creationId xmlns:a16="http://schemas.microsoft.com/office/drawing/2014/main" id="{DA2A9C3E-1C0B-434D-BC9F-4BEAAF8836CA}"/>
              </a:ext>
            </a:extLst>
          </p:cNvPr>
          <p:cNvSpPr txBox="1"/>
          <p:nvPr/>
        </p:nvSpPr>
        <p:spPr>
          <a:xfrm>
            <a:off x="4274187" y="980728"/>
            <a:ext cx="4558025" cy="3785652"/>
          </a:xfrm>
          <a:prstGeom prst="rect">
            <a:avLst/>
          </a:prstGeom>
          <a:noFill/>
        </p:spPr>
        <p:txBody>
          <a:bodyPr wrap="square" rtlCol="0">
            <a:spAutoFit/>
          </a:bodyPr>
          <a:lstStyle/>
          <a:p>
            <a:r>
              <a:rPr lang="nl-NL" sz="2400" dirty="0"/>
              <a:t>De Egyptenaren en de Mesopotamiërs hadden al duizenden jaren de hemel bestudeerd. Ze hadden gekeken naar al die sterren en hoe die in de loop van de tijd van plaats veranderen. Elke nacht dezelfde sterrenhemel, maar elke nacht toch een beetje anders.</a:t>
            </a:r>
          </a:p>
          <a:p>
            <a:r>
              <a:rPr lang="nl-NL" sz="2400" dirty="0"/>
              <a:t>En na 365 dagen weer hetzelfde.</a:t>
            </a:r>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3F377A8A-F465-4F22-9839-B6D736E86AE2}"/>
                  </a:ext>
                </a:extLst>
              </p:cNvPr>
              <p:cNvSpPr/>
              <p:nvPr/>
            </p:nvSpPr>
            <p:spPr>
              <a:xfrm>
                <a:off x="234556" y="5103694"/>
                <a:ext cx="6166079" cy="1352550"/>
              </a:xfrm>
              <a:prstGeom prst="rect">
                <a:avLst/>
              </a:prstGeom>
            </p:spPr>
            <p:txBody>
              <a:bodyPr wrap="square">
                <a:spAutoFit/>
              </a:bodyPr>
              <a:lstStyle/>
              <a:p>
                <a:r>
                  <a:rPr lang="nl-NL" sz="2400" dirty="0"/>
                  <a:t>Ook de maan. </a:t>
                </a:r>
              </a:p>
              <a:p>
                <a:r>
                  <a:rPr lang="nl-NL" sz="2400" dirty="0"/>
                  <a:t>Als het volle maan is, dan is het na </a:t>
                </a:r>
              </a:p>
              <a:p>
                <a14:m>
                  <m:oMath xmlns:m="http://schemas.openxmlformats.org/officeDocument/2006/math">
                    <m:r>
                      <a:rPr lang="nl-NL" sz="2400" i="1">
                        <a:latin typeface="Cambria Math" panose="02040503050406030204" pitchFamily="18" charset="0"/>
                      </a:rPr>
                      <m:t>29</m:t>
                    </m:r>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2</m:t>
                        </m:r>
                      </m:den>
                    </m:f>
                  </m:oMath>
                </a14:m>
                <a:r>
                  <a:rPr lang="nl-NL" sz="2400" dirty="0"/>
                  <a:t> dagen weer volle maan. </a:t>
                </a:r>
              </a:p>
            </p:txBody>
          </p:sp>
        </mc:Choice>
        <mc:Fallback xmlns="">
          <p:sp>
            <p:nvSpPr>
              <p:cNvPr id="2" name="Rechthoek 1">
                <a:extLst>
                  <a:ext uri="{FF2B5EF4-FFF2-40B4-BE49-F238E27FC236}">
                    <a16:creationId xmlns:a16="http://schemas.microsoft.com/office/drawing/2014/main" id="{3F377A8A-F465-4F22-9839-B6D736E86AE2}"/>
                  </a:ext>
                </a:extLst>
              </p:cNvPr>
              <p:cNvSpPr>
                <a:spLocks noRot="1" noChangeAspect="1" noMove="1" noResize="1" noEditPoints="1" noAdjustHandles="1" noChangeArrowheads="1" noChangeShapeType="1" noTextEdit="1"/>
              </p:cNvSpPr>
              <p:nvPr/>
            </p:nvSpPr>
            <p:spPr>
              <a:xfrm>
                <a:off x="234556" y="5103694"/>
                <a:ext cx="6166079" cy="1352550"/>
              </a:xfrm>
              <a:prstGeom prst="rect">
                <a:avLst/>
              </a:prstGeom>
              <a:blipFill>
                <a:blip r:embed="rId3"/>
                <a:stretch>
                  <a:fillRect l="-1482" t="-3604" b="-4054"/>
                </a:stretch>
              </a:blipFill>
            </p:spPr>
            <p:txBody>
              <a:bodyPr/>
              <a:lstStyle/>
              <a:p>
                <a:r>
                  <a:rPr lang="nl-NL">
                    <a:noFill/>
                  </a:rPr>
                  <a:t> </a:t>
                </a:r>
              </a:p>
            </p:txBody>
          </p:sp>
        </mc:Fallback>
      </mc:AlternateContent>
      <p:pic>
        <p:nvPicPr>
          <p:cNvPr id="8" name="Picture 2">
            <a:extLst>
              <a:ext uri="{FF2B5EF4-FFF2-40B4-BE49-F238E27FC236}">
                <a16:creationId xmlns:a16="http://schemas.microsoft.com/office/drawing/2014/main" id="{F295AD9A-9059-4C60-B98D-2A33CF02E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4885271"/>
            <a:ext cx="2448272" cy="1836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a:extLst>
              <a:ext uri="{FF2B5EF4-FFF2-40B4-BE49-F238E27FC236}">
                <a16:creationId xmlns:a16="http://schemas.microsoft.com/office/drawing/2014/main" id="{37A847A2-9695-4AFD-8C83-2CB3CAD598F8}"/>
              </a:ext>
            </a:extLst>
          </p:cNvPr>
          <p:cNvSpPr/>
          <p:nvPr/>
        </p:nvSpPr>
        <p:spPr>
          <a:xfrm>
            <a:off x="3792577" y="1099619"/>
            <a:ext cx="5216116" cy="3616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C2E67BE1-F80A-4D9B-AC5F-2D0A669BCC2D}"/>
              </a:ext>
            </a:extLst>
          </p:cNvPr>
          <p:cNvSpPr/>
          <p:nvPr/>
        </p:nvSpPr>
        <p:spPr>
          <a:xfrm>
            <a:off x="219980" y="4766380"/>
            <a:ext cx="8788713" cy="1955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4275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49694" y="336471"/>
            <a:ext cx="9146842" cy="644257"/>
          </a:xfrm>
        </p:spPr>
        <p:txBody>
          <a:bodyPr>
            <a:normAutofit/>
          </a:bodyPr>
          <a:lstStyle/>
          <a:p>
            <a:pPr marL="0" indent="0">
              <a:buNone/>
            </a:pPr>
            <a:r>
              <a:rPr lang="nl-NL" sz="2400" dirty="0"/>
              <a:t>En zelfs in de hemel bleek wiskunde te zitten.</a:t>
            </a:r>
          </a:p>
        </p:txBody>
      </p:sp>
      <p:pic>
        <p:nvPicPr>
          <p:cNvPr id="6" name="Afbeelding 5">
            <a:extLst>
              <a:ext uri="{FF2B5EF4-FFF2-40B4-BE49-F238E27FC236}">
                <a16:creationId xmlns:a16="http://schemas.microsoft.com/office/drawing/2014/main" id="{559999C7-D5D7-4C89-94D9-F16D730E9DAC}"/>
              </a:ext>
            </a:extLst>
          </p:cNvPr>
          <p:cNvPicPr>
            <a:picLocks noChangeAspect="1"/>
          </p:cNvPicPr>
          <p:nvPr/>
        </p:nvPicPr>
        <p:blipFill>
          <a:blip r:embed="rId2"/>
          <a:stretch>
            <a:fillRect/>
          </a:stretch>
        </p:blipFill>
        <p:spPr>
          <a:xfrm>
            <a:off x="219980" y="980728"/>
            <a:ext cx="3285656" cy="3312368"/>
          </a:xfrm>
          <a:prstGeom prst="rect">
            <a:avLst/>
          </a:prstGeom>
        </p:spPr>
      </p:pic>
      <p:sp>
        <p:nvSpPr>
          <p:cNvPr id="7" name="Tekstvak 6">
            <a:extLst>
              <a:ext uri="{FF2B5EF4-FFF2-40B4-BE49-F238E27FC236}">
                <a16:creationId xmlns:a16="http://schemas.microsoft.com/office/drawing/2014/main" id="{DA2A9C3E-1C0B-434D-BC9F-4BEAAF8836CA}"/>
              </a:ext>
            </a:extLst>
          </p:cNvPr>
          <p:cNvSpPr txBox="1"/>
          <p:nvPr/>
        </p:nvSpPr>
        <p:spPr>
          <a:xfrm>
            <a:off x="4274187" y="980728"/>
            <a:ext cx="4558025" cy="3785652"/>
          </a:xfrm>
          <a:prstGeom prst="rect">
            <a:avLst/>
          </a:prstGeom>
          <a:noFill/>
        </p:spPr>
        <p:txBody>
          <a:bodyPr wrap="square" rtlCol="0">
            <a:spAutoFit/>
          </a:bodyPr>
          <a:lstStyle/>
          <a:p>
            <a:r>
              <a:rPr lang="nl-NL" sz="2400" dirty="0"/>
              <a:t>De Egyptenaren en de Mesopotamiërs hadden al duizenden jaren de hemel bestudeerd. Ze hadden gekeken naar al die sterren en hoe die in de loop van de tijd van plaats veranderen. Elke nacht dezelfde sterrenhemel, maar elke nacht toch een beetje anders.</a:t>
            </a:r>
          </a:p>
          <a:p>
            <a:r>
              <a:rPr lang="nl-NL" sz="2400" dirty="0"/>
              <a:t>En na 365 dagen weer hetzelfde.</a:t>
            </a:r>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3F377A8A-F465-4F22-9839-B6D736E86AE2}"/>
                  </a:ext>
                </a:extLst>
              </p:cNvPr>
              <p:cNvSpPr/>
              <p:nvPr/>
            </p:nvSpPr>
            <p:spPr>
              <a:xfrm>
                <a:off x="234556" y="5103694"/>
                <a:ext cx="6166079" cy="1352550"/>
              </a:xfrm>
              <a:prstGeom prst="rect">
                <a:avLst/>
              </a:prstGeom>
            </p:spPr>
            <p:txBody>
              <a:bodyPr wrap="square">
                <a:spAutoFit/>
              </a:bodyPr>
              <a:lstStyle/>
              <a:p>
                <a:r>
                  <a:rPr lang="nl-NL" sz="2400" dirty="0"/>
                  <a:t>Ook de maan. </a:t>
                </a:r>
              </a:p>
              <a:p>
                <a:r>
                  <a:rPr lang="nl-NL" sz="2400" dirty="0"/>
                  <a:t>Als het volle maan is, dan is het na </a:t>
                </a:r>
              </a:p>
              <a:p>
                <a14:m>
                  <m:oMath xmlns:m="http://schemas.openxmlformats.org/officeDocument/2006/math">
                    <m:r>
                      <a:rPr lang="nl-NL" sz="2400" i="1">
                        <a:latin typeface="Cambria Math" panose="02040503050406030204" pitchFamily="18" charset="0"/>
                      </a:rPr>
                      <m:t>29</m:t>
                    </m:r>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2</m:t>
                        </m:r>
                      </m:den>
                    </m:f>
                  </m:oMath>
                </a14:m>
                <a:r>
                  <a:rPr lang="nl-NL" sz="2400" dirty="0"/>
                  <a:t> dagen weer volle maan. </a:t>
                </a:r>
              </a:p>
            </p:txBody>
          </p:sp>
        </mc:Choice>
        <mc:Fallback xmlns="">
          <p:sp>
            <p:nvSpPr>
              <p:cNvPr id="2" name="Rechthoek 1">
                <a:extLst>
                  <a:ext uri="{FF2B5EF4-FFF2-40B4-BE49-F238E27FC236}">
                    <a16:creationId xmlns:a16="http://schemas.microsoft.com/office/drawing/2014/main" id="{3F377A8A-F465-4F22-9839-B6D736E86AE2}"/>
                  </a:ext>
                </a:extLst>
              </p:cNvPr>
              <p:cNvSpPr>
                <a:spLocks noRot="1" noChangeAspect="1" noMove="1" noResize="1" noEditPoints="1" noAdjustHandles="1" noChangeArrowheads="1" noChangeShapeType="1" noTextEdit="1"/>
              </p:cNvSpPr>
              <p:nvPr/>
            </p:nvSpPr>
            <p:spPr>
              <a:xfrm>
                <a:off x="234556" y="5103694"/>
                <a:ext cx="6166079" cy="1352550"/>
              </a:xfrm>
              <a:prstGeom prst="rect">
                <a:avLst/>
              </a:prstGeom>
              <a:blipFill>
                <a:blip r:embed="rId3"/>
                <a:stretch>
                  <a:fillRect l="-1482" t="-3604" b="-4054"/>
                </a:stretch>
              </a:blipFill>
            </p:spPr>
            <p:txBody>
              <a:bodyPr/>
              <a:lstStyle/>
              <a:p>
                <a:r>
                  <a:rPr lang="nl-NL">
                    <a:noFill/>
                  </a:rPr>
                  <a:t> </a:t>
                </a:r>
              </a:p>
            </p:txBody>
          </p:sp>
        </mc:Fallback>
      </mc:AlternateContent>
      <p:pic>
        <p:nvPicPr>
          <p:cNvPr id="8" name="Picture 2">
            <a:extLst>
              <a:ext uri="{FF2B5EF4-FFF2-40B4-BE49-F238E27FC236}">
                <a16:creationId xmlns:a16="http://schemas.microsoft.com/office/drawing/2014/main" id="{F295AD9A-9059-4C60-B98D-2A33CF02E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4885271"/>
            <a:ext cx="2448272" cy="1836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a:extLst>
              <a:ext uri="{FF2B5EF4-FFF2-40B4-BE49-F238E27FC236}">
                <a16:creationId xmlns:a16="http://schemas.microsoft.com/office/drawing/2014/main" id="{37A847A2-9695-4AFD-8C83-2CB3CAD598F8}"/>
              </a:ext>
            </a:extLst>
          </p:cNvPr>
          <p:cNvSpPr/>
          <p:nvPr/>
        </p:nvSpPr>
        <p:spPr>
          <a:xfrm>
            <a:off x="3792577" y="4293096"/>
            <a:ext cx="5216116" cy="423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C2E67BE1-F80A-4D9B-AC5F-2D0A669BCC2D}"/>
              </a:ext>
            </a:extLst>
          </p:cNvPr>
          <p:cNvSpPr/>
          <p:nvPr/>
        </p:nvSpPr>
        <p:spPr>
          <a:xfrm>
            <a:off x="219980" y="4766380"/>
            <a:ext cx="8788713" cy="1955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4865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49694" y="336471"/>
            <a:ext cx="9146842" cy="644257"/>
          </a:xfrm>
        </p:spPr>
        <p:txBody>
          <a:bodyPr>
            <a:normAutofit/>
          </a:bodyPr>
          <a:lstStyle/>
          <a:p>
            <a:pPr marL="0" indent="0">
              <a:buNone/>
            </a:pPr>
            <a:r>
              <a:rPr lang="nl-NL" sz="2400" dirty="0"/>
              <a:t>En zelfs in de hemel bleek wiskunde te zitten.</a:t>
            </a:r>
          </a:p>
        </p:txBody>
      </p:sp>
      <p:pic>
        <p:nvPicPr>
          <p:cNvPr id="6" name="Afbeelding 5">
            <a:extLst>
              <a:ext uri="{FF2B5EF4-FFF2-40B4-BE49-F238E27FC236}">
                <a16:creationId xmlns:a16="http://schemas.microsoft.com/office/drawing/2014/main" id="{559999C7-D5D7-4C89-94D9-F16D730E9DAC}"/>
              </a:ext>
            </a:extLst>
          </p:cNvPr>
          <p:cNvPicPr>
            <a:picLocks noChangeAspect="1"/>
          </p:cNvPicPr>
          <p:nvPr/>
        </p:nvPicPr>
        <p:blipFill>
          <a:blip r:embed="rId2"/>
          <a:stretch>
            <a:fillRect/>
          </a:stretch>
        </p:blipFill>
        <p:spPr>
          <a:xfrm>
            <a:off x="219980" y="980728"/>
            <a:ext cx="3285656" cy="3312368"/>
          </a:xfrm>
          <a:prstGeom prst="rect">
            <a:avLst/>
          </a:prstGeom>
        </p:spPr>
      </p:pic>
      <p:sp>
        <p:nvSpPr>
          <p:cNvPr id="7" name="Tekstvak 6">
            <a:extLst>
              <a:ext uri="{FF2B5EF4-FFF2-40B4-BE49-F238E27FC236}">
                <a16:creationId xmlns:a16="http://schemas.microsoft.com/office/drawing/2014/main" id="{DA2A9C3E-1C0B-434D-BC9F-4BEAAF8836CA}"/>
              </a:ext>
            </a:extLst>
          </p:cNvPr>
          <p:cNvSpPr txBox="1"/>
          <p:nvPr/>
        </p:nvSpPr>
        <p:spPr>
          <a:xfrm>
            <a:off x="4274187" y="980728"/>
            <a:ext cx="4558025" cy="3785652"/>
          </a:xfrm>
          <a:prstGeom prst="rect">
            <a:avLst/>
          </a:prstGeom>
          <a:noFill/>
        </p:spPr>
        <p:txBody>
          <a:bodyPr wrap="square" rtlCol="0">
            <a:spAutoFit/>
          </a:bodyPr>
          <a:lstStyle/>
          <a:p>
            <a:r>
              <a:rPr lang="nl-NL" sz="2400" dirty="0"/>
              <a:t>De Egyptenaren en de Mesopotamiërs hadden al duizenden jaren de hemel bestudeerd. Ze hadden gekeken naar al die sterren en hoe die in de loop van de tijd van plaats veranderen. Elke nacht dezelfde sterrenhemel, maar elke nacht toch een beetje anders.</a:t>
            </a:r>
          </a:p>
          <a:p>
            <a:r>
              <a:rPr lang="nl-NL" sz="2400" dirty="0"/>
              <a:t>En na 365 dagen weer hetzelfde.</a:t>
            </a:r>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3F377A8A-F465-4F22-9839-B6D736E86AE2}"/>
                  </a:ext>
                </a:extLst>
              </p:cNvPr>
              <p:cNvSpPr/>
              <p:nvPr/>
            </p:nvSpPr>
            <p:spPr>
              <a:xfrm>
                <a:off x="234556" y="5103694"/>
                <a:ext cx="6166079" cy="1352550"/>
              </a:xfrm>
              <a:prstGeom prst="rect">
                <a:avLst/>
              </a:prstGeom>
            </p:spPr>
            <p:txBody>
              <a:bodyPr wrap="square">
                <a:spAutoFit/>
              </a:bodyPr>
              <a:lstStyle/>
              <a:p>
                <a:r>
                  <a:rPr lang="nl-NL" sz="2400" dirty="0"/>
                  <a:t>Ook de maan. </a:t>
                </a:r>
              </a:p>
              <a:p>
                <a:r>
                  <a:rPr lang="nl-NL" sz="2400" dirty="0"/>
                  <a:t>Als het volle maan is, dan is het na </a:t>
                </a:r>
              </a:p>
              <a:p>
                <a14:m>
                  <m:oMath xmlns:m="http://schemas.openxmlformats.org/officeDocument/2006/math">
                    <m:r>
                      <a:rPr lang="nl-NL" sz="2400" i="1">
                        <a:latin typeface="Cambria Math" panose="02040503050406030204" pitchFamily="18" charset="0"/>
                      </a:rPr>
                      <m:t>29</m:t>
                    </m:r>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2</m:t>
                        </m:r>
                      </m:den>
                    </m:f>
                  </m:oMath>
                </a14:m>
                <a:r>
                  <a:rPr lang="nl-NL" sz="2400" dirty="0"/>
                  <a:t> dagen weer volle maan. </a:t>
                </a:r>
              </a:p>
            </p:txBody>
          </p:sp>
        </mc:Choice>
        <mc:Fallback xmlns="">
          <p:sp>
            <p:nvSpPr>
              <p:cNvPr id="2" name="Rechthoek 1">
                <a:extLst>
                  <a:ext uri="{FF2B5EF4-FFF2-40B4-BE49-F238E27FC236}">
                    <a16:creationId xmlns:a16="http://schemas.microsoft.com/office/drawing/2014/main" id="{3F377A8A-F465-4F22-9839-B6D736E86AE2}"/>
                  </a:ext>
                </a:extLst>
              </p:cNvPr>
              <p:cNvSpPr>
                <a:spLocks noRot="1" noChangeAspect="1" noMove="1" noResize="1" noEditPoints="1" noAdjustHandles="1" noChangeArrowheads="1" noChangeShapeType="1" noTextEdit="1"/>
              </p:cNvSpPr>
              <p:nvPr/>
            </p:nvSpPr>
            <p:spPr>
              <a:xfrm>
                <a:off x="234556" y="5103694"/>
                <a:ext cx="6166079" cy="1352550"/>
              </a:xfrm>
              <a:prstGeom prst="rect">
                <a:avLst/>
              </a:prstGeom>
              <a:blipFill>
                <a:blip r:embed="rId3"/>
                <a:stretch>
                  <a:fillRect l="-1482" t="-3604" b="-4054"/>
                </a:stretch>
              </a:blipFill>
            </p:spPr>
            <p:txBody>
              <a:bodyPr/>
              <a:lstStyle/>
              <a:p>
                <a:r>
                  <a:rPr lang="nl-NL">
                    <a:noFill/>
                  </a:rPr>
                  <a:t> </a:t>
                </a:r>
              </a:p>
            </p:txBody>
          </p:sp>
        </mc:Fallback>
      </mc:AlternateContent>
      <p:pic>
        <p:nvPicPr>
          <p:cNvPr id="8" name="Picture 2">
            <a:extLst>
              <a:ext uri="{FF2B5EF4-FFF2-40B4-BE49-F238E27FC236}">
                <a16:creationId xmlns:a16="http://schemas.microsoft.com/office/drawing/2014/main" id="{F295AD9A-9059-4C60-B98D-2A33CF02E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4885271"/>
            <a:ext cx="2448272" cy="1836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a:extLst>
              <a:ext uri="{FF2B5EF4-FFF2-40B4-BE49-F238E27FC236}">
                <a16:creationId xmlns:a16="http://schemas.microsoft.com/office/drawing/2014/main" id="{C2E67BE1-F80A-4D9B-AC5F-2D0A669BCC2D}"/>
              </a:ext>
            </a:extLst>
          </p:cNvPr>
          <p:cNvSpPr/>
          <p:nvPr/>
        </p:nvSpPr>
        <p:spPr>
          <a:xfrm>
            <a:off x="219980" y="4766380"/>
            <a:ext cx="8788713" cy="1955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3892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B1714-3939-49F9-9F0E-0718B45A6D52}"/>
              </a:ext>
            </a:extLst>
          </p:cNvPr>
          <p:cNvSpPr>
            <a:spLocks noGrp="1"/>
          </p:cNvSpPr>
          <p:nvPr>
            <p:ph idx="1"/>
          </p:nvPr>
        </p:nvSpPr>
        <p:spPr>
          <a:xfrm>
            <a:off x="249694" y="336471"/>
            <a:ext cx="9146842" cy="644257"/>
          </a:xfrm>
        </p:spPr>
        <p:txBody>
          <a:bodyPr>
            <a:normAutofit/>
          </a:bodyPr>
          <a:lstStyle/>
          <a:p>
            <a:pPr marL="0" indent="0">
              <a:buNone/>
            </a:pPr>
            <a:r>
              <a:rPr lang="nl-NL" sz="2400" dirty="0"/>
              <a:t>En zelfs in de hemel bleek wiskunde te zitten.</a:t>
            </a:r>
          </a:p>
        </p:txBody>
      </p:sp>
      <p:pic>
        <p:nvPicPr>
          <p:cNvPr id="6" name="Afbeelding 5">
            <a:extLst>
              <a:ext uri="{FF2B5EF4-FFF2-40B4-BE49-F238E27FC236}">
                <a16:creationId xmlns:a16="http://schemas.microsoft.com/office/drawing/2014/main" id="{559999C7-D5D7-4C89-94D9-F16D730E9DAC}"/>
              </a:ext>
            </a:extLst>
          </p:cNvPr>
          <p:cNvPicPr>
            <a:picLocks noChangeAspect="1"/>
          </p:cNvPicPr>
          <p:nvPr/>
        </p:nvPicPr>
        <p:blipFill>
          <a:blip r:embed="rId2"/>
          <a:stretch>
            <a:fillRect/>
          </a:stretch>
        </p:blipFill>
        <p:spPr>
          <a:xfrm>
            <a:off x="219980" y="980728"/>
            <a:ext cx="3285656" cy="3312368"/>
          </a:xfrm>
          <a:prstGeom prst="rect">
            <a:avLst/>
          </a:prstGeom>
        </p:spPr>
      </p:pic>
      <p:sp>
        <p:nvSpPr>
          <p:cNvPr id="7" name="Tekstvak 6">
            <a:extLst>
              <a:ext uri="{FF2B5EF4-FFF2-40B4-BE49-F238E27FC236}">
                <a16:creationId xmlns:a16="http://schemas.microsoft.com/office/drawing/2014/main" id="{DA2A9C3E-1C0B-434D-BC9F-4BEAAF8836CA}"/>
              </a:ext>
            </a:extLst>
          </p:cNvPr>
          <p:cNvSpPr txBox="1"/>
          <p:nvPr/>
        </p:nvSpPr>
        <p:spPr>
          <a:xfrm>
            <a:off x="4274187" y="980728"/>
            <a:ext cx="4558025" cy="4154984"/>
          </a:xfrm>
          <a:prstGeom prst="rect">
            <a:avLst/>
          </a:prstGeom>
          <a:noFill/>
        </p:spPr>
        <p:txBody>
          <a:bodyPr wrap="square" rtlCol="0">
            <a:spAutoFit/>
          </a:bodyPr>
          <a:lstStyle/>
          <a:p>
            <a:r>
              <a:rPr lang="nl-NL" sz="2400" dirty="0"/>
              <a:t>De Egyptenaren en de Mesopotamiërs hadden al duizenden jaren de hemel bestudeerd. Ze hadden gekeken naar al die sterren en hoe die in de loop van de tijd van plaats veranderen. Elke nacht dezelfde sterrenhemel, maar elke nacht toch een beetje anders.</a:t>
            </a:r>
          </a:p>
          <a:p>
            <a:r>
              <a:rPr lang="nl-NL" sz="2400" dirty="0"/>
              <a:t>En na 365 dagen weer hetzelfde. </a:t>
            </a:r>
          </a:p>
          <a:p>
            <a:endParaRPr lang="nl-NL" sz="2400" dirty="0"/>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3F377A8A-F465-4F22-9839-B6D736E86AE2}"/>
                  </a:ext>
                </a:extLst>
              </p:cNvPr>
              <p:cNvSpPr/>
              <p:nvPr/>
            </p:nvSpPr>
            <p:spPr>
              <a:xfrm>
                <a:off x="234556" y="5103694"/>
                <a:ext cx="6166079" cy="1352550"/>
              </a:xfrm>
              <a:prstGeom prst="rect">
                <a:avLst/>
              </a:prstGeom>
            </p:spPr>
            <p:txBody>
              <a:bodyPr wrap="square">
                <a:spAutoFit/>
              </a:bodyPr>
              <a:lstStyle/>
              <a:p>
                <a:r>
                  <a:rPr lang="nl-NL" sz="2400" dirty="0"/>
                  <a:t>Ze hadden ook naar de maan gekeken. </a:t>
                </a:r>
              </a:p>
              <a:p>
                <a:r>
                  <a:rPr lang="nl-NL" sz="2400" dirty="0"/>
                  <a:t>Als het volle maan is, dan is het na </a:t>
                </a:r>
              </a:p>
              <a:p>
                <a14:m>
                  <m:oMath xmlns:m="http://schemas.openxmlformats.org/officeDocument/2006/math">
                    <m:r>
                      <a:rPr lang="nl-NL" sz="2400" i="1">
                        <a:latin typeface="Cambria Math" panose="02040503050406030204" pitchFamily="18" charset="0"/>
                      </a:rPr>
                      <m:t>29</m:t>
                    </m:r>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2</m:t>
                        </m:r>
                      </m:den>
                    </m:f>
                  </m:oMath>
                </a14:m>
                <a:r>
                  <a:rPr lang="nl-NL" sz="2400" dirty="0"/>
                  <a:t> dagen weer volle maan. </a:t>
                </a:r>
              </a:p>
            </p:txBody>
          </p:sp>
        </mc:Choice>
        <mc:Fallback xmlns="">
          <p:sp>
            <p:nvSpPr>
              <p:cNvPr id="2" name="Rechthoek 1">
                <a:extLst>
                  <a:ext uri="{FF2B5EF4-FFF2-40B4-BE49-F238E27FC236}">
                    <a16:creationId xmlns:a16="http://schemas.microsoft.com/office/drawing/2014/main" id="{3F377A8A-F465-4F22-9839-B6D736E86AE2}"/>
                  </a:ext>
                </a:extLst>
              </p:cNvPr>
              <p:cNvSpPr>
                <a:spLocks noRot="1" noChangeAspect="1" noMove="1" noResize="1" noEditPoints="1" noAdjustHandles="1" noChangeArrowheads="1" noChangeShapeType="1" noTextEdit="1"/>
              </p:cNvSpPr>
              <p:nvPr/>
            </p:nvSpPr>
            <p:spPr>
              <a:xfrm>
                <a:off x="234556" y="5103694"/>
                <a:ext cx="6166079" cy="1352550"/>
              </a:xfrm>
              <a:prstGeom prst="rect">
                <a:avLst/>
              </a:prstGeom>
              <a:blipFill>
                <a:blip r:embed="rId3"/>
                <a:stretch>
                  <a:fillRect l="-1482" t="-3604" b="-4054"/>
                </a:stretch>
              </a:blipFill>
            </p:spPr>
            <p:txBody>
              <a:bodyPr/>
              <a:lstStyle/>
              <a:p>
                <a:r>
                  <a:rPr lang="nl-NL">
                    <a:noFill/>
                  </a:rPr>
                  <a:t> </a:t>
                </a:r>
              </a:p>
            </p:txBody>
          </p:sp>
        </mc:Fallback>
      </mc:AlternateContent>
      <p:pic>
        <p:nvPicPr>
          <p:cNvPr id="8" name="Picture 2">
            <a:extLst>
              <a:ext uri="{FF2B5EF4-FFF2-40B4-BE49-F238E27FC236}">
                <a16:creationId xmlns:a16="http://schemas.microsoft.com/office/drawing/2014/main" id="{F295AD9A-9059-4C60-B98D-2A33CF02E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4885271"/>
            <a:ext cx="2448272" cy="1836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0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9840B26-3B0E-4A33-A071-229C0BA39303}"/>
              </a:ext>
            </a:extLst>
          </p:cNvPr>
          <p:cNvSpPr txBox="1"/>
          <p:nvPr/>
        </p:nvSpPr>
        <p:spPr>
          <a:xfrm>
            <a:off x="4067944" y="836712"/>
            <a:ext cx="4263286" cy="830997"/>
          </a:xfrm>
          <a:prstGeom prst="rect">
            <a:avLst/>
          </a:prstGeom>
          <a:noFill/>
        </p:spPr>
        <p:txBody>
          <a:bodyPr wrap="square" rtlCol="0">
            <a:spAutoFit/>
          </a:bodyPr>
          <a:lstStyle/>
          <a:p>
            <a:r>
              <a:rPr lang="nl-NL" sz="2400" dirty="0"/>
              <a:t>Tegenwoordig maken we met wiskunde opgaven in ons schrift. </a:t>
            </a:r>
          </a:p>
        </p:txBody>
      </p:sp>
      <p:pic>
        <p:nvPicPr>
          <p:cNvPr id="4" name="Afbeelding 3">
            <a:extLst>
              <a:ext uri="{FF2B5EF4-FFF2-40B4-BE49-F238E27FC236}">
                <a16:creationId xmlns:a16="http://schemas.microsoft.com/office/drawing/2014/main" id="{44E57EEB-E068-4F92-8736-837ADD12D73F}"/>
              </a:ext>
            </a:extLst>
          </p:cNvPr>
          <p:cNvPicPr>
            <a:picLocks noChangeAspect="1"/>
          </p:cNvPicPr>
          <p:nvPr/>
        </p:nvPicPr>
        <p:blipFill>
          <a:blip r:embed="rId2"/>
          <a:stretch>
            <a:fillRect/>
          </a:stretch>
        </p:blipFill>
        <p:spPr>
          <a:xfrm>
            <a:off x="236706" y="151537"/>
            <a:ext cx="2531718" cy="2601558"/>
          </a:xfrm>
          <a:prstGeom prst="rect">
            <a:avLst/>
          </a:prstGeom>
        </p:spPr>
      </p:pic>
    </p:spTree>
    <p:extLst>
      <p:ext uri="{BB962C8B-B14F-4D97-AF65-F5344CB8AC3E}">
        <p14:creationId xmlns:p14="http://schemas.microsoft.com/office/powerpoint/2010/main" val="200262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0CB35C-FC10-4955-9E6A-02291B2D19AB}"/>
              </a:ext>
            </a:extLst>
          </p:cNvPr>
          <p:cNvSpPr>
            <a:spLocks noGrp="1"/>
          </p:cNvSpPr>
          <p:nvPr>
            <p:ph type="title"/>
          </p:nvPr>
        </p:nvSpPr>
        <p:spPr>
          <a:xfrm>
            <a:off x="286860" y="5723907"/>
            <a:ext cx="4963128" cy="1143000"/>
          </a:xfrm>
        </p:spPr>
        <p:txBody>
          <a:bodyPr>
            <a:noAutofit/>
          </a:bodyPr>
          <a:lstStyle/>
          <a:p>
            <a:r>
              <a:rPr lang="nl-NL" sz="2400" dirty="0">
                <a:latin typeface="Arabic Typesetting" panose="020B0604020202020204" pitchFamily="66" charset="-78"/>
                <a:cs typeface="Arabic Typesetting" panose="020B0604020202020204" pitchFamily="66" charset="-78"/>
              </a:rPr>
              <a:t>Kleitablet uit Mesopotamië met wiskunde</a:t>
            </a:r>
            <a:br>
              <a:rPr lang="nl-NL" sz="2400" dirty="0">
                <a:latin typeface="Arabic Typesetting" panose="020B0604020202020204" pitchFamily="66" charset="-78"/>
                <a:cs typeface="Arabic Typesetting" panose="020B0604020202020204" pitchFamily="66" charset="-78"/>
              </a:rPr>
            </a:br>
            <a:r>
              <a:rPr lang="nl-NL" sz="2400" dirty="0">
                <a:latin typeface="Arabic Typesetting" panose="020B0604020202020204" pitchFamily="66" charset="-78"/>
                <a:cs typeface="Arabic Typesetting" panose="020B0604020202020204" pitchFamily="66" charset="-78"/>
              </a:rPr>
              <a:t>2000-1600 v. </a:t>
            </a:r>
            <a:r>
              <a:rPr lang="nl-NL" sz="2400" dirty="0" err="1">
                <a:latin typeface="Arabic Typesetting" panose="020B0604020202020204" pitchFamily="66" charset="-78"/>
                <a:cs typeface="Arabic Typesetting" panose="020B0604020202020204" pitchFamily="66" charset="-78"/>
              </a:rPr>
              <a:t>Chr</a:t>
            </a:r>
            <a:br>
              <a:rPr lang="nl-NL" sz="2400" dirty="0">
                <a:latin typeface="Arabic Typesetting" panose="020B0604020202020204" pitchFamily="66" charset="-78"/>
                <a:cs typeface="Arabic Typesetting" panose="020B0604020202020204" pitchFamily="66" charset="-78"/>
              </a:rPr>
            </a:br>
            <a:r>
              <a:rPr lang="nl-NL" sz="2400" dirty="0">
                <a:latin typeface="Arabic Typesetting" panose="020B0604020202020204" pitchFamily="66" charset="-78"/>
                <a:cs typeface="Arabic Typesetting" panose="020B0604020202020204" pitchFamily="66" charset="-78"/>
              </a:rPr>
              <a:t>British Museum</a:t>
            </a:r>
          </a:p>
        </p:txBody>
      </p:sp>
      <p:pic>
        <p:nvPicPr>
          <p:cNvPr id="5" name="Picture 4">
            <a:extLst>
              <a:ext uri="{FF2B5EF4-FFF2-40B4-BE49-F238E27FC236}">
                <a16:creationId xmlns:a16="http://schemas.microsoft.com/office/drawing/2014/main" id="{26E09DE3-1676-41CC-8EF7-AC03360A60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5247" y="1882686"/>
            <a:ext cx="3193324" cy="497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B9840B26-3B0E-4A33-A071-229C0BA39303}"/>
              </a:ext>
            </a:extLst>
          </p:cNvPr>
          <p:cNvSpPr txBox="1"/>
          <p:nvPr/>
        </p:nvSpPr>
        <p:spPr>
          <a:xfrm>
            <a:off x="4067944" y="836712"/>
            <a:ext cx="4263286" cy="830997"/>
          </a:xfrm>
          <a:prstGeom prst="rect">
            <a:avLst/>
          </a:prstGeom>
          <a:noFill/>
        </p:spPr>
        <p:txBody>
          <a:bodyPr wrap="square" rtlCol="0">
            <a:spAutoFit/>
          </a:bodyPr>
          <a:lstStyle/>
          <a:p>
            <a:r>
              <a:rPr lang="nl-NL" sz="2400" dirty="0"/>
              <a:t>Tegenwoordig maken we met wiskunde opgaven in ons schrift. </a:t>
            </a:r>
          </a:p>
        </p:txBody>
      </p:sp>
      <p:pic>
        <p:nvPicPr>
          <p:cNvPr id="4" name="Afbeelding 3">
            <a:extLst>
              <a:ext uri="{FF2B5EF4-FFF2-40B4-BE49-F238E27FC236}">
                <a16:creationId xmlns:a16="http://schemas.microsoft.com/office/drawing/2014/main" id="{44E57EEB-E068-4F92-8736-837ADD12D73F}"/>
              </a:ext>
            </a:extLst>
          </p:cNvPr>
          <p:cNvPicPr>
            <a:picLocks noChangeAspect="1"/>
          </p:cNvPicPr>
          <p:nvPr/>
        </p:nvPicPr>
        <p:blipFill>
          <a:blip r:embed="rId3"/>
          <a:stretch>
            <a:fillRect/>
          </a:stretch>
        </p:blipFill>
        <p:spPr>
          <a:xfrm>
            <a:off x="236706" y="151537"/>
            <a:ext cx="2531718" cy="2601558"/>
          </a:xfrm>
          <a:prstGeom prst="rect">
            <a:avLst/>
          </a:prstGeom>
        </p:spPr>
      </p:pic>
      <p:sp>
        <p:nvSpPr>
          <p:cNvPr id="6" name="Rechthoek 5">
            <a:extLst>
              <a:ext uri="{FF2B5EF4-FFF2-40B4-BE49-F238E27FC236}">
                <a16:creationId xmlns:a16="http://schemas.microsoft.com/office/drawing/2014/main" id="{8188A19D-3740-4ADE-BE69-2A52FA480775}"/>
              </a:ext>
            </a:extLst>
          </p:cNvPr>
          <p:cNvSpPr/>
          <p:nvPr/>
        </p:nvSpPr>
        <p:spPr>
          <a:xfrm>
            <a:off x="236706" y="3573016"/>
            <a:ext cx="4047262" cy="1200329"/>
          </a:xfrm>
          <a:prstGeom prst="rect">
            <a:avLst/>
          </a:prstGeom>
        </p:spPr>
        <p:txBody>
          <a:bodyPr wrap="square">
            <a:spAutoFit/>
          </a:bodyPr>
          <a:lstStyle/>
          <a:p>
            <a:r>
              <a:rPr lang="nl-NL" sz="2400" dirty="0"/>
              <a:t>De Egyptenaren en de Mesopotamiërs maakten ook wiskundeopgaven. </a:t>
            </a:r>
          </a:p>
        </p:txBody>
      </p:sp>
    </p:spTree>
    <p:extLst>
      <p:ext uri="{BB962C8B-B14F-4D97-AF65-F5344CB8AC3E}">
        <p14:creationId xmlns:p14="http://schemas.microsoft.com/office/powerpoint/2010/main" val="409371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8373"/>
            <a:ext cx="6336704" cy="408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3E7C336D-8E9E-4EDC-B3CF-35B6BC25C7EE}"/>
              </a:ext>
            </a:extLst>
          </p:cNvPr>
          <p:cNvSpPr txBox="1"/>
          <p:nvPr/>
        </p:nvSpPr>
        <p:spPr>
          <a:xfrm>
            <a:off x="0" y="4212163"/>
            <a:ext cx="8856984" cy="2554545"/>
          </a:xfrm>
          <a:prstGeom prst="rect">
            <a:avLst/>
          </a:prstGeom>
          <a:noFill/>
        </p:spPr>
        <p:txBody>
          <a:bodyPr wrap="square" rtlCol="0">
            <a:spAutoFit/>
          </a:bodyPr>
          <a:lstStyle/>
          <a:p>
            <a:pPr algn="ctr"/>
            <a:r>
              <a:rPr lang="nl-NL" sz="2000" dirty="0"/>
              <a:t>Pythagoras groeide op en was nieuwsgierig naar de wereld, </a:t>
            </a:r>
          </a:p>
          <a:p>
            <a:pPr algn="ctr"/>
            <a:r>
              <a:rPr lang="nl-NL" sz="2000" dirty="0"/>
              <a:t>naar hoe de wereld in elkaar zit, </a:t>
            </a:r>
          </a:p>
          <a:p>
            <a:pPr algn="ctr"/>
            <a:r>
              <a:rPr lang="nl-NL" sz="2000" dirty="0"/>
              <a:t>naar waar alles vandaan komt, </a:t>
            </a:r>
          </a:p>
          <a:p>
            <a:pPr algn="ctr"/>
            <a:r>
              <a:rPr lang="nl-NL" sz="2000" dirty="0"/>
              <a:t>naar wat de bedoeling is van alles. </a:t>
            </a:r>
          </a:p>
          <a:p>
            <a:endParaRPr lang="nl-NL" sz="2000" dirty="0"/>
          </a:p>
          <a:p>
            <a:pPr algn="ctr"/>
            <a:r>
              <a:rPr lang="nl-NL" sz="2000" dirty="0"/>
              <a:t>Het eiland werd al snel te klein voor hem. Toen hij volwassen was, ging hij reizen om te leren en te ontdekken en te onderzoeken. Hij ging naar Egypte en naar Mesopotamië. Want hij wist dat hij daar veel kon leren.</a:t>
            </a:r>
          </a:p>
        </p:txBody>
      </p:sp>
      <p:sp>
        <p:nvSpPr>
          <p:cNvPr id="2" name="Rechthoek 1">
            <a:extLst>
              <a:ext uri="{FF2B5EF4-FFF2-40B4-BE49-F238E27FC236}">
                <a16:creationId xmlns:a16="http://schemas.microsoft.com/office/drawing/2014/main" id="{6627DFF2-F37F-4040-B6CE-CBD639C0B007}"/>
              </a:ext>
            </a:extLst>
          </p:cNvPr>
          <p:cNvSpPr/>
          <p:nvPr/>
        </p:nvSpPr>
        <p:spPr>
          <a:xfrm>
            <a:off x="0" y="4581128"/>
            <a:ext cx="9036496" cy="219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72624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332655"/>
            <a:ext cx="8686800" cy="3878607"/>
          </a:xfrm>
        </p:spPr>
        <p:txBody>
          <a:bodyPr>
            <a:normAutofit/>
          </a:bodyPr>
          <a:lstStyle/>
          <a:p>
            <a:pPr marL="0" indent="0">
              <a:buNone/>
            </a:pPr>
            <a:r>
              <a:rPr lang="nl-NL" sz="2400" dirty="0"/>
              <a:t>Pythagoras was onder de indruk. </a:t>
            </a:r>
          </a:p>
          <a:p>
            <a:pPr marL="0" indent="0">
              <a:buNone/>
            </a:pPr>
            <a:r>
              <a:rPr lang="nl-NL" sz="2400" dirty="0"/>
              <a:t>Hier vond hij het antwoord op zijn vragen. In de wiskunde. </a:t>
            </a:r>
          </a:p>
          <a:p>
            <a:pPr marL="0" indent="0">
              <a:buNone/>
            </a:pPr>
            <a:r>
              <a:rPr lang="nl-NL" sz="2400" dirty="0"/>
              <a:t>Trouwens niet alleen Pythagoras. Ook veel andere Oude Grieken (de natuurfilosofen) die beroemd waren om hun wijsheid, die allemaal op zoek waren naar het antwoord op de vraag hoe de wereld in elkaar zit. Ze vonden dat je wiskunde nodig hebt om de wereld te kunnen begrijpen.  </a:t>
            </a:r>
          </a:p>
          <a:p>
            <a:pPr marL="0" indent="0">
              <a:buNone/>
            </a:pPr>
            <a:endParaRPr lang="nl-NL" sz="2400" dirty="0"/>
          </a:p>
          <a:p>
            <a:pPr marL="0" indent="0">
              <a:buNone/>
            </a:pPr>
            <a:r>
              <a:rPr lang="nl-NL" sz="2400" b="1" dirty="0"/>
              <a:t>In de wereld zit wiskunde verborgen. </a:t>
            </a:r>
            <a:r>
              <a:rPr lang="nl-NL" sz="2400" dirty="0"/>
              <a:t>Zie je dat hieronder?</a:t>
            </a:r>
          </a:p>
        </p:txBody>
      </p:sp>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215B51F3-6912-492E-A124-9DD6F70ADCA6}"/>
              </a:ext>
            </a:extLst>
          </p:cNvPr>
          <p:cNvSpPr/>
          <p:nvPr/>
        </p:nvSpPr>
        <p:spPr>
          <a:xfrm>
            <a:off x="228600" y="764704"/>
            <a:ext cx="8686800" cy="3384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2060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332655"/>
            <a:ext cx="8686800" cy="3878607"/>
          </a:xfrm>
        </p:spPr>
        <p:txBody>
          <a:bodyPr>
            <a:normAutofit/>
          </a:bodyPr>
          <a:lstStyle/>
          <a:p>
            <a:pPr marL="0" indent="0">
              <a:buNone/>
            </a:pPr>
            <a:r>
              <a:rPr lang="nl-NL" sz="2400" dirty="0"/>
              <a:t>Pythagoras was onder de indruk. </a:t>
            </a:r>
          </a:p>
          <a:p>
            <a:pPr marL="0" indent="0">
              <a:buNone/>
            </a:pPr>
            <a:r>
              <a:rPr lang="nl-NL" sz="2400" dirty="0"/>
              <a:t>Hier vond hij het antwoord op zijn vragen. In de wiskunde. </a:t>
            </a:r>
          </a:p>
          <a:p>
            <a:pPr marL="0" indent="0">
              <a:buNone/>
            </a:pPr>
            <a:r>
              <a:rPr lang="nl-NL" sz="2400" dirty="0"/>
              <a:t>Trouwens niet alleen Pythagoras. Ook veel andere Oude Grieken (de natuurfilosofen) die beroemd waren om hun wijsheid, die allemaal op zoek waren naar het antwoord op de vraag hoe de wereld in elkaar zit. Ze vonden dat je wiskunde nodig hebt om de wereld te kunnen begrijpen.  </a:t>
            </a:r>
          </a:p>
          <a:p>
            <a:pPr marL="0" indent="0">
              <a:buNone/>
            </a:pPr>
            <a:endParaRPr lang="nl-NL" sz="2400" dirty="0"/>
          </a:p>
          <a:p>
            <a:pPr marL="0" indent="0">
              <a:buNone/>
            </a:pPr>
            <a:r>
              <a:rPr lang="nl-NL" sz="2400" b="1" dirty="0"/>
              <a:t>In de wereld zit wiskunde verborgen. </a:t>
            </a:r>
            <a:r>
              <a:rPr lang="nl-NL" sz="2400" dirty="0"/>
              <a:t>Zie je dat hieronder?</a:t>
            </a:r>
          </a:p>
        </p:txBody>
      </p:sp>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215B51F3-6912-492E-A124-9DD6F70ADCA6}"/>
              </a:ext>
            </a:extLst>
          </p:cNvPr>
          <p:cNvSpPr/>
          <p:nvPr/>
        </p:nvSpPr>
        <p:spPr>
          <a:xfrm>
            <a:off x="228600" y="1196752"/>
            <a:ext cx="8686800" cy="3024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4540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332655"/>
            <a:ext cx="8686800" cy="3878607"/>
          </a:xfrm>
        </p:spPr>
        <p:txBody>
          <a:bodyPr>
            <a:normAutofit/>
          </a:bodyPr>
          <a:lstStyle/>
          <a:p>
            <a:pPr marL="0" indent="0">
              <a:buNone/>
            </a:pPr>
            <a:r>
              <a:rPr lang="nl-NL" sz="2400" dirty="0"/>
              <a:t>Pythagoras was onder de indruk. </a:t>
            </a:r>
          </a:p>
          <a:p>
            <a:pPr marL="0" indent="0">
              <a:buNone/>
            </a:pPr>
            <a:r>
              <a:rPr lang="nl-NL" sz="2400" dirty="0"/>
              <a:t>Hier vond hij het antwoord op zijn vragen. In de wiskunde. </a:t>
            </a:r>
          </a:p>
          <a:p>
            <a:pPr marL="0" indent="0">
              <a:buNone/>
            </a:pPr>
            <a:r>
              <a:rPr lang="nl-NL" sz="2400" dirty="0"/>
              <a:t>Trouwens niet alleen Pythagoras. Ook veel andere Oude Grieken (de natuurfilosofen) die beroemd waren om hun wijsheid, die allemaal op zoek waren naar het antwoord op de vraag hoe de wereld in elkaar zit. Ze vonden dat je wiskunde nodig hebt om de wereld te kunnen begrijpen.  </a:t>
            </a:r>
          </a:p>
          <a:p>
            <a:pPr marL="0" indent="0">
              <a:buNone/>
            </a:pPr>
            <a:endParaRPr lang="nl-NL" sz="2400" dirty="0"/>
          </a:p>
          <a:p>
            <a:pPr marL="0" indent="0">
              <a:buNone/>
            </a:pPr>
            <a:r>
              <a:rPr lang="nl-NL" sz="2400" b="1" dirty="0"/>
              <a:t>In de wereld zit wiskunde verborgen. </a:t>
            </a:r>
            <a:r>
              <a:rPr lang="nl-NL" sz="2400" dirty="0"/>
              <a:t>Zie je dat hieronder?</a:t>
            </a:r>
          </a:p>
        </p:txBody>
      </p:sp>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215B51F3-6912-492E-A124-9DD6F70ADCA6}"/>
              </a:ext>
            </a:extLst>
          </p:cNvPr>
          <p:cNvSpPr/>
          <p:nvPr/>
        </p:nvSpPr>
        <p:spPr>
          <a:xfrm>
            <a:off x="232465" y="3429000"/>
            <a:ext cx="8686800" cy="782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9890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332655"/>
            <a:ext cx="8686800" cy="3878607"/>
          </a:xfrm>
        </p:spPr>
        <p:txBody>
          <a:bodyPr>
            <a:normAutofit/>
          </a:bodyPr>
          <a:lstStyle/>
          <a:p>
            <a:pPr marL="0" indent="0">
              <a:buNone/>
            </a:pPr>
            <a:r>
              <a:rPr lang="nl-NL" sz="2400" dirty="0"/>
              <a:t>Pythagoras was onder de indruk. </a:t>
            </a:r>
          </a:p>
          <a:p>
            <a:pPr marL="0" indent="0">
              <a:buNone/>
            </a:pPr>
            <a:r>
              <a:rPr lang="nl-NL" sz="2400" dirty="0"/>
              <a:t>Hier vond hij het antwoord op zijn vragen. In de wiskunde. </a:t>
            </a:r>
          </a:p>
          <a:p>
            <a:pPr marL="0" indent="0">
              <a:buNone/>
            </a:pPr>
            <a:r>
              <a:rPr lang="nl-NL" sz="2400" dirty="0"/>
              <a:t>Trouwens niet alleen Pythagoras. Ook veel andere Oude Grieken (de natuurfilosofen) die beroemd waren om hun wijsheid, die allemaal op zoek waren naar het antwoord op de vraag hoe de wereld in elkaar zit. Ze vonden dat je wiskunde nodig hebt om de wereld te kunnen begrijpen.  </a:t>
            </a:r>
          </a:p>
          <a:p>
            <a:pPr marL="0" indent="0">
              <a:buNone/>
            </a:pPr>
            <a:endParaRPr lang="nl-NL" sz="2400" dirty="0"/>
          </a:p>
          <a:p>
            <a:pPr marL="0" indent="0">
              <a:buNone/>
            </a:pPr>
            <a:r>
              <a:rPr lang="nl-NL" sz="2400" b="1" dirty="0"/>
              <a:t>In de wereld zit wiskunde verborgen. </a:t>
            </a:r>
            <a:r>
              <a:rPr lang="nl-NL" sz="2400" dirty="0"/>
              <a:t>Zie je dat hieronder?</a:t>
            </a:r>
          </a:p>
        </p:txBody>
      </p:sp>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39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
        <p:nvSpPr>
          <p:cNvPr id="6" name="Gelijkbenige driehoek 5">
            <a:extLst>
              <a:ext uri="{FF2B5EF4-FFF2-40B4-BE49-F238E27FC236}">
                <a16:creationId xmlns:a16="http://schemas.microsoft.com/office/drawing/2014/main" id="{87341C34-E5B5-4FFB-BC70-57E895653FF0}"/>
              </a:ext>
            </a:extLst>
          </p:cNvPr>
          <p:cNvSpPr/>
          <p:nvPr/>
        </p:nvSpPr>
        <p:spPr>
          <a:xfrm>
            <a:off x="2697761" y="4077072"/>
            <a:ext cx="792088" cy="2299801"/>
          </a:xfrm>
          <a:prstGeom prst="triangle">
            <a:avLst>
              <a:gd name="adj" fmla="val 10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D4EA8626-83D3-4BD9-A58A-D550D7ADB90F}"/>
              </a:ext>
            </a:extLst>
          </p:cNvPr>
          <p:cNvSpPr txBox="1">
            <a:spLocks/>
          </p:cNvSpPr>
          <p:nvPr/>
        </p:nvSpPr>
        <p:spPr>
          <a:xfrm>
            <a:off x="228600" y="332655"/>
            <a:ext cx="8686800" cy="38786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Pythagoras was onder de indruk. </a:t>
            </a:r>
          </a:p>
          <a:p>
            <a:pPr marL="0" indent="0">
              <a:buFont typeface="Arial" pitchFamily="34" charset="0"/>
              <a:buNone/>
            </a:pPr>
            <a:r>
              <a:rPr lang="nl-NL" sz="2400" dirty="0"/>
              <a:t>Hier vond hij het antwoord op zijn vragen. In de wiskunde. </a:t>
            </a:r>
          </a:p>
          <a:p>
            <a:pPr marL="0" indent="0">
              <a:buFont typeface="Arial" pitchFamily="34" charset="0"/>
              <a:buNone/>
            </a:pPr>
            <a:r>
              <a:rPr lang="nl-NL" sz="2400" dirty="0"/>
              <a:t>Trouwens niet alleen Pythagoras. Ook veel andere Oude Grieken (de natuurfilosofen) die beroemd waren om hun wijsheid, die allemaal op zoek waren naar het antwoord op de vraag hoe de wereld in elkaar zit. Ze vonden dat je wiskunde nodig hebt om de wereld te kunnen begrijpen.  </a:t>
            </a:r>
          </a:p>
          <a:p>
            <a:pPr marL="0" indent="0">
              <a:buFont typeface="Arial" pitchFamily="34" charset="0"/>
              <a:buNone/>
            </a:pPr>
            <a:endParaRPr lang="nl-NL" sz="2400" dirty="0"/>
          </a:p>
          <a:p>
            <a:pPr marL="0" indent="0">
              <a:buFont typeface="Arial" pitchFamily="34" charset="0"/>
              <a:buNone/>
            </a:pPr>
            <a:r>
              <a:rPr lang="nl-NL" sz="2400" b="1" dirty="0"/>
              <a:t>In de wereld zit wiskunde verborgen. </a:t>
            </a:r>
            <a:r>
              <a:rPr lang="nl-NL" sz="2400" dirty="0"/>
              <a:t>Zie je dat hieronder?</a:t>
            </a:r>
          </a:p>
        </p:txBody>
      </p:sp>
    </p:spTree>
    <p:extLst>
      <p:ext uri="{BB962C8B-B14F-4D97-AF65-F5344CB8AC3E}">
        <p14:creationId xmlns:p14="http://schemas.microsoft.com/office/powerpoint/2010/main" val="2684786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332655"/>
            <a:ext cx="8686800" cy="3878607"/>
          </a:xfrm>
        </p:spPr>
        <p:txBody>
          <a:bodyPr>
            <a:normAutofit/>
          </a:bodyPr>
          <a:lstStyle/>
          <a:p>
            <a:pPr marL="0" indent="0">
              <a:buNone/>
            </a:pPr>
            <a:r>
              <a:rPr lang="nl-NL" sz="2400" dirty="0"/>
              <a:t>En dat vinden we nog steeds.</a:t>
            </a:r>
          </a:p>
          <a:p>
            <a:pPr marL="0" indent="0">
              <a:buNone/>
            </a:pPr>
            <a:endParaRPr lang="nl-NL" sz="2400" dirty="0"/>
          </a:p>
          <a:p>
            <a:pPr marL="0" indent="0">
              <a:buNone/>
            </a:pPr>
            <a:r>
              <a:rPr lang="nl-NL" sz="2400" b="1" dirty="0"/>
              <a:t>wiskunde kan helpen begrijpen hoe de wereld in elkaar zit. </a:t>
            </a:r>
          </a:p>
          <a:p>
            <a:pPr marL="0" indent="0">
              <a:buNone/>
            </a:pPr>
            <a:r>
              <a:rPr lang="nl-NL" sz="2400" dirty="0"/>
              <a:t>en </a:t>
            </a:r>
          </a:p>
          <a:p>
            <a:pPr marL="0" indent="0">
              <a:buNone/>
            </a:pPr>
            <a:r>
              <a:rPr lang="nl-NL" sz="2400" b="1" dirty="0"/>
              <a:t>de wereld kan helpen begrijpen hoe de wiskunde in elkaar zit.</a:t>
            </a:r>
          </a:p>
        </p:txBody>
      </p:sp>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
        <p:nvSpPr>
          <p:cNvPr id="6" name="Gelijkbenige driehoek 5">
            <a:extLst>
              <a:ext uri="{FF2B5EF4-FFF2-40B4-BE49-F238E27FC236}">
                <a16:creationId xmlns:a16="http://schemas.microsoft.com/office/drawing/2014/main" id="{87341C34-E5B5-4FFB-BC70-57E895653FF0}"/>
              </a:ext>
            </a:extLst>
          </p:cNvPr>
          <p:cNvSpPr/>
          <p:nvPr/>
        </p:nvSpPr>
        <p:spPr>
          <a:xfrm>
            <a:off x="2697761" y="4077072"/>
            <a:ext cx="792088" cy="2299801"/>
          </a:xfrm>
          <a:prstGeom prst="triangle">
            <a:avLst>
              <a:gd name="adj" fmla="val 10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A35E3ADD-474C-4140-9E58-3DAD6BA0FC2E}"/>
              </a:ext>
            </a:extLst>
          </p:cNvPr>
          <p:cNvSpPr/>
          <p:nvPr/>
        </p:nvSpPr>
        <p:spPr>
          <a:xfrm>
            <a:off x="228600" y="1628800"/>
            <a:ext cx="815982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13026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8600" y="332655"/>
            <a:ext cx="8686800" cy="3878607"/>
          </a:xfrm>
        </p:spPr>
        <p:txBody>
          <a:bodyPr>
            <a:normAutofit/>
          </a:bodyPr>
          <a:lstStyle/>
          <a:p>
            <a:pPr marL="0" indent="0">
              <a:buNone/>
            </a:pPr>
            <a:r>
              <a:rPr lang="nl-NL" sz="2400" dirty="0"/>
              <a:t>En dat vinden we nog steeds.</a:t>
            </a:r>
          </a:p>
          <a:p>
            <a:pPr marL="0" indent="0">
              <a:buNone/>
            </a:pPr>
            <a:endParaRPr lang="nl-NL" sz="2400" dirty="0"/>
          </a:p>
          <a:p>
            <a:pPr marL="0" indent="0">
              <a:buNone/>
            </a:pPr>
            <a:r>
              <a:rPr lang="nl-NL" sz="2400" b="1" dirty="0"/>
              <a:t>wiskunde kan helpen begrijpen hoe de wereld in elkaar zit. </a:t>
            </a:r>
          </a:p>
          <a:p>
            <a:pPr marL="0" indent="0">
              <a:buNone/>
            </a:pPr>
            <a:r>
              <a:rPr lang="nl-NL" sz="2400" dirty="0"/>
              <a:t>en </a:t>
            </a:r>
          </a:p>
          <a:p>
            <a:pPr marL="0" indent="0">
              <a:buNone/>
            </a:pPr>
            <a:r>
              <a:rPr lang="nl-NL" sz="2400" b="1" dirty="0"/>
              <a:t>de wereld kan helpen begrijpen hoe de wiskunde in elkaar zit.</a:t>
            </a:r>
          </a:p>
        </p:txBody>
      </p:sp>
      <p:pic>
        <p:nvPicPr>
          <p:cNvPr id="1026" name="Picture 2" descr="Afbeeldingsresultaat voor plas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509120"/>
            <a:ext cx="32194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zonnest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513575"/>
            <a:ext cx="3452323" cy="2161155"/>
          </a:xfrm>
          <a:prstGeom prst="rect">
            <a:avLst/>
          </a:prstGeom>
          <a:noFill/>
          <a:extLst>
            <a:ext uri="{909E8E84-426E-40DD-AFC4-6F175D3DCCD1}">
              <a14:hiddenFill xmlns:a14="http://schemas.microsoft.com/office/drawing/2010/main">
                <a:solidFill>
                  <a:srgbClr val="FFFFFF"/>
                </a:solidFill>
              </a14:hiddenFill>
            </a:ext>
          </a:extLst>
        </p:spPr>
      </p:pic>
      <p:sp>
        <p:nvSpPr>
          <p:cNvPr id="6" name="Gelijkbenige driehoek 5">
            <a:extLst>
              <a:ext uri="{FF2B5EF4-FFF2-40B4-BE49-F238E27FC236}">
                <a16:creationId xmlns:a16="http://schemas.microsoft.com/office/drawing/2014/main" id="{87341C34-E5B5-4FFB-BC70-57E895653FF0}"/>
              </a:ext>
            </a:extLst>
          </p:cNvPr>
          <p:cNvSpPr/>
          <p:nvPr/>
        </p:nvSpPr>
        <p:spPr>
          <a:xfrm>
            <a:off x="2697761" y="4077072"/>
            <a:ext cx="792088" cy="2299801"/>
          </a:xfrm>
          <a:prstGeom prst="triangle">
            <a:avLst>
              <a:gd name="adj" fmla="val 10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30224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lnSpcReduction="10000"/>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1900" dirty="0">
                <a:solidFill>
                  <a:srgbClr val="7030A0"/>
                </a:solidFill>
              </a:rPr>
              <a:t>Daardoor ging de wiskunde enorm vooruit</a:t>
            </a:r>
          </a:p>
          <a:p>
            <a:pPr marL="0" indent="0">
              <a:buNone/>
            </a:pPr>
            <a:r>
              <a:rPr lang="nl-NL" sz="1900" dirty="0">
                <a:solidFill>
                  <a:srgbClr val="7030A0"/>
                </a:solidFill>
              </a:rPr>
              <a:t>En werd dus ook steeds nuttiger. </a:t>
            </a:r>
          </a:p>
          <a:p>
            <a:pPr marL="0" indent="0">
              <a:buNone/>
            </a:pPr>
            <a:r>
              <a:rPr lang="nl-NL" sz="1900" dirty="0">
                <a:solidFill>
                  <a:srgbClr val="7030A0"/>
                </a:solidFill>
              </a:rPr>
              <a:t>En zorgde voor vooruitgang.</a:t>
            </a:r>
          </a:p>
          <a:p>
            <a:pPr marL="0" indent="0">
              <a:buNone/>
            </a:pPr>
            <a:r>
              <a:rPr lang="nl-NL" sz="1900" dirty="0">
                <a:solidFill>
                  <a:srgbClr val="7030A0"/>
                </a:solidFill>
              </a:rPr>
              <a:t>De machines en moderne apparaten zoals je mobiel zouden niet bestaan zonder die wiskunde. </a:t>
            </a:r>
            <a:endParaRPr lang="nl-NL" sz="1900" dirty="0"/>
          </a:p>
          <a:p>
            <a:pPr marL="0" indent="0">
              <a:buNone/>
            </a:pPr>
            <a:r>
              <a:rPr lang="nl-NL" sz="3000" dirty="0"/>
              <a:t>Voor de </a:t>
            </a:r>
            <a:r>
              <a:rPr lang="nl-NL" sz="3000" b="1" dirty="0"/>
              <a:t>Egyptenaren en de Mesopotamiërs </a:t>
            </a:r>
            <a:r>
              <a:rPr lang="nl-NL" sz="3000" dirty="0"/>
              <a:t>was wiskunde belangrijk omdat het nuttig was, omdat het de maatschappij vooruit hielp, omdat ze er rijk van werden. </a:t>
            </a:r>
          </a:p>
          <a:p>
            <a:pPr marL="0" indent="0">
              <a:buNone/>
            </a:pPr>
            <a:endParaRPr lang="nl-NL" dirty="0"/>
          </a:p>
          <a:p>
            <a:pPr marL="0" indent="0">
              <a:buNone/>
            </a:pPr>
            <a:r>
              <a:rPr lang="nl-NL" dirty="0"/>
              <a:t>                   Wat vind jij belangrijk?</a:t>
            </a:r>
          </a:p>
        </p:txBody>
      </p:sp>
      <p:pic>
        <p:nvPicPr>
          <p:cNvPr id="9" name="Afbeelding 8">
            <a:extLst>
              <a:ext uri="{FF2B5EF4-FFF2-40B4-BE49-F238E27FC236}">
                <a16:creationId xmlns:a16="http://schemas.microsoft.com/office/drawing/2014/main" id="{53A558AF-D43C-43B2-A8E7-3715839D972C}"/>
              </a:ext>
            </a:extLst>
          </p:cNvPr>
          <p:cNvPicPr>
            <a:picLocks noChangeAspect="1"/>
          </p:cNvPicPr>
          <p:nvPr/>
        </p:nvPicPr>
        <p:blipFill>
          <a:blip r:embed="rId2"/>
          <a:stretch>
            <a:fillRect/>
          </a:stretch>
        </p:blipFill>
        <p:spPr>
          <a:xfrm>
            <a:off x="6217859" y="5495776"/>
            <a:ext cx="810208" cy="1225699"/>
          </a:xfrm>
          <a:prstGeom prst="rect">
            <a:avLst/>
          </a:prstGeom>
        </p:spPr>
      </p:pic>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203617" y="900299"/>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
        <p:nvSpPr>
          <p:cNvPr id="5" name="Rechthoek 4">
            <a:extLst>
              <a:ext uri="{FF2B5EF4-FFF2-40B4-BE49-F238E27FC236}">
                <a16:creationId xmlns:a16="http://schemas.microsoft.com/office/drawing/2014/main" id="{4838942F-1988-492D-830F-5C3980292F9C}"/>
              </a:ext>
            </a:extLst>
          </p:cNvPr>
          <p:cNvSpPr/>
          <p:nvPr/>
        </p:nvSpPr>
        <p:spPr>
          <a:xfrm>
            <a:off x="179512" y="980728"/>
            <a:ext cx="6408712" cy="5740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C0A80A82-0866-40B9-8222-EB16EA744DA6}"/>
              </a:ext>
            </a:extLst>
          </p:cNvPr>
          <p:cNvSpPr/>
          <p:nvPr/>
        </p:nvSpPr>
        <p:spPr>
          <a:xfrm>
            <a:off x="6217859" y="2924944"/>
            <a:ext cx="2530605" cy="3876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92053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lnSpcReduction="10000"/>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1900" dirty="0">
                <a:solidFill>
                  <a:srgbClr val="7030A0"/>
                </a:solidFill>
              </a:rPr>
              <a:t>Daardoor ging de wiskunde enorm vooruit</a:t>
            </a:r>
          </a:p>
          <a:p>
            <a:pPr marL="0" indent="0">
              <a:buNone/>
            </a:pPr>
            <a:r>
              <a:rPr lang="nl-NL" sz="1900" dirty="0">
                <a:solidFill>
                  <a:srgbClr val="7030A0"/>
                </a:solidFill>
              </a:rPr>
              <a:t>En werd dus ook steeds nuttiger. </a:t>
            </a:r>
          </a:p>
          <a:p>
            <a:pPr marL="0" indent="0">
              <a:buNone/>
            </a:pPr>
            <a:r>
              <a:rPr lang="nl-NL" sz="1900" dirty="0">
                <a:solidFill>
                  <a:srgbClr val="7030A0"/>
                </a:solidFill>
              </a:rPr>
              <a:t>En zorgde voor vooruitgang.</a:t>
            </a:r>
          </a:p>
          <a:p>
            <a:pPr marL="0" indent="0">
              <a:buNone/>
            </a:pPr>
            <a:r>
              <a:rPr lang="nl-NL" sz="1900" dirty="0">
                <a:solidFill>
                  <a:srgbClr val="7030A0"/>
                </a:solidFill>
              </a:rPr>
              <a:t>De machines en moderne apparaten zoals je mobiel zouden niet bestaan zonder die wiskunde. </a:t>
            </a:r>
            <a:endParaRPr lang="nl-NL" sz="1900" dirty="0"/>
          </a:p>
          <a:p>
            <a:pPr marL="0" indent="0">
              <a:buNone/>
            </a:pPr>
            <a:r>
              <a:rPr lang="nl-NL" sz="3000" dirty="0"/>
              <a:t>Voor de </a:t>
            </a:r>
            <a:r>
              <a:rPr lang="nl-NL" sz="3000" b="1" dirty="0"/>
              <a:t>Egyptenaren en de Mesopotamiërs </a:t>
            </a:r>
            <a:r>
              <a:rPr lang="nl-NL" sz="3000" dirty="0"/>
              <a:t>was wiskunde belangrijk omdat het nuttig was, omdat het de maatschappij vooruit hielp, omdat ze er rijk van werden. </a:t>
            </a:r>
          </a:p>
          <a:p>
            <a:pPr marL="0" indent="0">
              <a:buNone/>
            </a:pPr>
            <a:endParaRPr lang="nl-NL" dirty="0"/>
          </a:p>
          <a:p>
            <a:pPr marL="0" indent="0">
              <a:buNone/>
            </a:pPr>
            <a:r>
              <a:rPr lang="nl-NL" dirty="0"/>
              <a:t>                   Wat vind jij belangrijk?</a:t>
            </a:r>
          </a:p>
        </p:txBody>
      </p:sp>
      <p:pic>
        <p:nvPicPr>
          <p:cNvPr id="9" name="Afbeelding 8">
            <a:extLst>
              <a:ext uri="{FF2B5EF4-FFF2-40B4-BE49-F238E27FC236}">
                <a16:creationId xmlns:a16="http://schemas.microsoft.com/office/drawing/2014/main" id="{53A558AF-D43C-43B2-A8E7-3715839D972C}"/>
              </a:ext>
            </a:extLst>
          </p:cNvPr>
          <p:cNvPicPr>
            <a:picLocks noChangeAspect="1"/>
          </p:cNvPicPr>
          <p:nvPr/>
        </p:nvPicPr>
        <p:blipFill>
          <a:blip r:embed="rId2"/>
          <a:stretch>
            <a:fillRect/>
          </a:stretch>
        </p:blipFill>
        <p:spPr>
          <a:xfrm>
            <a:off x="6217859" y="5495776"/>
            <a:ext cx="810208" cy="1225699"/>
          </a:xfrm>
          <a:prstGeom prst="rect">
            <a:avLst/>
          </a:prstGeom>
        </p:spPr>
      </p:pic>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203617" y="900299"/>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
        <p:nvSpPr>
          <p:cNvPr id="5" name="Rechthoek 4">
            <a:extLst>
              <a:ext uri="{FF2B5EF4-FFF2-40B4-BE49-F238E27FC236}">
                <a16:creationId xmlns:a16="http://schemas.microsoft.com/office/drawing/2014/main" id="{4838942F-1988-492D-830F-5C3980292F9C}"/>
              </a:ext>
            </a:extLst>
          </p:cNvPr>
          <p:cNvSpPr/>
          <p:nvPr/>
        </p:nvSpPr>
        <p:spPr>
          <a:xfrm>
            <a:off x="179512" y="980729"/>
            <a:ext cx="6408712"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C0A80A82-0866-40B9-8222-EB16EA744DA6}"/>
              </a:ext>
            </a:extLst>
          </p:cNvPr>
          <p:cNvSpPr/>
          <p:nvPr/>
        </p:nvSpPr>
        <p:spPr>
          <a:xfrm>
            <a:off x="1907704" y="5495776"/>
            <a:ext cx="6840761" cy="1306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F2EF716-E64C-41CD-B84F-EE810FA08A9A}"/>
              </a:ext>
            </a:extLst>
          </p:cNvPr>
          <p:cNvSpPr/>
          <p:nvPr/>
        </p:nvSpPr>
        <p:spPr>
          <a:xfrm>
            <a:off x="331912" y="3030634"/>
            <a:ext cx="8264525" cy="95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70297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lnSpcReduction="10000"/>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1900" dirty="0">
                <a:solidFill>
                  <a:srgbClr val="7030A0"/>
                </a:solidFill>
              </a:rPr>
              <a:t>Daardoor ging de wiskunde enorm vooruit</a:t>
            </a:r>
          </a:p>
          <a:p>
            <a:pPr marL="0" indent="0">
              <a:buNone/>
            </a:pPr>
            <a:r>
              <a:rPr lang="nl-NL" sz="1900" dirty="0">
                <a:solidFill>
                  <a:srgbClr val="7030A0"/>
                </a:solidFill>
              </a:rPr>
              <a:t>En werd dus ook steeds nuttiger. </a:t>
            </a:r>
          </a:p>
          <a:p>
            <a:pPr marL="0" indent="0">
              <a:buNone/>
            </a:pPr>
            <a:r>
              <a:rPr lang="nl-NL" sz="1900" dirty="0">
                <a:solidFill>
                  <a:srgbClr val="7030A0"/>
                </a:solidFill>
              </a:rPr>
              <a:t>En zorgde voor vooruitgang.</a:t>
            </a:r>
          </a:p>
          <a:p>
            <a:pPr marL="0" indent="0">
              <a:buNone/>
            </a:pPr>
            <a:r>
              <a:rPr lang="nl-NL" sz="1900" dirty="0">
                <a:solidFill>
                  <a:srgbClr val="7030A0"/>
                </a:solidFill>
              </a:rPr>
              <a:t>De machines en moderne apparaten zoals je mobiel zouden niet bestaan zonder die wiskunde. </a:t>
            </a:r>
            <a:endParaRPr lang="nl-NL" sz="1900" dirty="0"/>
          </a:p>
          <a:p>
            <a:pPr marL="0" indent="0">
              <a:buNone/>
            </a:pPr>
            <a:r>
              <a:rPr lang="nl-NL" sz="3000" dirty="0"/>
              <a:t>Voor de </a:t>
            </a:r>
            <a:r>
              <a:rPr lang="nl-NL" sz="3000" b="1" dirty="0"/>
              <a:t>Egyptenaren en de Mesopotamiërs </a:t>
            </a:r>
            <a:r>
              <a:rPr lang="nl-NL" sz="3000" dirty="0"/>
              <a:t>was wiskunde belangrijk omdat het nuttig was, omdat het de maatschappij vooruit hielp, omdat ze er rijk van werden. </a:t>
            </a:r>
          </a:p>
          <a:p>
            <a:pPr marL="0" indent="0">
              <a:buNone/>
            </a:pPr>
            <a:endParaRPr lang="nl-NL" dirty="0"/>
          </a:p>
          <a:p>
            <a:pPr marL="0" indent="0">
              <a:buNone/>
            </a:pPr>
            <a:r>
              <a:rPr lang="nl-NL" dirty="0"/>
              <a:t>                   Wat vind jij belangrijk?</a:t>
            </a:r>
          </a:p>
        </p:txBody>
      </p:sp>
      <p:pic>
        <p:nvPicPr>
          <p:cNvPr id="9" name="Afbeelding 8">
            <a:extLst>
              <a:ext uri="{FF2B5EF4-FFF2-40B4-BE49-F238E27FC236}">
                <a16:creationId xmlns:a16="http://schemas.microsoft.com/office/drawing/2014/main" id="{53A558AF-D43C-43B2-A8E7-3715839D972C}"/>
              </a:ext>
            </a:extLst>
          </p:cNvPr>
          <p:cNvPicPr>
            <a:picLocks noChangeAspect="1"/>
          </p:cNvPicPr>
          <p:nvPr/>
        </p:nvPicPr>
        <p:blipFill>
          <a:blip r:embed="rId2"/>
          <a:stretch>
            <a:fillRect/>
          </a:stretch>
        </p:blipFill>
        <p:spPr>
          <a:xfrm>
            <a:off x="6217859" y="5495776"/>
            <a:ext cx="810208" cy="1225699"/>
          </a:xfrm>
          <a:prstGeom prst="rect">
            <a:avLst/>
          </a:prstGeom>
        </p:spPr>
      </p:pic>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203617" y="900299"/>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
        <p:nvSpPr>
          <p:cNvPr id="5" name="Rechthoek 4">
            <a:extLst>
              <a:ext uri="{FF2B5EF4-FFF2-40B4-BE49-F238E27FC236}">
                <a16:creationId xmlns:a16="http://schemas.microsoft.com/office/drawing/2014/main" id="{4838942F-1988-492D-830F-5C3980292F9C}"/>
              </a:ext>
            </a:extLst>
          </p:cNvPr>
          <p:cNvSpPr/>
          <p:nvPr/>
        </p:nvSpPr>
        <p:spPr>
          <a:xfrm>
            <a:off x="179512" y="980729"/>
            <a:ext cx="6408712"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F2EF716-E64C-41CD-B84F-EE810FA08A9A}"/>
              </a:ext>
            </a:extLst>
          </p:cNvPr>
          <p:cNvSpPr/>
          <p:nvPr/>
        </p:nvSpPr>
        <p:spPr>
          <a:xfrm>
            <a:off x="331912" y="3030634"/>
            <a:ext cx="8264525" cy="95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890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8373"/>
            <a:ext cx="6336704" cy="408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3E7C336D-8E9E-4EDC-B3CF-35B6BC25C7EE}"/>
              </a:ext>
            </a:extLst>
          </p:cNvPr>
          <p:cNvSpPr txBox="1"/>
          <p:nvPr/>
        </p:nvSpPr>
        <p:spPr>
          <a:xfrm>
            <a:off x="0" y="4212163"/>
            <a:ext cx="8856984" cy="2554545"/>
          </a:xfrm>
          <a:prstGeom prst="rect">
            <a:avLst/>
          </a:prstGeom>
          <a:noFill/>
        </p:spPr>
        <p:txBody>
          <a:bodyPr wrap="square" rtlCol="0">
            <a:spAutoFit/>
          </a:bodyPr>
          <a:lstStyle/>
          <a:p>
            <a:pPr algn="ctr"/>
            <a:r>
              <a:rPr lang="nl-NL" sz="2000" dirty="0"/>
              <a:t>Pythagoras groeide op en was nieuwsgierig naar de wereld, </a:t>
            </a:r>
          </a:p>
          <a:p>
            <a:pPr algn="ctr"/>
            <a:r>
              <a:rPr lang="nl-NL" sz="2000" dirty="0"/>
              <a:t>naar hoe de wereld in elkaar zit, </a:t>
            </a:r>
          </a:p>
          <a:p>
            <a:pPr algn="ctr"/>
            <a:r>
              <a:rPr lang="nl-NL" sz="2000" dirty="0"/>
              <a:t>naar waar alles vandaan komt, </a:t>
            </a:r>
          </a:p>
          <a:p>
            <a:pPr algn="ctr"/>
            <a:r>
              <a:rPr lang="nl-NL" sz="2000" dirty="0"/>
              <a:t>naar wat de bedoeling is van alles. </a:t>
            </a:r>
          </a:p>
          <a:p>
            <a:endParaRPr lang="nl-NL" sz="2000" dirty="0"/>
          </a:p>
          <a:p>
            <a:pPr algn="ctr"/>
            <a:r>
              <a:rPr lang="nl-NL" sz="2000" dirty="0"/>
              <a:t>Het eiland werd al snel te klein voor hem. Toen hij volwassen was, ging hij reizen om te leren en te ontdekken en te onderzoeken. Hij ging naar Egypte en naar Mesopotamië. Want hij wist dat hij daar veel kon leren.</a:t>
            </a:r>
          </a:p>
        </p:txBody>
      </p:sp>
      <p:sp>
        <p:nvSpPr>
          <p:cNvPr id="2" name="Rechthoek 1">
            <a:extLst>
              <a:ext uri="{FF2B5EF4-FFF2-40B4-BE49-F238E27FC236}">
                <a16:creationId xmlns:a16="http://schemas.microsoft.com/office/drawing/2014/main" id="{6627DFF2-F37F-4040-B6CE-CBD639C0B007}"/>
              </a:ext>
            </a:extLst>
          </p:cNvPr>
          <p:cNvSpPr/>
          <p:nvPr/>
        </p:nvSpPr>
        <p:spPr>
          <a:xfrm>
            <a:off x="0" y="4869160"/>
            <a:ext cx="9036496" cy="1905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75394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lnSpcReduction="10000"/>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1900" dirty="0">
                <a:solidFill>
                  <a:srgbClr val="7030A0"/>
                </a:solidFill>
              </a:rPr>
              <a:t>Daardoor ging de wiskunde enorm vooruit</a:t>
            </a:r>
          </a:p>
          <a:p>
            <a:pPr marL="0" indent="0">
              <a:buNone/>
            </a:pPr>
            <a:r>
              <a:rPr lang="nl-NL" sz="1900" dirty="0">
                <a:solidFill>
                  <a:srgbClr val="7030A0"/>
                </a:solidFill>
              </a:rPr>
              <a:t>En werd dus ook steeds nuttiger. </a:t>
            </a:r>
          </a:p>
          <a:p>
            <a:pPr marL="0" indent="0">
              <a:buNone/>
            </a:pPr>
            <a:r>
              <a:rPr lang="nl-NL" sz="1900" dirty="0">
                <a:solidFill>
                  <a:srgbClr val="7030A0"/>
                </a:solidFill>
              </a:rPr>
              <a:t>En zorgde voor vooruitgang.</a:t>
            </a:r>
          </a:p>
          <a:p>
            <a:pPr marL="0" indent="0">
              <a:buNone/>
            </a:pPr>
            <a:r>
              <a:rPr lang="nl-NL" sz="1900" dirty="0">
                <a:solidFill>
                  <a:srgbClr val="7030A0"/>
                </a:solidFill>
              </a:rPr>
              <a:t>De machines en moderne apparaten zoals je mobiel zouden niet bestaan zonder die wiskunde. </a:t>
            </a:r>
            <a:endParaRPr lang="nl-NL" sz="1900" dirty="0"/>
          </a:p>
          <a:p>
            <a:pPr marL="0" indent="0">
              <a:buNone/>
            </a:pPr>
            <a:r>
              <a:rPr lang="nl-NL" sz="3000" dirty="0"/>
              <a:t>Voor de </a:t>
            </a:r>
            <a:r>
              <a:rPr lang="nl-NL" sz="3000" b="1" dirty="0"/>
              <a:t>Egyptenaren en de Mesopotamiërs </a:t>
            </a:r>
            <a:r>
              <a:rPr lang="nl-NL" sz="3000" dirty="0"/>
              <a:t>was wiskunde belangrijk omdat het nuttig was, omdat het de maatschappij vooruit hielp, omdat ze er rijk van werden. </a:t>
            </a:r>
          </a:p>
          <a:p>
            <a:pPr marL="0" indent="0">
              <a:buNone/>
            </a:pPr>
            <a:endParaRPr lang="nl-NL" dirty="0"/>
          </a:p>
          <a:p>
            <a:pPr marL="0" indent="0">
              <a:buNone/>
            </a:pPr>
            <a:r>
              <a:rPr lang="nl-NL" dirty="0"/>
              <a:t>                   Wat vind jij belangrijk?</a:t>
            </a:r>
          </a:p>
        </p:txBody>
      </p:sp>
      <p:pic>
        <p:nvPicPr>
          <p:cNvPr id="9" name="Afbeelding 8">
            <a:extLst>
              <a:ext uri="{FF2B5EF4-FFF2-40B4-BE49-F238E27FC236}">
                <a16:creationId xmlns:a16="http://schemas.microsoft.com/office/drawing/2014/main" id="{53A558AF-D43C-43B2-A8E7-3715839D972C}"/>
              </a:ext>
            </a:extLst>
          </p:cNvPr>
          <p:cNvPicPr>
            <a:picLocks noChangeAspect="1"/>
          </p:cNvPicPr>
          <p:nvPr/>
        </p:nvPicPr>
        <p:blipFill>
          <a:blip r:embed="rId2"/>
          <a:stretch>
            <a:fillRect/>
          </a:stretch>
        </p:blipFill>
        <p:spPr>
          <a:xfrm>
            <a:off x="6217859" y="5495776"/>
            <a:ext cx="810208" cy="1225699"/>
          </a:xfrm>
          <a:prstGeom prst="rect">
            <a:avLst/>
          </a:prstGeom>
        </p:spPr>
      </p:pic>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a:extLst>
              <a:ext uri="{FF2B5EF4-FFF2-40B4-BE49-F238E27FC236}">
                <a16:creationId xmlns:a16="http://schemas.microsoft.com/office/drawing/2014/main" id="{4838942F-1988-492D-830F-5C3980292F9C}"/>
              </a:ext>
            </a:extLst>
          </p:cNvPr>
          <p:cNvSpPr/>
          <p:nvPr/>
        </p:nvSpPr>
        <p:spPr>
          <a:xfrm>
            <a:off x="179512" y="2285293"/>
            <a:ext cx="6408712" cy="1647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F2EF716-E64C-41CD-B84F-EE810FA08A9A}"/>
              </a:ext>
            </a:extLst>
          </p:cNvPr>
          <p:cNvSpPr/>
          <p:nvPr/>
        </p:nvSpPr>
        <p:spPr>
          <a:xfrm>
            <a:off x="331912" y="3030634"/>
            <a:ext cx="8264525" cy="95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9D56BE2-FD30-45C8-B245-77B4FB634056}"/>
              </a:ext>
            </a:extLst>
          </p:cNvPr>
          <p:cNvSpPr txBox="1"/>
          <p:nvPr/>
        </p:nvSpPr>
        <p:spPr>
          <a:xfrm>
            <a:off x="179512" y="1124744"/>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Tree>
    <p:extLst>
      <p:ext uri="{BB962C8B-B14F-4D97-AF65-F5344CB8AC3E}">
        <p14:creationId xmlns:p14="http://schemas.microsoft.com/office/powerpoint/2010/main" val="3089723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2800" dirty="0">
                <a:solidFill>
                  <a:srgbClr val="7030A0"/>
                </a:solidFill>
              </a:rPr>
              <a:t>Daardoor ging de wiskunde enorm vooruit</a:t>
            </a:r>
          </a:p>
          <a:p>
            <a:pPr marL="0" indent="0">
              <a:buNone/>
            </a:pPr>
            <a:r>
              <a:rPr lang="nl-NL" sz="2800" dirty="0">
                <a:solidFill>
                  <a:srgbClr val="7030A0"/>
                </a:solidFill>
              </a:rPr>
              <a:t>En werd dus ook steeds nuttiger. </a:t>
            </a:r>
          </a:p>
          <a:p>
            <a:pPr marL="0" indent="0">
              <a:buNone/>
            </a:pPr>
            <a:r>
              <a:rPr lang="nl-NL" sz="2800" dirty="0">
                <a:solidFill>
                  <a:srgbClr val="7030A0"/>
                </a:solidFill>
              </a:rPr>
              <a:t>En zorgde voor vooruitgang.</a:t>
            </a:r>
          </a:p>
          <a:p>
            <a:pPr marL="0" indent="0">
              <a:buNone/>
            </a:pPr>
            <a:r>
              <a:rPr lang="nl-NL" sz="2800" dirty="0">
                <a:solidFill>
                  <a:srgbClr val="7030A0"/>
                </a:solidFill>
              </a:rPr>
              <a:t>De machines en moderne apparaten zoals je mobiel zouden niet bestaan zonder die wiskunde. </a:t>
            </a:r>
            <a:endParaRPr lang="nl-NL" sz="2800" dirty="0"/>
          </a:p>
        </p:txBody>
      </p:sp>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179512" y="1124744"/>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
        <p:nvSpPr>
          <p:cNvPr id="2" name="Rechthoek 1">
            <a:extLst>
              <a:ext uri="{FF2B5EF4-FFF2-40B4-BE49-F238E27FC236}">
                <a16:creationId xmlns:a16="http://schemas.microsoft.com/office/drawing/2014/main" id="{830694A5-89E2-45DB-8973-34D3BE3B52DD}"/>
              </a:ext>
            </a:extLst>
          </p:cNvPr>
          <p:cNvSpPr/>
          <p:nvPr/>
        </p:nvSpPr>
        <p:spPr>
          <a:xfrm>
            <a:off x="179512" y="3140968"/>
            <a:ext cx="8856984"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36262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2800" dirty="0">
                <a:solidFill>
                  <a:srgbClr val="7030A0"/>
                </a:solidFill>
              </a:rPr>
              <a:t>Daardoor ging de wiskunde enorm vooruit</a:t>
            </a:r>
          </a:p>
          <a:p>
            <a:pPr marL="0" indent="0">
              <a:buNone/>
            </a:pPr>
            <a:r>
              <a:rPr lang="nl-NL" sz="2800" dirty="0">
                <a:solidFill>
                  <a:srgbClr val="7030A0"/>
                </a:solidFill>
              </a:rPr>
              <a:t>En werd dus ook steeds nuttiger. </a:t>
            </a:r>
          </a:p>
          <a:p>
            <a:pPr marL="0" indent="0">
              <a:buNone/>
            </a:pPr>
            <a:r>
              <a:rPr lang="nl-NL" sz="2800" dirty="0">
                <a:solidFill>
                  <a:srgbClr val="7030A0"/>
                </a:solidFill>
              </a:rPr>
              <a:t>En zorgde voor vooruitgang.</a:t>
            </a:r>
          </a:p>
          <a:p>
            <a:pPr marL="0" indent="0">
              <a:buNone/>
            </a:pPr>
            <a:r>
              <a:rPr lang="nl-NL" sz="2800" dirty="0">
                <a:solidFill>
                  <a:srgbClr val="7030A0"/>
                </a:solidFill>
              </a:rPr>
              <a:t>De machines en moderne apparaten zoals je mobiel zouden niet bestaan zonder die wiskunde. </a:t>
            </a:r>
            <a:endParaRPr lang="nl-NL" sz="2800" dirty="0"/>
          </a:p>
        </p:txBody>
      </p:sp>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179512" y="1124744"/>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
        <p:nvSpPr>
          <p:cNvPr id="2" name="Rechthoek 1">
            <a:extLst>
              <a:ext uri="{FF2B5EF4-FFF2-40B4-BE49-F238E27FC236}">
                <a16:creationId xmlns:a16="http://schemas.microsoft.com/office/drawing/2014/main" id="{830694A5-89E2-45DB-8973-34D3BE3B52DD}"/>
              </a:ext>
            </a:extLst>
          </p:cNvPr>
          <p:cNvSpPr/>
          <p:nvPr/>
        </p:nvSpPr>
        <p:spPr>
          <a:xfrm>
            <a:off x="179512" y="3645024"/>
            <a:ext cx="8856984"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73593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2800" dirty="0">
                <a:solidFill>
                  <a:srgbClr val="7030A0"/>
                </a:solidFill>
              </a:rPr>
              <a:t>Daardoor ging de wiskunde enorm vooruit</a:t>
            </a:r>
          </a:p>
          <a:p>
            <a:pPr marL="0" indent="0">
              <a:buNone/>
            </a:pPr>
            <a:r>
              <a:rPr lang="nl-NL" sz="2800" dirty="0">
                <a:solidFill>
                  <a:srgbClr val="7030A0"/>
                </a:solidFill>
              </a:rPr>
              <a:t>En werd dus ook steeds nuttiger. </a:t>
            </a:r>
          </a:p>
          <a:p>
            <a:pPr marL="0" indent="0">
              <a:buNone/>
            </a:pPr>
            <a:r>
              <a:rPr lang="nl-NL" sz="2800" dirty="0">
                <a:solidFill>
                  <a:srgbClr val="7030A0"/>
                </a:solidFill>
              </a:rPr>
              <a:t>En zorgde voor vooruitgang.</a:t>
            </a:r>
          </a:p>
          <a:p>
            <a:pPr marL="0" indent="0">
              <a:buNone/>
            </a:pPr>
            <a:r>
              <a:rPr lang="nl-NL" sz="2800" dirty="0">
                <a:solidFill>
                  <a:srgbClr val="7030A0"/>
                </a:solidFill>
              </a:rPr>
              <a:t>De machines en moderne apparaten zoals je mobiel zouden niet bestaan zonder die wiskunde. </a:t>
            </a:r>
            <a:endParaRPr lang="nl-NL" sz="2800" dirty="0"/>
          </a:p>
        </p:txBody>
      </p:sp>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179512" y="1124744"/>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sp>
        <p:nvSpPr>
          <p:cNvPr id="2" name="Rechthoek 1">
            <a:extLst>
              <a:ext uri="{FF2B5EF4-FFF2-40B4-BE49-F238E27FC236}">
                <a16:creationId xmlns:a16="http://schemas.microsoft.com/office/drawing/2014/main" id="{830694A5-89E2-45DB-8973-34D3BE3B52DD}"/>
              </a:ext>
            </a:extLst>
          </p:cNvPr>
          <p:cNvSpPr/>
          <p:nvPr/>
        </p:nvSpPr>
        <p:spPr>
          <a:xfrm>
            <a:off x="258797" y="4132237"/>
            <a:ext cx="8856984" cy="138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85701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6584950"/>
          </a:xfrm>
        </p:spPr>
        <p:txBody>
          <a:bodyPr>
            <a:normAutofit/>
          </a:bodyPr>
          <a:lstStyle/>
          <a:p>
            <a:pPr marL="0" indent="0">
              <a:buNone/>
            </a:pPr>
            <a:r>
              <a:rPr lang="nl-NL" sz="3000" dirty="0"/>
              <a:t>Voor de </a:t>
            </a:r>
            <a:r>
              <a:rPr lang="nl-NL" sz="3000" b="1" dirty="0"/>
              <a:t>Grieken</a:t>
            </a:r>
            <a:r>
              <a:rPr lang="nl-NL" sz="3000" dirty="0"/>
              <a:t> was wiskunde belangrijk omdat je daarmee de wereld kunt doorgronden. </a:t>
            </a:r>
          </a:p>
          <a:p>
            <a:pPr marL="0" indent="0">
              <a:buNone/>
            </a:pPr>
            <a:endParaRPr lang="nl-NL" sz="3000" dirty="0">
              <a:solidFill>
                <a:srgbClr val="7030A0"/>
              </a:solidFill>
            </a:endParaRPr>
          </a:p>
          <a:p>
            <a:pPr marL="0" indent="0">
              <a:buNone/>
            </a:pPr>
            <a:endParaRPr lang="nl-NL" sz="3000" dirty="0">
              <a:solidFill>
                <a:srgbClr val="7030A0"/>
              </a:solidFill>
            </a:endParaRPr>
          </a:p>
          <a:p>
            <a:pPr marL="0" indent="0">
              <a:buNone/>
            </a:pPr>
            <a:endParaRPr lang="nl-NL" sz="1900" dirty="0">
              <a:solidFill>
                <a:srgbClr val="7030A0"/>
              </a:solidFill>
            </a:endParaRPr>
          </a:p>
          <a:p>
            <a:pPr marL="0" indent="0">
              <a:buNone/>
            </a:pPr>
            <a:r>
              <a:rPr lang="nl-NL" sz="2800" dirty="0">
                <a:solidFill>
                  <a:srgbClr val="7030A0"/>
                </a:solidFill>
              </a:rPr>
              <a:t>Daardoor ging de wiskunde enorm vooruit</a:t>
            </a:r>
          </a:p>
          <a:p>
            <a:pPr marL="0" indent="0">
              <a:buNone/>
            </a:pPr>
            <a:r>
              <a:rPr lang="nl-NL" sz="2800" dirty="0">
                <a:solidFill>
                  <a:srgbClr val="7030A0"/>
                </a:solidFill>
              </a:rPr>
              <a:t>En werd dus ook steeds nuttiger. </a:t>
            </a:r>
          </a:p>
          <a:p>
            <a:pPr marL="0" indent="0">
              <a:buNone/>
            </a:pPr>
            <a:r>
              <a:rPr lang="nl-NL" sz="2800" dirty="0">
                <a:solidFill>
                  <a:srgbClr val="7030A0"/>
                </a:solidFill>
              </a:rPr>
              <a:t>En zorgde voor vooruitgang.</a:t>
            </a:r>
          </a:p>
          <a:p>
            <a:pPr marL="0" indent="0">
              <a:buNone/>
            </a:pPr>
            <a:r>
              <a:rPr lang="nl-NL" sz="2800" dirty="0">
                <a:solidFill>
                  <a:srgbClr val="7030A0"/>
                </a:solidFill>
              </a:rPr>
              <a:t>De machines en moderne apparaten zoals je mobiel zouden niet bestaan zonder die wiskunde. </a:t>
            </a:r>
            <a:endParaRPr lang="nl-NL" sz="2800" dirty="0"/>
          </a:p>
        </p:txBody>
      </p:sp>
      <p:pic>
        <p:nvPicPr>
          <p:cNvPr id="12" name="Picture 2">
            <a:extLst>
              <a:ext uri="{FF2B5EF4-FFF2-40B4-BE49-F238E27FC236}">
                <a16:creationId xmlns:a16="http://schemas.microsoft.com/office/drawing/2014/main" id="{4E2DF590-1B59-40BF-9DDF-F364665372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483" y="836713"/>
            <a:ext cx="1812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8E8BC8CA-C5B1-47A2-A95A-FDF2FEECC468}"/>
              </a:ext>
            </a:extLst>
          </p:cNvPr>
          <p:cNvSpPr txBox="1"/>
          <p:nvPr/>
        </p:nvSpPr>
        <p:spPr>
          <a:xfrm>
            <a:off x="179512" y="1124744"/>
            <a:ext cx="6120680" cy="1384995"/>
          </a:xfrm>
          <a:prstGeom prst="rect">
            <a:avLst/>
          </a:prstGeom>
          <a:noFill/>
        </p:spPr>
        <p:txBody>
          <a:bodyPr wrap="square" rtlCol="0">
            <a:spAutoFit/>
          </a:bodyPr>
          <a:lstStyle/>
          <a:p>
            <a:r>
              <a:rPr lang="nl-NL" sz="2800" dirty="0">
                <a:solidFill>
                  <a:srgbClr val="7030A0"/>
                </a:solidFill>
              </a:rPr>
              <a:t>Als ze iets ontdekt hadden, dan vroegen ze zich af waarom het zo was en of het altijd zo was. </a:t>
            </a:r>
          </a:p>
        </p:txBody>
      </p:sp>
      <p:pic>
        <p:nvPicPr>
          <p:cNvPr id="6" name="Afbeelding 5">
            <a:extLst>
              <a:ext uri="{FF2B5EF4-FFF2-40B4-BE49-F238E27FC236}">
                <a16:creationId xmlns:a16="http://schemas.microsoft.com/office/drawing/2014/main" id="{89B8B1A9-8FC3-4951-9F0F-F7B6F601C0F2}"/>
              </a:ext>
            </a:extLst>
          </p:cNvPr>
          <p:cNvPicPr>
            <a:picLocks noChangeAspect="1"/>
          </p:cNvPicPr>
          <p:nvPr/>
        </p:nvPicPr>
        <p:blipFill>
          <a:blip r:embed="rId3"/>
          <a:stretch>
            <a:fillRect/>
          </a:stretch>
        </p:blipFill>
        <p:spPr>
          <a:xfrm>
            <a:off x="7487200" y="4697701"/>
            <a:ext cx="1085863" cy="2058089"/>
          </a:xfrm>
          <a:prstGeom prst="rect">
            <a:avLst/>
          </a:prstGeom>
        </p:spPr>
      </p:pic>
    </p:spTree>
    <p:extLst>
      <p:ext uri="{BB962C8B-B14F-4D97-AF65-F5344CB8AC3E}">
        <p14:creationId xmlns:p14="http://schemas.microsoft.com/office/powerpoint/2010/main" val="1849420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7FC6DC-343D-486A-8C68-566C1769B4DC}"/>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pic>
        <p:nvPicPr>
          <p:cNvPr id="5" name="Picture 2">
            <a:extLst>
              <a:ext uri="{FF2B5EF4-FFF2-40B4-BE49-F238E27FC236}">
                <a16:creationId xmlns:a16="http://schemas.microsoft.com/office/drawing/2014/main" id="{CA73DA71-530E-43EB-A3AD-528F59775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91391"/>
            <a:ext cx="5085614" cy="424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749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id="{C2D8E976-7B72-4144-9F6D-ADCA03DC8816}"/>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spTree>
    <p:extLst>
      <p:ext uri="{BB962C8B-B14F-4D97-AF65-F5344CB8AC3E}">
        <p14:creationId xmlns:p14="http://schemas.microsoft.com/office/powerpoint/2010/main" val="2748304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id="{53CFB84E-C47F-4DCD-850D-6C50D482A2ED}"/>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sp>
        <p:nvSpPr>
          <p:cNvPr id="9" name="Tekstvak 8">
            <a:extLst>
              <a:ext uri="{FF2B5EF4-FFF2-40B4-BE49-F238E27FC236}">
                <a16:creationId xmlns:a16="http://schemas.microsoft.com/office/drawing/2014/main" id="{DFAC7C6A-0B30-4F9F-9368-E11C15C9F93D}"/>
              </a:ext>
            </a:extLst>
          </p:cNvPr>
          <p:cNvSpPr txBox="1"/>
          <p:nvPr/>
        </p:nvSpPr>
        <p:spPr>
          <a:xfrm>
            <a:off x="107504" y="6021288"/>
            <a:ext cx="8856984" cy="830997"/>
          </a:xfrm>
          <a:prstGeom prst="rect">
            <a:avLst/>
          </a:prstGeom>
          <a:noFill/>
        </p:spPr>
        <p:txBody>
          <a:bodyPr wrap="square" rtlCol="0">
            <a:spAutoFit/>
          </a:bodyPr>
          <a:lstStyle/>
          <a:p>
            <a:r>
              <a:rPr lang="nl-NL" sz="2400" dirty="0"/>
              <a:t>De driehoek heeft altijd een rechte hoek. </a:t>
            </a:r>
          </a:p>
          <a:p>
            <a:r>
              <a:rPr lang="nl-NL" sz="2400" dirty="0"/>
              <a:t>Wie weet wat een rechte hoek is?</a:t>
            </a:r>
          </a:p>
        </p:txBody>
      </p:sp>
    </p:spTree>
    <p:extLst>
      <p:ext uri="{BB962C8B-B14F-4D97-AF65-F5344CB8AC3E}">
        <p14:creationId xmlns:p14="http://schemas.microsoft.com/office/powerpoint/2010/main" val="3898939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sp>
        <p:nvSpPr>
          <p:cNvPr id="5" name="Tekstvak 4">
            <a:extLst>
              <a:ext uri="{FF2B5EF4-FFF2-40B4-BE49-F238E27FC236}">
                <a16:creationId xmlns:a16="http://schemas.microsoft.com/office/drawing/2014/main" id="{E3EA6B54-6E99-4DC6-99B8-6486B26905AA}"/>
              </a:ext>
            </a:extLst>
          </p:cNvPr>
          <p:cNvSpPr txBox="1"/>
          <p:nvPr/>
        </p:nvSpPr>
        <p:spPr>
          <a:xfrm>
            <a:off x="5364088" y="1052736"/>
            <a:ext cx="2880320" cy="830997"/>
          </a:xfrm>
          <a:prstGeom prst="rect">
            <a:avLst/>
          </a:prstGeom>
          <a:noFill/>
        </p:spPr>
        <p:txBody>
          <a:bodyPr wrap="square" rtlCol="0">
            <a:spAutoFit/>
          </a:bodyPr>
          <a:lstStyle/>
          <a:p>
            <a:r>
              <a:rPr lang="nl-NL" sz="2400" dirty="0">
                <a:solidFill>
                  <a:srgbClr val="0070C0"/>
                </a:solidFill>
              </a:rPr>
              <a:t>Je geodriehoek past in een rechte hoek. </a:t>
            </a:r>
          </a:p>
        </p:txBody>
      </p:sp>
      <p:cxnSp>
        <p:nvCxnSpPr>
          <p:cNvPr id="9" name="Rechte verbindingslijn met pijl 8">
            <a:extLst>
              <a:ext uri="{FF2B5EF4-FFF2-40B4-BE49-F238E27FC236}">
                <a16:creationId xmlns:a16="http://schemas.microsoft.com/office/drawing/2014/main" id="{C319EB6F-DB8B-4725-8E3C-7F132BCEB0CD}"/>
              </a:ext>
            </a:extLst>
          </p:cNvPr>
          <p:cNvCxnSpPr>
            <a:cxnSpLocks/>
            <a:stCxn id="5" idx="1"/>
          </p:cNvCxnSpPr>
          <p:nvPr/>
        </p:nvCxnSpPr>
        <p:spPr>
          <a:xfrm flipH="1">
            <a:off x="4355976" y="1468235"/>
            <a:ext cx="1008112" cy="4154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ijdelijke aanduiding voor inhoud 2">
            <a:extLst>
              <a:ext uri="{FF2B5EF4-FFF2-40B4-BE49-F238E27FC236}">
                <a16:creationId xmlns:a16="http://schemas.microsoft.com/office/drawing/2014/main" id="{333A2BF0-3B88-4681-8D4D-DBE216F1BE15}"/>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spTree>
    <p:extLst>
      <p:ext uri="{BB962C8B-B14F-4D97-AF65-F5344CB8AC3E}">
        <p14:creationId xmlns:p14="http://schemas.microsoft.com/office/powerpoint/2010/main" val="1789018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3EA6B54-6E99-4DC6-99B8-6486B26905AA}"/>
              </a:ext>
            </a:extLst>
          </p:cNvPr>
          <p:cNvSpPr txBox="1"/>
          <p:nvPr/>
        </p:nvSpPr>
        <p:spPr>
          <a:xfrm>
            <a:off x="5364088" y="1052736"/>
            <a:ext cx="2880320" cy="830997"/>
          </a:xfrm>
          <a:prstGeom prst="rect">
            <a:avLst/>
          </a:prstGeom>
          <a:noFill/>
        </p:spPr>
        <p:txBody>
          <a:bodyPr wrap="square" rtlCol="0">
            <a:spAutoFit/>
          </a:bodyPr>
          <a:lstStyle/>
          <a:p>
            <a:r>
              <a:rPr lang="nl-NL" sz="2400" dirty="0">
                <a:solidFill>
                  <a:srgbClr val="0070C0"/>
                </a:solidFill>
              </a:rPr>
              <a:t>Met dit teken geef je een rechte hoek aan. </a:t>
            </a:r>
          </a:p>
        </p:txBody>
      </p:sp>
      <p:cxnSp>
        <p:nvCxnSpPr>
          <p:cNvPr id="11" name="Rechte verbindingslijn met pijl 10">
            <a:extLst>
              <a:ext uri="{FF2B5EF4-FFF2-40B4-BE49-F238E27FC236}">
                <a16:creationId xmlns:a16="http://schemas.microsoft.com/office/drawing/2014/main" id="{89A52598-17BA-4A13-A861-4361FD3143A2}"/>
              </a:ext>
            </a:extLst>
          </p:cNvPr>
          <p:cNvCxnSpPr>
            <a:cxnSpLocks/>
          </p:cNvCxnSpPr>
          <p:nvPr/>
        </p:nvCxnSpPr>
        <p:spPr>
          <a:xfrm flipH="1">
            <a:off x="4355976" y="1468235"/>
            <a:ext cx="1008112" cy="4154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ijdelijke aanduiding voor inhoud 2">
            <a:extLst>
              <a:ext uri="{FF2B5EF4-FFF2-40B4-BE49-F238E27FC236}">
                <a16:creationId xmlns:a16="http://schemas.microsoft.com/office/drawing/2014/main" id="{08C1897F-7A97-4A76-9207-C3479CA38C67}"/>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spTree>
    <p:extLst>
      <p:ext uri="{BB962C8B-B14F-4D97-AF65-F5344CB8AC3E}">
        <p14:creationId xmlns:p14="http://schemas.microsoft.com/office/powerpoint/2010/main" val="70390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8373"/>
            <a:ext cx="6336704" cy="408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3E7C336D-8E9E-4EDC-B3CF-35B6BC25C7EE}"/>
              </a:ext>
            </a:extLst>
          </p:cNvPr>
          <p:cNvSpPr txBox="1"/>
          <p:nvPr/>
        </p:nvSpPr>
        <p:spPr>
          <a:xfrm>
            <a:off x="0" y="4212163"/>
            <a:ext cx="8856984" cy="2554545"/>
          </a:xfrm>
          <a:prstGeom prst="rect">
            <a:avLst/>
          </a:prstGeom>
          <a:noFill/>
        </p:spPr>
        <p:txBody>
          <a:bodyPr wrap="square" rtlCol="0">
            <a:spAutoFit/>
          </a:bodyPr>
          <a:lstStyle/>
          <a:p>
            <a:pPr algn="ctr"/>
            <a:r>
              <a:rPr lang="nl-NL" sz="2000" dirty="0"/>
              <a:t>Pythagoras groeide op en was nieuwsgierig naar de wereld, </a:t>
            </a:r>
          </a:p>
          <a:p>
            <a:pPr algn="ctr"/>
            <a:r>
              <a:rPr lang="nl-NL" sz="2000" dirty="0"/>
              <a:t>naar hoe de wereld in elkaar zit, </a:t>
            </a:r>
          </a:p>
          <a:p>
            <a:pPr algn="ctr"/>
            <a:r>
              <a:rPr lang="nl-NL" sz="2000" dirty="0"/>
              <a:t>naar waar alles vandaan komt, </a:t>
            </a:r>
          </a:p>
          <a:p>
            <a:pPr algn="ctr"/>
            <a:r>
              <a:rPr lang="nl-NL" sz="2000" dirty="0"/>
              <a:t>naar wat de bedoeling is van alles. </a:t>
            </a:r>
          </a:p>
          <a:p>
            <a:endParaRPr lang="nl-NL" sz="2000" dirty="0"/>
          </a:p>
          <a:p>
            <a:pPr algn="ctr"/>
            <a:r>
              <a:rPr lang="nl-NL" sz="2000" dirty="0"/>
              <a:t>Het eiland werd al snel te klein voor hem. Toen hij volwassen was, ging hij reizen om te leren en te ontdekken en te onderzoeken. Hij ging naar Egypte en naar Mesopotamië. Want hij wist dat hij daar veel kon leren.</a:t>
            </a:r>
          </a:p>
        </p:txBody>
      </p:sp>
      <p:sp>
        <p:nvSpPr>
          <p:cNvPr id="2" name="Rechthoek 1">
            <a:extLst>
              <a:ext uri="{FF2B5EF4-FFF2-40B4-BE49-F238E27FC236}">
                <a16:creationId xmlns:a16="http://schemas.microsoft.com/office/drawing/2014/main" id="{6627DFF2-F37F-4040-B6CE-CBD639C0B007}"/>
              </a:ext>
            </a:extLst>
          </p:cNvPr>
          <p:cNvSpPr/>
          <p:nvPr/>
        </p:nvSpPr>
        <p:spPr>
          <a:xfrm>
            <a:off x="0" y="5229200"/>
            <a:ext cx="9000492" cy="1537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E5FA46B0-05C8-4443-9DFB-71CAF3F3B60D}"/>
              </a:ext>
            </a:extLst>
          </p:cNvPr>
          <p:cNvSpPr/>
          <p:nvPr/>
        </p:nvSpPr>
        <p:spPr>
          <a:xfrm>
            <a:off x="152400" y="5805264"/>
            <a:ext cx="9000492" cy="111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00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sp>
        <p:nvSpPr>
          <p:cNvPr id="5" name="Tekstvak 4">
            <a:extLst>
              <a:ext uri="{FF2B5EF4-FFF2-40B4-BE49-F238E27FC236}">
                <a16:creationId xmlns:a16="http://schemas.microsoft.com/office/drawing/2014/main" id="{E3EA6B54-6E99-4DC6-99B8-6486B26905AA}"/>
              </a:ext>
            </a:extLst>
          </p:cNvPr>
          <p:cNvSpPr txBox="1"/>
          <p:nvPr/>
        </p:nvSpPr>
        <p:spPr>
          <a:xfrm>
            <a:off x="5364088" y="1052736"/>
            <a:ext cx="2880320" cy="461665"/>
          </a:xfrm>
          <a:prstGeom prst="rect">
            <a:avLst/>
          </a:prstGeom>
          <a:noFill/>
        </p:spPr>
        <p:txBody>
          <a:bodyPr wrap="square" rtlCol="0">
            <a:spAutoFit/>
          </a:bodyPr>
          <a:lstStyle/>
          <a:p>
            <a:r>
              <a:rPr lang="nl-NL" sz="2400" dirty="0">
                <a:solidFill>
                  <a:srgbClr val="0070C0"/>
                </a:solidFill>
              </a:rPr>
              <a:t>of met dit teken.</a:t>
            </a:r>
          </a:p>
        </p:txBody>
      </p:sp>
      <p:pic>
        <p:nvPicPr>
          <p:cNvPr id="13" name="Afbeelding 12">
            <a:extLst>
              <a:ext uri="{FF2B5EF4-FFF2-40B4-BE49-F238E27FC236}">
                <a16:creationId xmlns:a16="http://schemas.microsoft.com/office/drawing/2014/main" id="{D2CF9185-9D92-4F38-A3B2-D8DCE42E77B1}"/>
              </a:ext>
            </a:extLst>
          </p:cNvPr>
          <p:cNvPicPr>
            <a:picLocks noChangeAspect="1"/>
          </p:cNvPicPr>
          <p:nvPr/>
        </p:nvPicPr>
        <p:blipFill>
          <a:blip r:embed="rId4"/>
          <a:stretch>
            <a:fillRect/>
          </a:stretch>
        </p:blipFill>
        <p:spPr>
          <a:xfrm>
            <a:off x="462802" y="1268760"/>
            <a:ext cx="4595556" cy="4027033"/>
          </a:xfrm>
          <a:prstGeom prst="rect">
            <a:avLst/>
          </a:prstGeom>
        </p:spPr>
      </p:pic>
      <p:cxnSp>
        <p:nvCxnSpPr>
          <p:cNvPr id="15" name="Rechte verbindingslijn met pijl 14">
            <a:extLst>
              <a:ext uri="{FF2B5EF4-FFF2-40B4-BE49-F238E27FC236}">
                <a16:creationId xmlns:a16="http://schemas.microsoft.com/office/drawing/2014/main" id="{2DEC0975-7823-4ED6-B6E6-753384477B02}"/>
              </a:ext>
            </a:extLst>
          </p:cNvPr>
          <p:cNvCxnSpPr>
            <a:cxnSpLocks/>
          </p:cNvCxnSpPr>
          <p:nvPr/>
        </p:nvCxnSpPr>
        <p:spPr>
          <a:xfrm flipH="1">
            <a:off x="4355976" y="1468235"/>
            <a:ext cx="1008112" cy="4154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32012C69-68B0-464E-BD50-AA2966778A18}"/>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spTree>
    <p:extLst>
      <p:ext uri="{BB962C8B-B14F-4D97-AF65-F5344CB8AC3E}">
        <p14:creationId xmlns:p14="http://schemas.microsoft.com/office/powerpoint/2010/main" val="2199028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sp>
        <p:nvSpPr>
          <p:cNvPr id="5" name="Tekstvak 4">
            <a:extLst>
              <a:ext uri="{FF2B5EF4-FFF2-40B4-BE49-F238E27FC236}">
                <a16:creationId xmlns:a16="http://schemas.microsoft.com/office/drawing/2014/main" id="{E3EA6B54-6E99-4DC6-99B8-6486B26905AA}"/>
              </a:ext>
            </a:extLst>
          </p:cNvPr>
          <p:cNvSpPr txBox="1"/>
          <p:nvPr/>
        </p:nvSpPr>
        <p:spPr>
          <a:xfrm>
            <a:off x="5800878" y="931309"/>
            <a:ext cx="2880320" cy="1200329"/>
          </a:xfrm>
          <a:prstGeom prst="rect">
            <a:avLst/>
          </a:prstGeom>
          <a:noFill/>
        </p:spPr>
        <p:txBody>
          <a:bodyPr wrap="square" rtlCol="0">
            <a:spAutoFit/>
          </a:bodyPr>
          <a:lstStyle/>
          <a:p>
            <a:r>
              <a:rPr lang="nl-NL" sz="2400" dirty="0">
                <a:solidFill>
                  <a:srgbClr val="0070C0"/>
                </a:solidFill>
              </a:rPr>
              <a:t>De hoek blijft altijd recht als je dit punt over de cirkel schuift</a:t>
            </a:r>
          </a:p>
        </p:txBody>
      </p:sp>
      <p:pic>
        <p:nvPicPr>
          <p:cNvPr id="13" name="Afbeelding 12">
            <a:extLst>
              <a:ext uri="{FF2B5EF4-FFF2-40B4-BE49-F238E27FC236}">
                <a16:creationId xmlns:a16="http://schemas.microsoft.com/office/drawing/2014/main" id="{D2CF9185-9D92-4F38-A3B2-D8DCE42E77B1}"/>
              </a:ext>
            </a:extLst>
          </p:cNvPr>
          <p:cNvPicPr>
            <a:picLocks noChangeAspect="1"/>
          </p:cNvPicPr>
          <p:nvPr/>
        </p:nvPicPr>
        <p:blipFill>
          <a:blip r:embed="rId4"/>
          <a:stretch>
            <a:fillRect/>
          </a:stretch>
        </p:blipFill>
        <p:spPr>
          <a:xfrm>
            <a:off x="462802" y="1268760"/>
            <a:ext cx="4595556" cy="4027033"/>
          </a:xfrm>
          <a:prstGeom prst="rect">
            <a:avLst/>
          </a:prstGeom>
        </p:spPr>
      </p:pic>
      <p:cxnSp>
        <p:nvCxnSpPr>
          <p:cNvPr id="15" name="Rechte verbindingslijn met pijl 14">
            <a:extLst>
              <a:ext uri="{FF2B5EF4-FFF2-40B4-BE49-F238E27FC236}">
                <a16:creationId xmlns:a16="http://schemas.microsoft.com/office/drawing/2014/main" id="{2DEC0975-7823-4ED6-B6E6-753384477B02}"/>
              </a:ext>
            </a:extLst>
          </p:cNvPr>
          <p:cNvCxnSpPr>
            <a:cxnSpLocks/>
          </p:cNvCxnSpPr>
          <p:nvPr/>
        </p:nvCxnSpPr>
        <p:spPr>
          <a:xfrm flipH="1">
            <a:off x="4355976" y="1268760"/>
            <a:ext cx="1368152" cy="2627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32012C69-68B0-464E-BD50-AA2966778A18}"/>
              </a:ext>
            </a:extLst>
          </p:cNvPr>
          <p:cNvSpPr>
            <a:spLocks noGrp="1"/>
          </p:cNvSpPr>
          <p:nvPr>
            <p:ph idx="1"/>
          </p:nvPr>
        </p:nvSpPr>
        <p:spPr>
          <a:xfrm>
            <a:off x="179512" y="136525"/>
            <a:ext cx="8856984" cy="844203"/>
          </a:xfrm>
        </p:spPr>
        <p:txBody>
          <a:bodyPr>
            <a:normAutofit/>
          </a:bodyPr>
          <a:lstStyle/>
          <a:p>
            <a:pPr marL="0" indent="0">
              <a:buNone/>
            </a:pPr>
            <a:r>
              <a:rPr lang="nl-NL" sz="2400" dirty="0"/>
              <a:t>Een bijzondere ontdekking deden ze bijvoorbeeld in een driehoek die je op deze manier tekent in een cirkel</a:t>
            </a:r>
          </a:p>
        </p:txBody>
      </p:sp>
    </p:spTree>
    <p:extLst>
      <p:ext uri="{BB962C8B-B14F-4D97-AF65-F5344CB8AC3E}">
        <p14:creationId xmlns:p14="http://schemas.microsoft.com/office/powerpoint/2010/main" val="3969662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pic>
        <p:nvPicPr>
          <p:cNvPr id="8" name="Afbeelding 7">
            <a:extLst>
              <a:ext uri="{FF2B5EF4-FFF2-40B4-BE49-F238E27FC236}">
                <a16:creationId xmlns:a16="http://schemas.microsoft.com/office/drawing/2014/main" id="{E9BE7197-6014-4E57-85DB-EA21C7966253}"/>
              </a:ext>
            </a:extLst>
          </p:cNvPr>
          <p:cNvPicPr>
            <a:picLocks noChangeAspect="1"/>
          </p:cNvPicPr>
          <p:nvPr/>
        </p:nvPicPr>
        <p:blipFill>
          <a:blip r:embed="rId4"/>
          <a:stretch>
            <a:fillRect/>
          </a:stretch>
        </p:blipFill>
        <p:spPr>
          <a:xfrm>
            <a:off x="423736" y="1268760"/>
            <a:ext cx="4652320" cy="4073673"/>
          </a:xfrm>
          <a:prstGeom prst="rect">
            <a:avLst/>
          </a:prstGeom>
        </p:spPr>
      </p:pic>
      <p:pic>
        <p:nvPicPr>
          <p:cNvPr id="9" name="Afbeelding 8">
            <a:extLst>
              <a:ext uri="{FF2B5EF4-FFF2-40B4-BE49-F238E27FC236}">
                <a16:creationId xmlns:a16="http://schemas.microsoft.com/office/drawing/2014/main" id="{CF9E3561-CE84-48B0-BBF3-4B732C453B81}"/>
              </a:ext>
            </a:extLst>
          </p:cNvPr>
          <p:cNvPicPr>
            <a:picLocks noChangeAspect="1"/>
          </p:cNvPicPr>
          <p:nvPr/>
        </p:nvPicPr>
        <p:blipFill>
          <a:blip r:embed="rId5"/>
          <a:stretch>
            <a:fillRect/>
          </a:stretch>
        </p:blipFill>
        <p:spPr>
          <a:xfrm>
            <a:off x="611560" y="1196752"/>
            <a:ext cx="4341168" cy="4169353"/>
          </a:xfrm>
          <a:prstGeom prst="rect">
            <a:avLst/>
          </a:prstGeom>
        </p:spPr>
      </p:pic>
      <p:sp>
        <p:nvSpPr>
          <p:cNvPr id="11" name="Tijdelijke aanduiding voor inhoud 2">
            <a:extLst>
              <a:ext uri="{FF2B5EF4-FFF2-40B4-BE49-F238E27FC236}">
                <a16:creationId xmlns:a16="http://schemas.microsoft.com/office/drawing/2014/main" id="{E8C4F74D-24E9-4717-8E30-CAF2F794E91A}"/>
              </a:ext>
            </a:extLst>
          </p:cNvPr>
          <p:cNvSpPr txBox="1">
            <a:spLocks/>
          </p:cNvSpPr>
          <p:nvPr/>
        </p:nvSpPr>
        <p:spPr>
          <a:xfrm>
            <a:off x="179512" y="136525"/>
            <a:ext cx="8856984" cy="844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bijzondere ontdekking deden ze bijvoorbeeld in een driehoek die je op deze manier tekent in een cirkel</a:t>
            </a:r>
          </a:p>
        </p:txBody>
      </p:sp>
      <p:sp>
        <p:nvSpPr>
          <p:cNvPr id="12" name="Tekstvak 11">
            <a:extLst>
              <a:ext uri="{FF2B5EF4-FFF2-40B4-BE49-F238E27FC236}">
                <a16:creationId xmlns:a16="http://schemas.microsoft.com/office/drawing/2014/main" id="{3CFCB206-35B2-4412-A11F-E8321852589C}"/>
              </a:ext>
            </a:extLst>
          </p:cNvPr>
          <p:cNvSpPr txBox="1"/>
          <p:nvPr/>
        </p:nvSpPr>
        <p:spPr>
          <a:xfrm>
            <a:off x="5800878" y="931309"/>
            <a:ext cx="2880320" cy="1200329"/>
          </a:xfrm>
          <a:prstGeom prst="rect">
            <a:avLst/>
          </a:prstGeom>
          <a:noFill/>
        </p:spPr>
        <p:txBody>
          <a:bodyPr wrap="square" rtlCol="0">
            <a:spAutoFit/>
          </a:bodyPr>
          <a:lstStyle/>
          <a:p>
            <a:r>
              <a:rPr lang="nl-NL" sz="2400" dirty="0">
                <a:solidFill>
                  <a:srgbClr val="0070C0"/>
                </a:solidFill>
              </a:rPr>
              <a:t>De hoek blijft altijd recht als je dit punt over de cirkel schuift</a:t>
            </a:r>
          </a:p>
        </p:txBody>
      </p:sp>
      <p:cxnSp>
        <p:nvCxnSpPr>
          <p:cNvPr id="13" name="Rechte verbindingslijn met pijl 12">
            <a:extLst>
              <a:ext uri="{FF2B5EF4-FFF2-40B4-BE49-F238E27FC236}">
                <a16:creationId xmlns:a16="http://schemas.microsoft.com/office/drawing/2014/main" id="{CE97117B-0381-401E-AEE9-4EB347B9B377}"/>
              </a:ext>
            </a:extLst>
          </p:cNvPr>
          <p:cNvCxnSpPr>
            <a:cxnSpLocks/>
          </p:cNvCxnSpPr>
          <p:nvPr/>
        </p:nvCxnSpPr>
        <p:spPr>
          <a:xfrm flipH="1">
            <a:off x="2627784" y="1268760"/>
            <a:ext cx="309634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158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pic>
        <p:nvPicPr>
          <p:cNvPr id="8" name="Afbeelding 7">
            <a:extLst>
              <a:ext uri="{FF2B5EF4-FFF2-40B4-BE49-F238E27FC236}">
                <a16:creationId xmlns:a16="http://schemas.microsoft.com/office/drawing/2014/main" id="{E9BE7197-6014-4E57-85DB-EA21C7966253}"/>
              </a:ext>
            </a:extLst>
          </p:cNvPr>
          <p:cNvPicPr>
            <a:picLocks noChangeAspect="1"/>
          </p:cNvPicPr>
          <p:nvPr/>
        </p:nvPicPr>
        <p:blipFill>
          <a:blip r:embed="rId4"/>
          <a:stretch>
            <a:fillRect/>
          </a:stretch>
        </p:blipFill>
        <p:spPr>
          <a:xfrm>
            <a:off x="423736" y="1268760"/>
            <a:ext cx="4652320" cy="4073673"/>
          </a:xfrm>
          <a:prstGeom prst="rect">
            <a:avLst/>
          </a:prstGeom>
        </p:spPr>
      </p:pic>
      <p:pic>
        <p:nvPicPr>
          <p:cNvPr id="9" name="Afbeelding 8">
            <a:extLst>
              <a:ext uri="{FF2B5EF4-FFF2-40B4-BE49-F238E27FC236}">
                <a16:creationId xmlns:a16="http://schemas.microsoft.com/office/drawing/2014/main" id="{CF9E3561-CE84-48B0-BBF3-4B732C453B81}"/>
              </a:ext>
            </a:extLst>
          </p:cNvPr>
          <p:cNvPicPr>
            <a:picLocks noChangeAspect="1"/>
          </p:cNvPicPr>
          <p:nvPr/>
        </p:nvPicPr>
        <p:blipFill>
          <a:blip r:embed="rId5"/>
          <a:stretch>
            <a:fillRect/>
          </a:stretch>
        </p:blipFill>
        <p:spPr>
          <a:xfrm>
            <a:off x="611560" y="1196752"/>
            <a:ext cx="4341168" cy="4169353"/>
          </a:xfrm>
          <a:prstGeom prst="rect">
            <a:avLst/>
          </a:prstGeom>
        </p:spPr>
      </p:pic>
      <p:pic>
        <p:nvPicPr>
          <p:cNvPr id="5" name="Afbeelding 4">
            <a:extLst>
              <a:ext uri="{FF2B5EF4-FFF2-40B4-BE49-F238E27FC236}">
                <a16:creationId xmlns:a16="http://schemas.microsoft.com/office/drawing/2014/main" id="{F1DA5AA3-D1E1-4334-904B-37474256D0AB}"/>
              </a:ext>
            </a:extLst>
          </p:cNvPr>
          <p:cNvPicPr>
            <a:picLocks noChangeAspect="1"/>
          </p:cNvPicPr>
          <p:nvPr/>
        </p:nvPicPr>
        <p:blipFill>
          <a:blip r:embed="rId6"/>
          <a:stretch>
            <a:fillRect/>
          </a:stretch>
        </p:blipFill>
        <p:spPr>
          <a:xfrm>
            <a:off x="729206" y="1217065"/>
            <a:ext cx="4290566" cy="4118023"/>
          </a:xfrm>
          <a:prstGeom prst="rect">
            <a:avLst/>
          </a:prstGeom>
        </p:spPr>
      </p:pic>
      <p:sp>
        <p:nvSpPr>
          <p:cNvPr id="12" name="Tijdelijke aanduiding voor inhoud 2">
            <a:extLst>
              <a:ext uri="{FF2B5EF4-FFF2-40B4-BE49-F238E27FC236}">
                <a16:creationId xmlns:a16="http://schemas.microsoft.com/office/drawing/2014/main" id="{77524C9D-61B2-4584-BB18-E6585671936C}"/>
              </a:ext>
            </a:extLst>
          </p:cNvPr>
          <p:cNvSpPr txBox="1">
            <a:spLocks/>
          </p:cNvSpPr>
          <p:nvPr/>
        </p:nvSpPr>
        <p:spPr>
          <a:xfrm>
            <a:off x="179512" y="136525"/>
            <a:ext cx="8856984" cy="844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bijzondere ontdekking deden ze bijvoorbeeld in een driehoek die je op deze manier tekent in een cirkel</a:t>
            </a:r>
          </a:p>
        </p:txBody>
      </p:sp>
      <p:sp>
        <p:nvSpPr>
          <p:cNvPr id="13" name="Tekstvak 12">
            <a:extLst>
              <a:ext uri="{FF2B5EF4-FFF2-40B4-BE49-F238E27FC236}">
                <a16:creationId xmlns:a16="http://schemas.microsoft.com/office/drawing/2014/main" id="{FB69BEDE-C317-43FD-A354-8124A4A2C039}"/>
              </a:ext>
            </a:extLst>
          </p:cNvPr>
          <p:cNvSpPr txBox="1"/>
          <p:nvPr/>
        </p:nvSpPr>
        <p:spPr>
          <a:xfrm>
            <a:off x="5800878" y="931309"/>
            <a:ext cx="2880320" cy="1200329"/>
          </a:xfrm>
          <a:prstGeom prst="rect">
            <a:avLst/>
          </a:prstGeom>
          <a:noFill/>
        </p:spPr>
        <p:txBody>
          <a:bodyPr wrap="square" rtlCol="0">
            <a:spAutoFit/>
          </a:bodyPr>
          <a:lstStyle/>
          <a:p>
            <a:r>
              <a:rPr lang="nl-NL" sz="2400" dirty="0">
                <a:solidFill>
                  <a:srgbClr val="0070C0"/>
                </a:solidFill>
              </a:rPr>
              <a:t>De hoek blijft altijd recht als je dit punt over de cirkel schuift</a:t>
            </a:r>
          </a:p>
        </p:txBody>
      </p:sp>
      <p:cxnSp>
        <p:nvCxnSpPr>
          <p:cNvPr id="14" name="Rechte verbindingslijn met pijl 13">
            <a:extLst>
              <a:ext uri="{FF2B5EF4-FFF2-40B4-BE49-F238E27FC236}">
                <a16:creationId xmlns:a16="http://schemas.microsoft.com/office/drawing/2014/main" id="{20F93B38-0328-40EC-A001-55D0F469EB45}"/>
              </a:ext>
            </a:extLst>
          </p:cNvPr>
          <p:cNvCxnSpPr>
            <a:cxnSpLocks/>
          </p:cNvCxnSpPr>
          <p:nvPr/>
        </p:nvCxnSpPr>
        <p:spPr>
          <a:xfrm flipH="1">
            <a:off x="1115616" y="1268760"/>
            <a:ext cx="4608512" cy="14401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217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pic>
        <p:nvPicPr>
          <p:cNvPr id="8" name="Afbeelding 7">
            <a:extLst>
              <a:ext uri="{FF2B5EF4-FFF2-40B4-BE49-F238E27FC236}">
                <a16:creationId xmlns:a16="http://schemas.microsoft.com/office/drawing/2014/main" id="{E9BE7197-6014-4E57-85DB-EA21C7966253}"/>
              </a:ext>
            </a:extLst>
          </p:cNvPr>
          <p:cNvPicPr>
            <a:picLocks noChangeAspect="1"/>
          </p:cNvPicPr>
          <p:nvPr/>
        </p:nvPicPr>
        <p:blipFill>
          <a:blip r:embed="rId4"/>
          <a:stretch>
            <a:fillRect/>
          </a:stretch>
        </p:blipFill>
        <p:spPr>
          <a:xfrm>
            <a:off x="423736" y="1268760"/>
            <a:ext cx="4652320" cy="4073673"/>
          </a:xfrm>
          <a:prstGeom prst="rect">
            <a:avLst/>
          </a:prstGeom>
        </p:spPr>
      </p:pic>
      <p:pic>
        <p:nvPicPr>
          <p:cNvPr id="9" name="Afbeelding 8">
            <a:extLst>
              <a:ext uri="{FF2B5EF4-FFF2-40B4-BE49-F238E27FC236}">
                <a16:creationId xmlns:a16="http://schemas.microsoft.com/office/drawing/2014/main" id="{CF9E3561-CE84-48B0-BBF3-4B732C453B81}"/>
              </a:ext>
            </a:extLst>
          </p:cNvPr>
          <p:cNvPicPr>
            <a:picLocks noChangeAspect="1"/>
          </p:cNvPicPr>
          <p:nvPr/>
        </p:nvPicPr>
        <p:blipFill>
          <a:blip r:embed="rId5"/>
          <a:stretch>
            <a:fillRect/>
          </a:stretch>
        </p:blipFill>
        <p:spPr>
          <a:xfrm>
            <a:off x="611560" y="1196752"/>
            <a:ext cx="4341168" cy="4169353"/>
          </a:xfrm>
          <a:prstGeom prst="rect">
            <a:avLst/>
          </a:prstGeom>
        </p:spPr>
      </p:pic>
      <p:pic>
        <p:nvPicPr>
          <p:cNvPr id="5" name="Afbeelding 4">
            <a:extLst>
              <a:ext uri="{FF2B5EF4-FFF2-40B4-BE49-F238E27FC236}">
                <a16:creationId xmlns:a16="http://schemas.microsoft.com/office/drawing/2014/main" id="{F1DA5AA3-D1E1-4334-904B-37474256D0AB}"/>
              </a:ext>
            </a:extLst>
          </p:cNvPr>
          <p:cNvPicPr>
            <a:picLocks noChangeAspect="1"/>
          </p:cNvPicPr>
          <p:nvPr/>
        </p:nvPicPr>
        <p:blipFill>
          <a:blip r:embed="rId6"/>
          <a:stretch>
            <a:fillRect/>
          </a:stretch>
        </p:blipFill>
        <p:spPr>
          <a:xfrm>
            <a:off x="729206" y="1217065"/>
            <a:ext cx="4290566" cy="4118023"/>
          </a:xfrm>
          <a:prstGeom prst="rect">
            <a:avLst/>
          </a:prstGeom>
        </p:spPr>
      </p:pic>
      <p:sp>
        <p:nvSpPr>
          <p:cNvPr id="12" name="Tijdelijke aanduiding voor inhoud 2">
            <a:extLst>
              <a:ext uri="{FF2B5EF4-FFF2-40B4-BE49-F238E27FC236}">
                <a16:creationId xmlns:a16="http://schemas.microsoft.com/office/drawing/2014/main" id="{77524C9D-61B2-4584-BB18-E6585671936C}"/>
              </a:ext>
            </a:extLst>
          </p:cNvPr>
          <p:cNvSpPr txBox="1">
            <a:spLocks/>
          </p:cNvSpPr>
          <p:nvPr/>
        </p:nvSpPr>
        <p:spPr>
          <a:xfrm>
            <a:off x="179512" y="136525"/>
            <a:ext cx="8856984" cy="844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bijzondere ontdekking deden ze bijvoorbeeld in een driehoek die je op deze manier tekent in een cirkel</a:t>
            </a:r>
          </a:p>
        </p:txBody>
      </p:sp>
      <p:sp>
        <p:nvSpPr>
          <p:cNvPr id="13" name="Tekstvak 12">
            <a:extLst>
              <a:ext uri="{FF2B5EF4-FFF2-40B4-BE49-F238E27FC236}">
                <a16:creationId xmlns:a16="http://schemas.microsoft.com/office/drawing/2014/main" id="{FB69BEDE-C317-43FD-A354-8124A4A2C039}"/>
              </a:ext>
            </a:extLst>
          </p:cNvPr>
          <p:cNvSpPr txBox="1"/>
          <p:nvPr/>
        </p:nvSpPr>
        <p:spPr>
          <a:xfrm>
            <a:off x="5800878" y="931309"/>
            <a:ext cx="2880320" cy="1200329"/>
          </a:xfrm>
          <a:prstGeom prst="rect">
            <a:avLst/>
          </a:prstGeom>
          <a:noFill/>
        </p:spPr>
        <p:txBody>
          <a:bodyPr wrap="square" rtlCol="0">
            <a:spAutoFit/>
          </a:bodyPr>
          <a:lstStyle/>
          <a:p>
            <a:r>
              <a:rPr lang="nl-NL" sz="2400" dirty="0">
                <a:solidFill>
                  <a:srgbClr val="0070C0"/>
                </a:solidFill>
              </a:rPr>
              <a:t>De hoek blijft altijd recht als je dit punt over de cirkel schuift</a:t>
            </a:r>
          </a:p>
        </p:txBody>
      </p:sp>
      <p:pic>
        <p:nvPicPr>
          <p:cNvPr id="2" name="Afbeelding 1">
            <a:extLst>
              <a:ext uri="{FF2B5EF4-FFF2-40B4-BE49-F238E27FC236}">
                <a16:creationId xmlns:a16="http://schemas.microsoft.com/office/drawing/2014/main" id="{E7C0ACD2-3156-40BB-974C-29D6D351666F}"/>
              </a:ext>
            </a:extLst>
          </p:cNvPr>
          <p:cNvPicPr>
            <a:picLocks noChangeAspect="1"/>
          </p:cNvPicPr>
          <p:nvPr/>
        </p:nvPicPr>
        <p:blipFill>
          <a:blip r:embed="rId7"/>
          <a:stretch>
            <a:fillRect/>
          </a:stretch>
        </p:blipFill>
        <p:spPr>
          <a:xfrm>
            <a:off x="741033" y="1234880"/>
            <a:ext cx="4299720" cy="4010316"/>
          </a:xfrm>
          <a:prstGeom prst="rect">
            <a:avLst/>
          </a:prstGeom>
        </p:spPr>
      </p:pic>
      <p:cxnSp>
        <p:nvCxnSpPr>
          <p:cNvPr id="15" name="Rechte verbindingslijn met pijl 14">
            <a:extLst>
              <a:ext uri="{FF2B5EF4-FFF2-40B4-BE49-F238E27FC236}">
                <a16:creationId xmlns:a16="http://schemas.microsoft.com/office/drawing/2014/main" id="{578B82E3-2C73-458E-8C9B-80798B73CDAB}"/>
              </a:ext>
            </a:extLst>
          </p:cNvPr>
          <p:cNvCxnSpPr>
            <a:cxnSpLocks/>
          </p:cNvCxnSpPr>
          <p:nvPr/>
        </p:nvCxnSpPr>
        <p:spPr>
          <a:xfrm flipV="1">
            <a:off x="624184" y="4653136"/>
            <a:ext cx="779464" cy="10081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pic>
        <p:nvPicPr>
          <p:cNvPr id="8" name="Afbeelding 7">
            <a:extLst>
              <a:ext uri="{FF2B5EF4-FFF2-40B4-BE49-F238E27FC236}">
                <a16:creationId xmlns:a16="http://schemas.microsoft.com/office/drawing/2014/main" id="{E9BE7197-6014-4E57-85DB-EA21C7966253}"/>
              </a:ext>
            </a:extLst>
          </p:cNvPr>
          <p:cNvPicPr>
            <a:picLocks noChangeAspect="1"/>
          </p:cNvPicPr>
          <p:nvPr/>
        </p:nvPicPr>
        <p:blipFill>
          <a:blip r:embed="rId4"/>
          <a:stretch>
            <a:fillRect/>
          </a:stretch>
        </p:blipFill>
        <p:spPr>
          <a:xfrm>
            <a:off x="423736" y="1268760"/>
            <a:ext cx="4652320" cy="4073673"/>
          </a:xfrm>
          <a:prstGeom prst="rect">
            <a:avLst/>
          </a:prstGeom>
        </p:spPr>
      </p:pic>
      <p:pic>
        <p:nvPicPr>
          <p:cNvPr id="9" name="Afbeelding 8">
            <a:extLst>
              <a:ext uri="{FF2B5EF4-FFF2-40B4-BE49-F238E27FC236}">
                <a16:creationId xmlns:a16="http://schemas.microsoft.com/office/drawing/2014/main" id="{CF9E3561-CE84-48B0-BBF3-4B732C453B81}"/>
              </a:ext>
            </a:extLst>
          </p:cNvPr>
          <p:cNvPicPr>
            <a:picLocks noChangeAspect="1"/>
          </p:cNvPicPr>
          <p:nvPr/>
        </p:nvPicPr>
        <p:blipFill>
          <a:blip r:embed="rId5"/>
          <a:stretch>
            <a:fillRect/>
          </a:stretch>
        </p:blipFill>
        <p:spPr>
          <a:xfrm>
            <a:off x="611560" y="1196752"/>
            <a:ext cx="4341168" cy="4169353"/>
          </a:xfrm>
          <a:prstGeom prst="rect">
            <a:avLst/>
          </a:prstGeom>
        </p:spPr>
      </p:pic>
      <p:pic>
        <p:nvPicPr>
          <p:cNvPr id="5" name="Afbeelding 4">
            <a:extLst>
              <a:ext uri="{FF2B5EF4-FFF2-40B4-BE49-F238E27FC236}">
                <a16:creationId xmlns:a16="http://schemas.microsoft.com/office/drawing/2014/main" id="{F1DA5AA3-D1E1-4334-904B-37474256D0AB}"/>
              </a:ext>
            </a:extLst>
          </p:cNvPr>
          <p:cNvPicPr>
            <a:picLocks noChangeAspect="1"/>
          </p:cNvPicPr>
          <p:nvPr/>
        </p:nvPicPr>
        <p:blipFill>
          <a:blip r:embed="rId6"/>
          <a:stretch>
            <a:fillRect/>
          </a:stretch>
        </p:blipFill>
        <p:spPr>
          <a:xfrm>
            <a:off x="729206" y="1217065"/>
            <a:ext cx="4290566" cy="4118023"/>
          </a:xfrm>
          <a:prstGeom prst="rect">
            <a:avLst/>
          </a:prstGeom>
        </p:spPr>
      </p:pic>
      <p:sp>
        <p:nvSpPr>
          <p:cNvPr id="12" name="Tijdelijke aanduiding voor inhoud 2">
            <a:extLst>
              <a:ext uri="{FF2B5EF4-FFF2-40B4-BE49-F238E27FC236}">
                <a16:creationId xmlns:a16="http://schemas.microsoft.com/office/drawing/2014/main" id="{77524C9D-61B2-4584-BB18-E6585671936C}"/>
              </a:ext>
            </a:extLst>
          </p:cNvPr>
          <p:cNvSpPr txBox="1">
            <a:spLocks/>
          </p:cNvSpPr>
          <p:nvPr/>
        </p:nvSpPr>
        <p:spPr>
          <a:xfrm>
            <a:off x="179512" y="136525"/>
            <a:ext cx="8856984" cy="844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bijzondere ontdekking deden ze bijvoorbeeld in een driehoek die je op deze manier tekent in een cirkel</a:t>
            </a:r>
          </a:p>
        </p:txBody>
      </p:sp>
      <p:sp>
        <p:nvSpPr>
          <p:cNvPr id="13" name="Tekstvak 12">
            <a:extLst>
              <a:ext uri="{FF2B5EF4-FFF2-40B4-BE49-F238E27FC236}">
                <a16:creationId xmlns:a16="http://schemas.microsoft.com/office/drawing/2014/main" id="{FB69BEDE-C317-43FD-A354-8124A4A2C039}"/>
              </a:ext>
            </a:extLst>
          </p:cNvPr>
          <p:cNvSpPr txBox="1"/>
          <p:nvPr/>
        </p:nvSpPr>
        <p:spPr>
          <a:xfrm>
            <a:off x="5800878" y="931309"/>
            <a:ext cx="2880320" cy="1200329"/>
          </a:xfrm>
          <a:prstGeom prst="rect">
            <a:avLst/>
          </a:prstGeom>
          <a:noFill/>
        </p:spPr>
        <p:txBody>
          <a:bodyPr wrap="square" rtlCol="0">
            <a:spAutoFit/>
          </a:bodyPr>
          <a:lstStyle/>
          <a:p>
            <a:r>
              <a:rPr lang="nl-NL" sz="2400" dirty="0">
                <a:solidFill>
                  <a:srgbClr val="0070C0"/>
                </a:solidFill>
              </a:rPr>
              <a:t>De hoek blijft altijd recht als je dit punt over de cirkel schuift</a:t>
            </a:r>
          </a:p>
        </p:txBody>
      </p:sp>
      <p:pic>
        <p:nvPicPr>
          <p:cNvPr id="2" name="Afbeelding 1">
            <a:extLst>
              <a:ext uri="{FF2B5EF4-FFF2-40B4-BE49-F238E27FC236}">
                <a16:creationId xmlns:a16="http://schemas.microsoft.com/office/drawing/2014/main" id="{E7C0ACD2-3156-40BB-974C-29D6D351666F}"/>
              </a:ext>
            </a:extLst>
          </p:cNvPr>
          <p:cNvPicPr>
            <a:picLocks noChangeAspect="1"/>
          </p:cNvPicPr>
          <p:nvPr/>
        </p:nvPicPr>
        <p:blipFill>
          <a:blip r:embed="rId7"/>
          <a:stretch>
            <a:fillRect/>
          </a:stretch>
        </p:blipFill>
        <p:spPr>
          <a:xfrm>
            <a:off x="741033" y="1234880"/>
            <a:ext cx="4299720" cy="4010316"/>
          </a:xfrm>
          <a:prstGeom prst="rect">
            <a:avLst/>
          </a:prstGeom>
        </p:spPr>
      </p:pic>
      <p:sp>
        <p:nvSpPr>
          <p:cNvPr id="14" name="Tekstvak 13">
            <a:extLst>
              <a:ext uri="{FF2B5EF4-FFF2-40B4-BE49-F238E27FC236}">
                <a16:creationId xmlns:a16="http://schemas.microsoft.com/office/drawing/2014/main" id="{C2E36CFD-F3C6-4BE1-BC3B-62469AD0A0C3}"/>
              </a:ext>
            </a:extLst>
          </p:cNvPr>
          <p:cNvSpPr txBox="1"/>
          <p:nvPr/>
        </p:nvSpPr>
        <p:spPr>
          <a:xfrm>
            <a:off x="0" y="5885251"/>
            <a:ext cx="9252520" cy="830997"/>
          </a:xfrm>
          <a:prstGeom prst="rect">
            <a:avLst/>
          </a:prstGeom>
          <a:noFill/>
        </p:spPr>
        <p:txBody>
          <a:bodyPr wrap="square" rtlCol="0">
            <a:spAutoFit/>
          </a:bodyPr>
          <a:lstStyle/>
          <a:p>
            <a:r>
              <a:rPr lang="nl-NL" sz="2400" dirty="0"/>
              <a:t>De Oude Grieken konden bewijzen dat die hoek altijd een rechte hoek is. </a:t>
            </a:r>
          </a:p>
          <a:p>
            <a:r>
              <a:rPr lang="nl-NL" sz="2400" dirty="0"/>
              <a:t>Wat maakt het uit of je dat wel of niet kunt bewijzen?</a:t>
            </a:r>
          </a:p>
        </p:txBody>
      </p:sp>
      <p:cxnSp>
        <p:nvCxnSpPr>
          <p:cNvPr id="16" name="Rechte verbindingslijn met pijl 15">
            <a:extLst>
              <a:ext uri="{FF2B5EF4-FFF2-40B4-BE49-F238E27FC236}">
                <a16:creationId xmlns:a16="http://schemas.microsoft.com/office/drawing/2014/main" id="{88CB4554-9AD3-4CB5-B8F9-8AE256F1847F}"/>
              </a:ext>
            </a:extLst>
          </p:cNvPr>
          <p:cNvCxnSpPr>
            <a:cxnSpLocks/>
          </p:cNvCxnSpPr>
          <p:nvPr/>
        </p:nvCxnSpPr>
        <p:spPr>
          <a:xfrm flipV="1">
            <a:off x="624184" y="4653136"/>
            <a:ext cx="779464" cy="10081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hthoek 2">
            <a:extLst>
              <a:ext uri="{FF2B5EF4-FFF2-40B4-BE49-F238E27FC236}">
                <a16:creationId xmlns:a16="http://schemas.microsoft.com/office/drawing/2014/main" id="{3F00A309-04BD-49E5-BB46-2B2A19FA4156}"/>
              </a:ext>
            </a:extLst>
          </p:cNvPr>
          <p:cNvSpPr/>
          <p:nvPr/>
        </p:nvSpPr>
        <p:spPr>
          <a:xfrm>
            <a:off x="0" y="6309320"/>
            <a:ext cx="6948264" cy="406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3171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stelling van thales">
            <a:extLst>
              <a:ext uri="{FF2B5EF4-FFF2-40B4-BE49-F238E27FC236}">
                <a16:creationId xmlns:a16="http://schemas.microsoft.com/office/drawing/2014/main" id="{8AB3CE4A-EE5F-4824-9740-FA931986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89" y="1268760"/>
            <a:ext cx="4341168" cy="401031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3D725356-47B0-43B8-9995-5CF280930C66}"/>
              </a:ext>
            </a:extLst>
          </p:cNvPr>
          <p:cNvPicPr>
            <a:picLocks noChangeAspect="1"/>
          </p:cNvPicPr>
          <p:nvPr/>
        </p:nvPicPr>
        <p:blipFill>
          <a:blip r:embed="rId3"/>
          <a:stretch>
            <a:fillRect/>
          </a:stretch>
        </p:blipFill>
        <p:spPr>
          <a:xfrm>
            <a:off x="627506" y="1146876"/>
            <a:ext cx="4456044" cy="4154332"/>
          </a:xfrm>
          <a:prstGeom prst="rect">
            <a:avLst/>
          </a:prstGeom>
        </p:spPr>
      </p:pic>
      <p:pic>
        <p:nvPicPr>
          <p:cNvPr id="8" name="Afbeelding 7">
            <a:extLst>
              <a:ext uri="{FF2B5EF4-FFF2-40B4-BE49-F238E27FC236}">
                <a16:creationId xmlns:a16="http://schemas.microsoft.com/office/drawing/2014/main" id="{E9BE7197-6014-4E57-85DB-EA21C7966253}"/>
              </a:ext>
            </a:extLst>
          </p:cNvPr>
          <p:cNvPicPr>
            <a:picLocks noChangeAspect="1"/>
          </p:cNvPicPr>
          <p:nvPr/>
        </p:nvPicPr>
        <p:blipFill>
          <a:blip r:embed="rId4"/>
          <a:stretch>
            <a:fillRect/>
          </a:stretch>
        </p:blipFill>
        <p:spPr>
          <a:xfrm>
            <a:off x="423736" y="1268760"/>
            <a:ext cx="4652320" cy="4073673"/>
          </a:xfrm>
          <a:prstGeom prst="rect">
            <a:avLst/>
          </a:prstGeom>
        </p:spPr>
      </p:pic>
      <p:pic>
        <p:nvPicPr>
          <p:cNvPr id="9" name="Afbeelding 8">
            <a:extLst>
              <a:ext uri="{FF2B5EF4-FFF2-40B4-BE49-F238E27FC236}">
                <a16:creationId xmlns:a16="http://schemas.microsoft.com/office/drawing/2014/main" id="{CF9E3561-CE84-48B0-BBF3-4B732C453B81}"/>
              </a:ext>
            </a:extLst>
          </p:cNvPr>
          <p:cNvPicPr>
            <a:picLocks noChangeAspect="1"/>
          </p:cNvPicPr>
          <p:nvPr/>
        </p:nvPicPr>
        <p:blipFill>
          <a:blip r:embed="rId5"/>
          <a:stretch>
            <a:fillRect/>
          </a:stretch>
        </p:blipFill>
        <p:spPr>
          <a:xfrm>
            <a:off x="611560" y="1196752"/>
            <a:ext cx="4341168" cy="4169353"/>
          </a:xfrm>
          <a:prstGeom prst="rect">
            <a:avLst/>
          </a:prstGeom>
        </p:spPr>
      </p:pic>
      <p:pic>
        <p:nvPicPr>
          <p:cNvPr id="5" name="Afbeelding 4">
            <a:extLst>
              <a:ext uri="{FF2B5EF4-FFF2-40B4-BE49-F238E27FC236}">
                <a16:creationId xmlns:a16="http://schemas.microsoft.com/office/drawing/2014/main" id="{F1DA5AA3-D1E1-4334-904B-37474256D0AB}"/>
              </a:ext>
            </a:extLst>
          </p:cNvPr>
          <p:cNvPicPr>
            <a:picLocks noChangeAspect="1"/>
          </p:cNvPicPr>
          <p:nvPr/>
        </p:nvPicPr>
        <p:blipFill>
          <a:blip r:embed="rId6"/>
          <a:stretch>
            <a:fillRect/>
          </a:stretch>
        </p:blipFill>
        <p:spPr>
          <a:xfrm>
            <a:off x="729206" y="1217065"/>
            <a:ext cx="4290566" cy="4118023"/>
          </a:xfrm>
          <a:prstGeom prst="rect">
            <a:avLst/>
          </a:prstGeom>
        </p:spPr>
      </p:pic>
      <p:sp>
        <p:nvSpPr>
          <p:cNvPr id="12" name="Tijdelijke aanduiding voor inhoud 2">
            <a:extLst>
              <a:ext uri="{FF2B5EF4-FFF2-40B4-BE49-F238E27FC236}">
                <a16:creationId xmlns:a16="http://schemas.microsoft.com/office/drawing/2014/main" id="{77524C9D-61B2-4584-BB18-E6585671936C}"/>
              </a:ext>
            </a:extLst>
          </p:cNvPr>
          <p:cNvSpPr txBox="1">
            <a:spLocks/>
          </p:cNvSpPr>
          <p:nvPr/>
        </p:nvSpPr>
        <p:spPr>
          <a:xfrm>
            <a:off x="179512" y="136525"/>
            <a:ext cx="8856984" cy="844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bijzondere ontdekking deden ze bijvoorbeeld in een driehoek die je op deze manier tekent in een cirkel</a:t>
            </a:r>
          </a:p>
        </p:txBody>
      </p:sp>
      <p:sp>
        <p:nvSpPr>
          <p:cNvPr id="13" name="Tekstvak 12">
            <a:extLst>
              <a:ext uri="{FF2B5EF4-FFF2-40B4-BE49-F238E27FC236}">
                <a16:creationId xmlns:a16="http://schemas.microsoft.com/office/drawing/2014/main" id="{FB69BEDE-C317-43FD-A354-8124A4A2C039}"/>
              </a:ext>
            </a:extLst>
          </p:cNvPr>
          <p:cNvSpPr txBox="1"/>
          <p:nvPr/>
        </p:nvSpPr>
        <p:spPr>
          <a:xfrm>
            <a:off x="5800878" y="931309"/>
            <a:ext cx="2880320" cy="1200329"/>
          </a:xfrm>
          <a:prstGeom prst="rect">
            <a:avLst/>
          </a:prstGeom>
          <a:noFill/>
        </p:spPr>
        <p:txBody>
          <a:bodyPr wrap="square" rtlCol="0">
            <a:spAutoFit/>
          </a:bodyPr>
          <a:lstStyle/>
          <a:p>
            <a:r>
              <a:rPr lang="nl-NL" sz="2400" dirty="0">
                <a:solidFill>
                  <a:srgbClr val="0070C0"/>
                </a:solidFill>
              </a:rPr>
              <a:t>De hoek blijft altijd recht als je dit punt over de cirkel schuift</a:t>
            </a:r>
          </a:p>
        </p:txBody>
      </p:sp>
      <p:pic>
        <p:nvPicPr>
          <p:cNvPr id="2" name="Afbeelding 1">
            <a:extLst>
              <a:ext uri="{FF2B5EF4-FFF2-40B4-BE49-F238E27FC236}">
                <a16:creationId xmlns:a16="http://schemas.microsoft.com/office/drawing/2014/main" id="{E7C0ACD2-3156-40BB-974C-29D6D351666F}"/>
              </a:ext>
            </a:extLst>
          </p:cNvPr>
          <p:cNvPicPr>
            <a:picLocks noChangeAspect="1"/>
          </p:cNvPicPr>
          <p:nvPr/>
        </p:nvPicPr>
        <p:blipFill>
          <a:blip r:embed="rId7"/>
          <a:stretch>
            <a:fillRect/>
          </a:stretch>
        </p:blipFill>
        <p:spPr>
          <a:xfrm>
            <a:off x="741033" y="1234880"/>
            <a:ext cx="4299720" cy="4010316"/>
          </a:xfrm>
          <a:prstGeom prst="rect">
            <a:avLst/>
          </a:prstGeom>
        </p:spPr>
      </p:pic>
      <p:sp>
        <p:nvSpPr>
          <p:cNvPr id="14" name="Tekstvak 13">
            <a:extLst>
              <a:ext uri="{FF2B5EF4-FFF2-40B4-BE49-F238E27FC236}">
                <a16:creationId xmlns:a16="http://schemas.microsoft.com/office/drawing/2014/main" id="{C2E36CFD-F3C6-4BE1-BC3B-62469AD0A0C3}"/>
              </a:ext>
            </a:extLst>
          </p:cNvPr>
          <p:cNvSpPr txBox="1"/>
          <p:nvPr/>
        </p:nvSpPr>
        <p:spPr>
          <a:xfrm>
            <a:off x="0" y="5885251"/>
            <a:ext cx="9252520" cy="830997"/>
          </a:xfrm>
          <a:prstGeom prst="rect">
            <a:avLst/>
          </a:prstGeom>
          <a:noFill/>
        </p:spPr>
        <p:txBody>
          <a:bodyPr wrap="square" rtlCol="0">
            <a:spAutoFit/>
          </a:bodyPr>
          <a:lstStyle/>
          <a:p>
            <a:r>
              <a:rPr lang="nl-NL" sz="2400" dirty="0"/>
              <a:t>De Oude Grieken konden bewijzen dat die hoek altijd een rechte hoek is. </a:t>
            </a:r>
          </a:p>
          <a:p>
            <a:r>
              <a:rPr lang="nl-NL" sz="2400" dirty="0"/>
              <a:t>Wat maakt het uit of je dat wel of niet kunt bewijzen?</a:t>
            </a:r>
          </a:p>
        </p:txBody>
      </p:sp>
      <p:cxnSp>
        <p:nvCxnSpPr>
          <p:cNvPr id="16" name="Rechte verbindingslijn met pijl 15">
            <a:extLst>
              <a:ext uri="{FF2B5EF4-FFF2-40B4-BE49-F238E27FC236}">
                <a16:creationId xmlns:a16="http://schemas.microsoft.com/office/drawing/2014/main" id="{88CB4554-9AD3-4CB5-B8F9-8AE256F1847F}"/>
              </a:ext>
            </a:extLst>
          </p:cNvPr>
          <p:cNvCxnSpPr>
            <a:cxnSpLocks/>
          </p:cNvCxnSpPr>
          <p:nvPr/>
        </p:nvCxnSpPr>
        <p:spPr>
          <a:xfrm flipV="1">
            <a:off x="624184" y="4653136"/>
            <a:ext cx="779464" cy="10081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640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2">
            <a:extLst>
              <a:ext uri="{FF2B5EF4-FFF2-40B4-BE49-F238E27FC236}">
                <a16:creationId xmlns:a16="http://schemas.microsoft.com/office/drawing/2014/main" id="{7E7D67F1-186A-41E1-882C-E635C2A917C9}"/>
              </a:ext>
            </a:extLst>
          </p:cNvPr>
          <p:cNvSpPr txBox="1">
            <a:spLocks/>
          </p:cNvSpPr>
          <p:nvPr/>
        </p:nvSpPr>
        <p:spPr>
          <a:xfrm>
            <a:off x="179512" y="136525"/>
            <a:ext cx="8784976" cy="12762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andere bijzondere wiskundige ontdekking gaat over alle driehoeken met een rechte hoek. </a:t>
            </a:r>
          </a:p>
          <a:p>
            <a:pPr marL="0" indent="0">
              <a:buFont typeface="Arial" pitchFamily="34" charset="0"/>
              <a:buNone/>
            </a:pPr>
            <a:r>
              <a:rPr lang="nl-NL" sz="2400" dirty="0"/>
              <a:t>Welke hoek is de rechte hoek in deze driehoek, denk je?</a:t>
            </a:r>
          </a:p>
        </p:txBody>
      </p:sp>
    </p:spTree>
    <p:extLst>
      <p:ext uri="{BB962C8B-B14F-4D97-AF65-F5344CB8AC3E}">
        <p14:creationId xmlns:p14="http://schemas.microsoft.com/office/powerpoint/2010/main" val="273747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inhoud 2">
            <a:extLst>
              <a:ext uri="{FF2B5EF4-FFF2-40B4-BE49-F238E27FC236}">
                <a16:creationId xmlns:a16="http://schemas.microsoft.com/office/drawing/2014/main" id="{7E7D67F1-186A-41E1-882C-E635C2A917C9}"/>
              </a:ext>
            </a:extLst>
          </p:cNvPr>
          <p:cNvSpPr txBox="1">
            <a:spLocks/>
          </p:cNvSpPr>
          <p:nvPr/>
        </p:nvSpPr>
        <p:spPr>
          <a:xfrm>
            <a:off x="179512" y="136525"/>
            <a:ext cx="8784976" cy="12762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dirty="0"/>
              <a:t>Een andere bijzondere wiskundige ontdekking gaat over alle driehoeken met een rechte hoek. </a:t>
            </a:r>
          </a:p>
          <a:p>
            <a:pPr marL="0" indent="0">
              <a:buFont typeface="Arial" pitchFamily="34" charset="0"/>
              <a:buNone/>
            </a:pPr>
            <a:r>
              <a:rPr lang="nl-NL" sz="2400" dirty="0"/>
              <a:t>Welke hoek is de rechte hoek in deze driehoek, denk je?</a:t>
            </a:r>
          </a:p>
        </p:txBody>
      </p:sp>
      <p:cxnSp>
        <p:nvCxnSpPr>
          <p:cNvPr id="3" name="Rechte verbindingslijn 2">
            <a:extLst>
              <a:ext uri="{FF2B5EF4-FFF2-40B4-BE49-F238E27FC236}">
                <a16:creationId xmlns:a16="http://schemas.microsoft.com/office/drawing/2014/main" id="{D44CC895-0C6F-48B9-8F02-84C10050C006}"/>
              </a:ext>
            </a:extLst>
          </p:cNvPr>
          <p:cNvCxnSpPr/>
          <p:nvPr/>
        </p:nvCxnSpPr>
        <p:spPr>
          <a:xfrm>
            <a:off x="3707904" y="4797152"/>
            <a:ext cx="4320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F0F11953-DCDC-4B7F-83D7-99BBC9575E49}"/>
              </a:ext>
            </a:extLst>
          </p:cNvPr>
          <p:cNvCxnSpPr>
            <a:cxnSpLocks/>
          </p:cNvCxnSpPr>
          <p:nvPr/>
        </p:nvCxnSpPr>
        <p:spPr>
          <a:xfrm flipV="1">
            <a:off x="4139952" y="4797152"/>
            <a:ext cx="0" cy="36004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655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3" name="Rechthoek 2">
            <a:extLst>
              <a:ext uri="{FF2B5EF4-FFF2-40B4-BE49-F238E27FC236}">
                <a16:creationId xmlns:a16="http://schemas.microsoft.com/office/drawing/2014/main" id="{EA77D015-AF5B-4376-8C66-EE88AFF92DE9}"/>
              </a:ext>
            </a:extLst>
          </p:cNvPr>
          <p:cNvSpPr/>
          <p:nvPr/>
        </p:nvSpPr>
        <p:spPr>
          <a:xfrm>
            <a:off x="1187624" y="5301208"/>
            <a:ext cx="18002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630230A4-68A6-4C0F-B8BA-2497D214EBF1}"/>
              </a:ext>
            </a:extLst>
          </p:cNvPr>
          <p:cNvSpPr/>
          <p:nvPr/>
        </p:nvSpPr>
        <p:spPr>
          <a:xfrm>
            <a:off x="5711788" y="1700808"/>
            <a:ext cx="18002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7030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8373"/>
            <a:ext cx="6336704" cy="408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3E7C336D-8E9E-4EDC-B3CF-35B6BC25C7EE}"/>
              </a:ext>
            </a:extLst>
          </p:cNvPr>
          <p:cNvSpPr txBox="1"/>
          <p:nvPr/>
        </p:nvSpPr>
        <p:spPr>
          <a:xfrm>
            <a:off x="0" y="4212163"/>
            <a:ext cx="8856984" cy="2554545"/>
          </a:xfrm>
          <a:prstGeom prst="rect">
            <a:avLst/>
          </a:prstGeom>
          <a:noFill/>
        </p:spPr>
        <p:txBody>
          <a:bodyPr wrap="square" rtlCol="0">
            <a:spAutoFit/>
          </a:bodyPr>
          <a:lstStyle/>
          <a:p>
            <a:pPr algn="ctr"/>
            <a:r>
              <a:rPr lang="nl-NL" sz="2000" dirty="0"/>
              <a:t>Pythagoras groeide op en was nieuwsgierig naar de wereld, </a:t>
            </a:r>
          </a:p>
          <a:p>
            <a:pPr algn="ctr"/>
            <a:r>
              <a:rPr lang="nl-NL" sz="2000" dirty="0"/>
              <a:t>naar hoe de wereld in elkaar zit, </a:t>
            </a:r>
          </a:p>
          <a:p>
            <a:pPr algn="ctr"/>
            <a:r>
              <a:rPr lang="nl-NL" sz="2000" dirty="0"/>
              <a:t>naar waar alles vandaan komt, </a:t>
            </a:r>
          </a:p>
          <a:p>
            <a:pPr algn="ctr"/>
            <a:r>
              <a:rPr lang="nl-NL" sz="2000" dirty="0"/>
              <a:t>naar wat de bedoeling is van alles. </a:t>
            </a:r>
          </a:p>
          <a:p>
            <a:endParaRPr lang="nl-NL" sz="2000" dirty="0"/>
          </a:p>
          <a:p>
            <a:pPr algn="ctr"/>
            <a:r>
              <a:rPr lang="nl-NL" sz="2000" dirty="0"/>
              <a:t>Het eiland werd al snel te klein voor hem. Toen hij volwassen was, ging hij reizen om te leren en te ontdekken en te onderzoeken. Hij ging naar Egypte en naar Mesopotamië. Want hij wist dat hij daar veel kon leren.</a:t>
            </a:r>
          </a:p>
        </p:txBody>
      </p:sp>
      <p:sp>
        <p:nvSpPr>
          <p:cNvPr id="2" name="Rechthoek 1">
            <a:extLst>
              <a:ext uri="{FF2B5EF4-FFF2-40B4-BE49-F238E27FC236}">
                <a16:creationId xmlns:a16="http://schemas.microsoft.com/office/drawing/2014/main" id="{6627DFF2-F37F-4040-B6CE-CBD639C0B007}"/>
              </a:ext>
            </a:extLst>
          </p:cNvPr>
          <p:cNvSpPr/>
          <p:nvPr/>
        </p:nvSpPr>
        <p:spPr>
          <a:xfrm>
            <a:off x="0" y="5661248"/>
            <a:ext cx="9000492" cy="1105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A30416D-24BC-4510-9F22-0BA03E7D6F68}"/>
              </a:ext>
            </a:extLst>
          </p:cNvPr>
          <p:cNvSpPr/>
          <p:nvPr/>
        </p:nvSpPr>
        <p:spPr>
          <a:xfrm>
            <a:off x="152400" y="5813648"/>
            <a:ext cx="9000492" cy="1105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5901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t>16</a:t>
            </a:r>
          </a:p>
        </p:txBody>
      </p:sp>
      <p:sp>
        <p:nvSpPr>
          <p:cNvPr id="9" name="Rechthoek 8">
            <a:extLst>
              <a:ext uri="{FF2B5EF4-FFF2-40B4-BE49-F238E27FC236}">
                <a16:creationId xmlns:a16="http://schemas.microsoft.com/office/drawing/2014/main" id="{9938A069-4B17-428F-8904-7B4BF933383A}"/>
              </a:ext>
            </a:extLst>
          </p:cNvPr>
          <p:cNvSpPr/>
          <p:nvPr/>
        </p:nvSpPr>
        <p:spPr>
          <a:xfrm>
            <a:off x="1187624" y="5301208"/>
            <a:ext cx="18002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62BF58E1-B67A-4F79-B5BE-4A99622E9E56}"/>
              </a:ext>
            </a:extLst>
          </p:cNvPr>
          <p:cNvSpPr/>
          <p:nvPr/>
        </p:nvSpPr>
        <p:spPr>
          <a:xfrm>
            <a:off x="5711788" y="1700808"/>
            <a:ext cx="18002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19318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t>16</a:t>
            </a:r>
          </a:p>
        </p:txBody>
      </p:sp>
      <p:sp>
        <p:nvSpPr>
          <p:cNvPr id="11" name="Rechthoek 10">
            <a:extLst>
              <a:ext uri="{FF2B5EF4-FFF2-40B4-BE49-F238E27FC236}">
                <a16:creationId xmlns:a16="http://schemas.microsoft.com/office/drawing/2014/main" id="{1064E23F-302A-44B7-858A-A8AC2A5363AA}"/>
              </a:ext>
            </a:extLst>
          </p:cNvPr>
          <p:cNvSpPr/>
          <p:nvPr/>
        </p:nvSpPr>
        <p:spPr>
          <a:xfrm>
            <a:off x="5711788" y="1700808"/>
            <a:ext cx="18002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66720726-08B8-4555-9CA1-993190FB93BF}"/>
              </a:ext>
            </a:extLst>
          </p:cNvPr>
          <p:cNvSpPr/>
          <p:nvPr/>
        </p:nvSpPr>
        <p:spPr>
          <a:xfrm>
            <a:off x="2621413" y="5373216"/>
            <a:ext cx="582435" cy="814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8470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t>16</a:t>
            </a:r>
          </a:p>
        </p:txBody>
      </p:sp>
      <p:sp>
        <p:nvSpPr>
          <p:cNvPr id="11" name="Rechthoek 10">
            <a:extLst>
              <a:ext uri="{FF2B5EF4-FFF2-40B4-BE49-F238E27FC236}">
                <a16:creationId xmlns:a16="http://schemas.microsoft.com/office/drawing/2014/main" id="{1064E23F-302A-44B7-858A-A8AC2A5363AA}"/>
              </a:ext>
            </a:extLst>
          </p:cNvPr>
          <p:cNvSpPr/>
          <p:nvPr/>
        </p:nvSpPr>
        <p:spPr>
          <a:xfrm>
            <a:off x="5711788" y="1700808"/>
            <a:ext cx="18002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77805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solidFill>
                  <a:srgbClr val="0070C0"/>
                </a:solidFill>
              </a:rPr>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solidFill>
                  <a:srgbClr val="0070C0"/>
                </a:solidFill>
              </a:rPr>
              <a:t>16</a:t>
            </a:r>
          </a:p>
        </p:txBody>
      </p:sp>
      <p:sp>
        <p:nvSpPr>
          <p:cNvPr id="11" name="Tekstvak 10">
            <a:extLst>
              <a:ext uri="{FF2B5EF4-FFF2-40B4-BE49-F238E27FC236}">
                <a16:creationId xmlns:a16="http://schemas.microsoft.com/office/drawing/2014/main" id="{508CB7D1-F8A5-4B95-A7AA-479F9AD6686E}"/>
              </a:ext>
            </a:extLst>
          </p:cNvPr>
          <p:cNvSpPr txBox="1"/>
          <p:nvPr/>
        </p:nvSpPr>
        <p:spPr>
          <a:xfrm>
            <a:off x="7380312" y="1892151"/>
            <a:ext cx="792088" cy="707886"/>
          </a:xfrm>
          <a:prstGeom prst="rect">
            <a:avLst/>
          </a:prstGeom>
          <a:noFill/>
        </p:spPr>
        <p:txBody>
          <a:bodyPr wrap="square" rtlCol="0">
            <a:spAutoFit/>
          </a:bodyPr>
          <a:lstStyle/>
          <a:p>
            <a:r>
              <a:rPr lang="nl-NL" sz="4000" dirty="0">
                <a:solidFill>
                  <a:srgbClr val="0070C0"/>
                </a:solidFill>
              </a:rPr>
              <a:t>25</a:t>
            </a:r>
          </a:p>
        </p:txBody>
      </p:sp>
      <p:sp>
        <p:nvSpPr>
          <p:cNvPr id="12" name="Rechthoek 11">
            <a:extLst>
              <a:ext uri="{FF2B5EF4-FFF2-40B4-BE49-F238E27FC236}">
                <a16:creationId xmlns:a16="http://schemas.microsoft.com/office/drawing/2014/main" id="{EAFE3A08-8093-497C-BC4F-DF953D4E509F}"/>
              </a:ext>
            </a:extLst>
          </p:cNvPr>
          <p:cNvSpPr/>
          <p:nvPr/>
        </p:nvSpPr>
        <p:spPr>
          <a:xfrm>
            <a:off x="7331700" y="1700808"/>
            <a:ext cx="912708"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86398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solidFill>
                  <a:srgbClr val="0070C0"/>
                </a:solidFill>
              </a:rPr>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solidFill>
                  <a:srgbClr val="0070C0"/>
                </a:solidFill>
              </a:rPr>
              <a:t>16</a:t>
            </a:r>
          </a:p>
        </p:txBody>
      </p:sp>
      <p:sp>
        <p:nvSpPr>
          <p:cNvPr id="11" name="Tekstvak 10">
            <a:extLst>
              <a:ext uri="{FF2B5EF4-FFF2-40B4-BE49-F238E27FC236}">
                <a16:creationId xmlns:a16="http://schemas.microsoft.com/office/drawing/2014/main" id="{508CB7D1-F8A5-4B95-A7AA-479F9AD6686E}"/>
              </a:ext>
            </a:extLst>
          </p:cNvPr>
          <p:cNvSpPr txBox="1"/>
          <p:nvPr/>
        </p:nvSpPr>
        <p:spPr>
          <a:xfrm>
            <a:off x="7380312" y="1892151"/>
            <a:ext cx="792088" cy="707886"/>
          </a:xfrm>
          <a:prstGeom prst="rect">
            <a:avLst/>
          </a:prstGeom>
          <a:noFill/>
        </p:spPr>
        <p:txBody>
          <a:bodyPr wrap="square" rtlCol="0">
            <a:spAutoFit/>
          </a:bodyPr>
          <a:lstStyle/>
          <a:p>
            <a:r>
              <a:rPr lang="nl-NL" sz="4000" dirty="0">
                <a:solidFill>
                  <a:srgbClr val="0070C0"/>
                </a:solidFill>
              </a:rPr>
              <a:t>25</a:t>
            </a:r>
          </a:p>
        </p:txBody>
      </p:sp>
      <p:sp>
        <p:nvSpPr>
          <p:cNvPr id="3" name="Tekstvak 2">
            <a:extLst>
              <a:ext uri="{FF2B5EF4-FFF2-40B4-BE49-F238E27FC236}">
                <a16:creationId xmlns:a16="http://schemas.microsoft.com/office/drawing/2014/main" id="{3432435F-D8B2-48E3-85A2-BAED2ED21ABB}"/>
              </a:ext>
            </a:extLst>
          </p:cNvPr>
          <p:cNvSpPr txBox="1"/>
          <p:nvPr/>
        </p:nvSpPr>
        <p:spPr>
          <a:xfrm>
            <a:off x="5879976" y="5605701"/>
            <a:ext cx="3792760" cy="707886"/>
          </a:xfrm>
          <a:prstGeom prst="rect">
            <a:avLst/>
          </a:prstGeom>
          <a:noFill/>
        </p:spPr>
        <p:txBody>
          <a:bodyPr wrap="square" rtlCol="0">
            <a:spAutoFit/>
          </a:bodyPr>
          <a:lstStyle/>
          <a:p>
            <a:r>
              <a:rPr lang="nl-NL" sz="4000" dirty="0">
                <a:solidFill>
                  <a:srgbClr val="0070C0"/>
                </a:solidFill>
              </a:rPr>
              <a:t>Valt je iets op?</a:t>
            </a:r>
          </a:p>
        </p:txBody>
      </p:sp>
    </p:spTree>
    <p:extLst>
      <p:ext uri="{BB962C8B-B14F-4D97-AF65-F5344CB8AC3E}">
        <p14:creationId xmlns:p14="http://schemas.microsoft.com/office/powerpoint/2010/main" val="2700014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solidFill>
                  <a:srgbClr val="0070C0"/>
                </a:solidFill>
              </a:rPr>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solidFill>
                  <a:srgbClr val="0070C0"/>
                </a:solidFill>
              </a:rPr>
              <a:t>16</a:t>
            </a:r>
          </a:p>
        </p:txBody>
      </p:sp>
      <p:sp>
        <p:nvSpPr>
          <p:cNvPr id="11" name="Tekstvak 10">
            <a:extLst>
              <a:ext uri="{FF2B5EF4-FFF2-40B4-BE49-F238E27FC236}">
                <a16:creationId xmlns:a16="http://schemas.microsoft.com/office/drawing/2014/main" id="{508CB7D1-F8A5-4B95-A7AA-479F9AD6686E}"/>
              </a:ext>
            </a:extLst>
          </p:cNvPr>
          <p:cNvSpPr txBox="1"/>
          <p:nvPr/>
        </p:nvSpPr>
        <p:spPr>
          <a:xfrm>
            <a:off x="7380312" y="1892151"/>
            <a:ext cx="792088" cy="707886"/>
          </a:xfrm>
          <a:prstGeom prst="rect">
            <a:avLst/>
          </a:prstGeom>
          <a:noFill/>
        </p:spPr>
        <p:txBody>
          <a:bodyPr wrap="square" rtlCol="0">
            <a:spAutoFit/>
          </a:bodyPr>
          <a:lstStyle/>
          <a:p>
            <a:r>
              <a:rPr lang="nl-NL" sz="4000" dirty="0">
                <a:solidFill>
                  <a:srgbClr val="0070C0"/>
                </a:solidFill>
              </a:rPr>
              <a:t>25</a:t>
            </a:r>
          </a:p>
        </p:txBody>
      </p:sp>
      <p:sp>
        <p:nvSpPr>
          <p:cNvPr id="3" name="Tekstvak 2">
            <a:extLst>
              <a:ext uri="{FF2B5EF4-FFF2-40B4-BE49-F238E27FC236}">
                <a16:creationId xmlns:a16="http://schemas.microsoft.com/office/drawing/2014/main" id="{3432435F-D8B2-48E3-85A2-BAED2ED21ABB}"/>
              </a:ext>
            </a:extLst>
          </p:cNvPr>
          <p:cNvSpPr txBox="1"/>
          <p:nvPr/>
        </p:nvSpPr>
        <p:spPr>
          <a:xfrm>
            <a:off x="5879976" y="5605701"/>
            <a:ext cx="3792760" cy="707886"/>
          </a:xfrm>
          <a:prstGeom prst="rect">
            <a:avLst/>
          </a:prstGeom>
          <a:noFill/>
        </p:spPr>
        <p:txBody>
          <a:bodyPr wrap="square" rtlCol="0">
            <a:spAutoFit/>
          </a:bodyPr>
          <a:lstStyle/>
          <a:p>
            <a:r>
              <a:rPr lang="nl-NL" sz="4000" dirty="0">
                <a:solidFill>
                  <a:srgbClr val="0070C0"/>
                </a:solidFill>
              </a:rPr>
              <a:t>Valt je iets op?</a:t>
            </a:r>
          </a:p>
        </p:txBody>
      </p:sp>
    </p:spTree>
    <p:extLst>
      <p:ext uri="{BB962C8B-B14F-4D97-AF65-F5344CB8AC3E}">
        <p14:creationId xmlns:p14="http://schemas.microsoft.com/office/powerpoint/2010/main" val="1336317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solidFill>
                  <a:srgbClr val="0070C0"/>
                </a:solidFill>
              </a:rPr>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solidFill>
                  <a:srgbClr val="0070C0"/>
                </a:solidFill>
              </a:rPr>
              <a:t>16</a:t>
            </a:r>
          </a:p>
        </p:txBody>
      </p:sp>
      <p:sp>
        <p:nvSpPr>
          <p:cNvPr id="11" name="Tekstvak 10">
            <a:extLst>
              <a:ext uri="{FF2B5EF4-FFF2-40B4-BE49-F238E27FC236}">
                <a16:creationId xmlns:a16="http://schemas.microsoft.com/office/drawing/2014/main" id="{508CB7D1-F8A5-4B95-A7AA-479F9AD6686E}"/>
              </a:ext>
            </a:extLst>
          </p:cNvPr>
          <p:cNvSpPr txBox="1"/>
          <p:nvPr/>
        </p:nvSpPr>
        <p:spPr>
          <a:xfrm>
            <a:off x="7380312" y="1892151"/>
            <a:ext cx="792088" cy="707886"/>
          </a:xfrm>
          <a:prstGeom prst="rect">
            <a:avLst/>
          </a:prstGeom>
          <a:noFill/>
        </p:spPr>
        <p:txBody>
          <a:bodyPr wrap="square" rtlCol="0">
            <a:spAutoFit/>
          </a:bodyPr>
          <a:lstStyle/>
          <a:p>
            <a:r>
              <a:rPr lang="nl-NL" sz="4000" dirty="0">
                <a:solidFill>
                  <a:srgbClr val="0070C0"/>
                </a:solidFill>
              </a:rPr>
              <a:t>25</a:t>
            </a:r>
          </a:p>
        </p:txBody>
      </p:sp>
      <p:sp>
        <p:nvSpPr>
          <p:cNvPr id="13" name="Tekstvak 12">
            <a:extLst>
              <a:ext uri="{FF2B5EF4-FFF2-40B4-BE49-F238E27FC236}">
                <a16:creationId xmlns:a16="http://schemas.microsoft.com/office/drawing/2014/main" id="{F1AC2084-07D6-49AD-862A-51FE5DCC54C0}"/>
              </a:ext>
            </a:extLst>
          </p:cNvPr>
          <p:cNvSpPr txBox="1"/>
          <p:nvPr/>
        </p:nvSpPr>
        <p:spPr>
          <a:xfrm>
            <a:off x="824688" y="6094949"/>
            <a:ext cx="2163136" cy="707886"/>
          </a:xfrm>
          <a:prstGeom prst="rect">
            <a:avLst/>
          </a:prstGeom>
          <a:noFill/>
        </p:spPr>
        <p:txBody>
          <a:bodyPr wrap="square" rtlCol="0">
            <a:spAutoFit/>
          </a:bodyPr>
          <a:lstStyle/>
          <a:p>
            <a:r>
              <a:rPr lang="nl-NL" sz="4000" dirty="0">
                <a:solidFill>
                  <a:srgbClr val="0070C0"/>
                </a:solidFill>
              </a:rPr>
              <a:t>16+9=25</a:t>
            </a:r>
          </a:p>
        </p:txBody>
      </p:sp>
    </p:spTree>
    <p:extLst>
      <p:ext uri="{BB962C8B-B14F-4D97-AF65-F5344CB8AC3E}">
        <p14:creationId xmlns:p14="http://schemas.microsoft.com/office/powerpoint/2010/main" val="3848028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solidFill>
                  <a:srgbClr val="0070C0"/>
                </a:solidFill>
              </a:rPr>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solidFill>
                  <a:srgbClr val="0070C0"/>
                </a:solidFill>
              </a:rPr>
              <a:t>16</a:t>
            </a:r>
          </a:p>
        </p:txBody>
      </p:sp>
      <p:sp>
        <p:nvSpPr>
          <p:cNvPr id="11" name="Tekstvak 10">
            <a:extLst>
              <a:ext uri="{FF2B5EF4-FFF2-40B4-BE49-F238E27FC236}">
                <a16:creationId xmlns:a16="http://schemas.microsoft.com/office/drawing/2014/main" id="{508CB7D1-F8A5-4B95-A7AA-479F9AD6686E}"/>
              </a:ext>
            </a:extLst>
          </p:cNvPr>
          <p:cNvSpPr txBox="1"/>
          <p:nvPr/>
        </p:nvSpPr>
        <p:spPr>
          <a:xfrm>
            <a:off x="7380312" y="1892151"/>
            <a:ext cx="792088" cy="707886"/>
          </a:xfrm>
          <a:prstGeom prst="rect">
            <a:avLst/>
          </a:prstGeom>
          <a:noFill/>
        </p:spPr>
        <p:txBody>
          <a:bodyPr wrap="square" rtlCol="0">
            <a:spAutoFit/>
          </a:bodyPr>
          <a:lstStyle/>
          <a:p>
            <a:r>
              <a:rPr lang="nl-NL" sz="4000" dirty="0">
                <a:solidFill>
                  <a:srgbClr val="0070C0"/>
                </a:solidFill>
              </a:rPr>
              <a:t>25</a:t>
            </a:r>
          </a:p>
        </p:txBody>
      </p:sp>
      <p:sp>
        <p:nvSpPr>
          <p:cNvPr id="13" name="Tekstvak 12">
            <a:extLst>
              <a:ext uri="{FF2B5EF4-FFF2-40B4-BE49-F238E27FC236}">
                <a16:creationId xmlns:a16="http://schemas.microsoft.com/office/drawing/2014/main" id="{F1AC2084-07D6-49AD-862A-51FE5DCC54C0}"/>
              </a:ext>
            </a:extLst>
          </p:cNvPr>
          <p:cNvSpPr txBox="1"/>
          <p:nvPr/>
        </p:nvSpPr>
        <p:spPr>
          <a:xfrm>
            <a:off x="824688" y="6094949"/>
            <a:ext cx="2163136" cy="707886"/>
          </a:xfrm>
          <a:prstGeom prst="rect">
            <a:avLst/>
          </a:prstGeom>
          <a:noFill/>
        </p:spPr>
        <p:txBody>
          <a:bodyPr wrap="square" rtlCol="0">
            <a:spAutoFit/>
          </a:bodyPr>
          <a:lstStyle/>
          <a:p>
            <a:r>
              <a:rPr lang="nl-NL" sz="4000" dirty="0">
                <a:solidFill>
                  <a:srgbClr val="0070C0"/>
                </a:solidFill>
              </a:rPr>
              <a:t>16+9=25</a:t>
            </a:r>
          </a:p>
        </p:txBody>
      </p:sp>
      <p:sp>
        <p:nvSpPr>
          <p:cNvPr id="14" name="Tekstvak 13">
            <a:extLst>
              <a:ext uri="{FF2B5EF4-FFF2-40B4-BE49-F238E27FC236}">
                <a16:creationId xmlns:a16="http://schemas.microsoft.com/office/drawing/2014/main" id="{12E52D2B-1DC2-4736-8679-3889BC384269}"/>
              </a:ext>
            </a:extLst>
          </p:cNvPr>
          <p:cNvSpPr txBox="1"/>
          <p:nvPr/>
        </p:nvSpPr>
        <p:spPr>
          <a:xfrm>
            <a:off x="206442" y="213946"/>
            <a:ext cx="8758046" cy="954107"/>
          </a:xfrm>
          <a:prstGeom prst="rect">
            <a:avLst/>
          </a:prstGeom>
          <a:noFill/>
        </p:spPr>
        <p:txBody>
          <a:bodyPr wrap="square" rtlCol="0">
            <a:spAutoFit/>
          </a:bodyPr>
          <a:lstStyle/>
          <a:p>
            <a:r>
              <a:rPr lang="nl-NL" sz="2800" dirty="0">
                <a:solidFill>
                  <a:srgbClr val="7030A0"/>
                </a:solidFill>
              </a:rPr>
              <a:t>De Oude Grieken konden bewijzen dat dit zo moet zijn in een driehoek met een rechte hoek </a:t>
            </a:r>
          </a:p>
        </p:txBody>
      </p:sp>
    </p:spTree>
    <p:extLst>
      <p:ext uri="{BB962C8B-B14F-4D97-AF65-F5344CB8AC3E}">
        <p14:creationId xmlns:p14="http://schemas.microsoft.com/office/powerpoint/2010/main" val="13471120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388" y="1600200"/>
            <a:ext cx="39352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CAB0F11C-955E-43AF-B2C4-C0425AB931BA}"/>
                  </a:ext>
                </a:extLst>
              </p:cNvPr>
              <p:cNvSpPr txBox="1"/>
              <p:nvPr/>
            </p:nvSpPr>
            <p:spPr>
              <a:xfrm>
                <a:off x="179512" y="227687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0" i="1" smtClean="0">
                          <a:latin typeface="Cambria Math" panose="02040503050406030204" pitchFamily="18" charset="0"/>
                        </a:rPr>
                        <m:t>4</m:t>
                      </m:r>
                      <m:r>
                        <a:rPr lang="nl-NL" sz="3600" b="0" i="1" smtClean="0">
                          <a:latin typeface="Cambria Math" panose="02040503050406030204" pitchFamily="18" charset="0"/>
                        </a:rPr>
                        <m:t>𝑥</m:t>
                      </m:r>
                      <m:r>
                        <a:rPr lang="nl-NL" sz="3600" b="0" i="1" smtClean="0">
                          <a:latin typeface="Cambria Math" panose="02040503050406030204" pitchFamily="18" charset="0"/>
                        </a:rPr>
                        <m:t>4=</m:t>
                      </m:r>
                    </m:oMath>
                  </m:oMathPara>
                </a14:m>
                <a:endParaRPr lang="nl-NL" sz="3600" dirty="0"/>
              </a:p>
            </p:txBody>
          </p:sp>
        </mc:Choice>
        <mc:Fallback xmlns="">
          <p:sp>
            <p:nvSpPr>
              <p:cNvPr id="2" name="Tekstvak 1">
                <a:extLst>
                  <a:ext uri="{FF2B5EF4-FFF2-40B4-BE49-F238E27FC236}">
                    <a16:creationId xmlns:a16="http://schemas.microsoft.com/office/drawing/2014/main" id="{CAB0F11C-955E-43AF-B2C4-C0425AB931BA}"/>
                  </a:ext>
                </a:extLst>
              </p:cNvPr>
              <p:cNvSpPr txBox="1">
                <a:spLocks noRot="1" noChangeAspect="1" noMove="1" noResize="1" noEditPoints="1" noAdjustHandles="1" noChangeArrowheads="1" noChangeShapeType="1" noTextEdit="1"/>
              </p:cNvSpPr>
              <p:nvPr/>
            </p:nvSpPr>
            <p:spPr>
              <a:xfrm>
                <a:off x="179512" y="2276872"/>
                <a:ext cx="2016224" cy="646331"/>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8A23DC61-9D16-44AE-BAF5-B457F31301EF}"/>
                  </a:ext>
                </a:extLst>
              </p:cNvPr>
              <p:cNvSpPr txBox="1"/>
              <p:nvPr/>
            </p:nvSpPr>
            <p:spPr>
              <a:xfrm>
                <a:off x="5603776" y="1955375"/>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5</m:t>
                      </m:r>
                      <m:r>
                        <a:rPr lang="nl-NL" sz="3600" b="0" i="1" smtClean="0">
                          <a:latin typeface="Cambria Math" panose="02040503050406030204" pitchFamily="18" charset="0"/>
                        </a:rPr>
                        <m:t>𝑥</m:t>
                      </m:r>
                      <m:r>
                        <a:rPr lang="nl-NL" sz="3600" b="0" i="1" smtClean="0">
                          <a:latin typeface="Cambria Math" panose="02040503050406030204" pitchFamily="18" charset="0"/>
                        </a:rPr>
                        <m:t>5=</m:t>
                      </m:r>
                    </m:oMath>
                  </m:oMathPara>
                </a14:m>
                <a:endParaRPr lang="nl-NL" sz="3600" dirty="0"/>
              </a:p>
            </p:txBody>
          </p:sp>
        </mc:Choice>
        <mc:Fallback xmlns="">
          <p:sp>
            <p:nvSpPr>
              <p:cNvPr id="7" name="Tekstvak 6">
                <a:extLst>
                  <a:ext uri="{FF2B5EF4-FFF2-40B4-BE49-F238E27FC236}">
                    <a16:creationId xmlns:a16="http://schemas.microsoft.com/office/drawing/2014/main" id="{8A23DC61-9D16-44AE-BAF5-B457F31301EF}"/>
                  </a:ext>
                </a:extLst>
              </p:cNvPr>
              <p:cNvSpPr txBox="1">
                <a:spLocks noRot="1" noChangeAspect="1" noMove="1" noResize="1" noEditPoints="1" noAdjustHandles="1" noChangeArrowheads="1" noChangeShapeType="1" noTextEdit="1"/>
              </p:cNvSpPr>
              <p:nvPr/>
            </p:nvSpPr>
            <p:spPr>
              <a:xfrm>
                <a:off x="5603776" y="1955375"/>
                <a:ext cx="2016224" cy="646331"/>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4A41836-0E1E-4936-B084-9E7EBD0F6460}"/>
                  </a:ext>
                </a:extLst>
              </p:cNvPr>
              <p:cNvSpPr txBox="1"/>
              <p:nvPr/>
            </p:nvSpPr>
            <p:spPr>
              <a:xfrm>
                <a:off x="971600" y="5479832"/>
                <a:ext cx="201622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i="1" smtClean="0">
                          <a:latin typeface="Cambria Math" panose="02040503050406030204" pitchFamily="18" charset="0"/>
                        </a:rPr>
                        <m:t>3</m:t>
                      </m:r>
                      <m:r>
                        <a:rPr lang="nl-NL" sz="3600" b="0" i="1" smtClean="0">
                          <a:latin typeface="Cambria Math" panose="02040503050406030204" pitchFamily="18" charset="0"/>
                        </a:rPr>
                        <m:t>𝑥</m:t>
                      </m:r>
                      <m:r>
                        <a:rPr lang="nl-NL" sz="3600" b="0" i="1" smtClean="0">
                          <a:latin typeface="Cambria Math" panose="02040503050406030204" pitchFamily="18" charset="0"/>
                        </a:rPr>
                        <m:t>3=</m:t>
                      </m:r>
                    </m:oMath>
                  </m:oMathPara>
                </a14:m>
                <a:endParaRPr lang="nl-NL" sz="3600" dirty="0"/>
              </a:p>
            </p:txBody>
          </p:sp>
        </mc:Choice>
        <mc:Fallback xmlns="">
          <p:sp>
            <p:nvSpPr>
              <p:cNvPr id="8" name="Tekstvak 7">
                <a:extLst>
                  <a:ext uri="{FF2B5EF4-FFF2-40B4-BE49-F238E27FC236}">
                    <a16:creationId xmlns:a16="http://schemas.microsoft.com/office/drawing/2014/main" id="{F4A41836-0E1E-4936-B084-9E7EBD0F6460}"/>
                  </a:ext>
                </a:extLst>
              </p:cNvPr>
              <p:cNvSpPr txBox="1">
                <a:spLocks noRot="1" noChangeAspect="1" noMove="1" noResize="1" noEditPoints="1" noAdjustHandles="1" noChangeArrowheads="1" noChangeShapeType="1" noTextEdit="1"/>
              </p:cNvSpPr>
              <p:nvPr/>
            </p:nvSpPr>
            <p:spPr>
              <a:xfrm>
                <a:off x="971600" y="5479832"/>
                <a:ext cx="2016224" cy="646331"/>
              </a:xfrm>
              <a:prstGeom prst="rect">
                <a:avLst/>
              </a:prstGeom>
              <a:blipFill>
                <a:blip r:embed="rId5"/>
                <a:stretch>
                  <a:fillRect/>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80D52845-B988-4D1A-AB80-5F4A08542763}"/>
              </a:ext>
            </a:extLst>
          </p:cNvPr>
          <p:cNvSpPr txBox="1"/>
          <p:nvPr/>
        </p:nvSpPr>
        <p:spPr>
          <a:xfrm>
            <a:off x="2621413" y="5479832"/>
            <a:ext cx="792088" cy="707886"/>
          </a:xfrm>
          <a:prstGeom prst="rect">
            <a:avLst/>
          </a:prstGeom>
          <a:noFill/>
        </p:spPr>
        <p:txBody>
          <a:bodyPr wrap="square" rtlCol="0">
            <a:spAutoFit/>
          </a:bodyPr>
          <a:lstStyle/>
          <a:p>
            <a:r>
              <a:rPr lang="nl-NL" sz="4000" dirty="0">
                <a:solidFill>
                  <a:srgbClr val="0070C0"/>
                </a:solidFill>
              </a:rPr>
              <a:t>9</a:t>
            </a:r>
          </a:p>
        </p:txBody>
      </p:sp>
      <p:sp>
        <p:nvSpPr>
          <p:cNvPr id="10" name="Tekstvak 9">
            <a:extLst>
              <a:ext uri="{FF2B5EF4-FFF2-40B4-BE49-F238E27FC236}">
                <a16:creationId xmlns:a16="http://schemas.microsoft.com/office/drawing/2014/main" id="{751E928D-98B4-4944-AB91-6EA103F07DEC}"/>
              </a:ext>
            </a:extLst>
          </p:cNvPr>
          <p:cNvSpPr txBox="1"/>
          <p:nvPr/>
        </p:nvSpPr>
        <p:spPr>
          <a:xfrm>
            <a:off x="1812300" y="2246094"/>
            <a:ext cx="792088" cy="707886"/>
          </a:xfrm>
          <a:prstGeom prst="rect">
            <a:avLst/>
          </a:prstGeom>
          <a:noFill/>
        </p:spPr>
        <p:txBody>
          <a:bodyPr wrap="square" rtlCol="0">
            <a:spAutoFit/>
          </a:bodyPr>
          <a:lstStyle/>
          <a:p>
            <a:r>
              <a:rPr lang="nl-NL" sz="4000" dirty="0">
                <a:solidFill>
                  <a:srgbClr val="0070C0"/>
                </a:solidFill>
              </a:rPr>
              <a:t>16</a:t>
            </a:r>
          </a:p>
        </p:txBody>
      </p:sp>
      <p:sp>
        <p:nvSpPr>
          <p:cNvPr id="11" name="Tekstvak 10">
            <a:extLst>
              <a:ext uri="{FF2B5EF4-FFF2-40B4-BE49-F238E27FC236}">
                <a16:creationId xmlns:a16="http://schemas.microsoft.com/office/drawing/2014/main" id="{508CB7D1-F8A5-4B95-A7AA-479F9AD6686E}"/>
              </a:ext>
            </a:extLst>
          </p:cNvPr>
          <p:cNvSpPr txBox="1"/>
          <p:nvPr/>
        </p:nvSpPr>
        <p:spPr>
          <a:xfrm>
            <a:off x="7380312" y="1892151"/>
            <a:ext cx="792088" cy="707886"/>
          </a:xfrm>
          <a:prstGeom prst="rect">
            <a:avLst/>
          </a:prstGeom>
          <a:noFill/>
        </p:spPr>
        <p:txBody>
          <a:bodyPr wrap="square" rtlCol="0">
            <a:spAutoFit/>
          </a:bodyPr>
          <a:lstStyle/>
          <a:p>
            <a:r>
              <a:rPr lang="nl-NL" sz="4000" dirty="0">
                <a:solidFill>
                  <a:srgbClr val="0070C0"/>
                </a:solidFill>
              </a:rPr>
              <a:t>25</a:t>
            </a:r>
          </a:p>
        </p:txBody>
      </p:sp>
      <p:sp>
        <p:nvSpPr>
          <p:cNvPr id="13" name="Tekstvak 12">
            <a:extLst>
              <a:ext uri="{FF2B5EF4-FFF2-40B4-BE49-F238E27FC236}">
                <a16:creationId xmlns:a16="http://schemas.microsoft.com/office/drawing/2014/main" id="{F1AC2084-07D6-49AD-862A-51FE5DCC54C0}"/>
              </a:ext>
            </a:extLst>
          </p:cNvPr>
          <p:cNvSpPr txBox="1"/>
          <p:nvPr/>
        </p:nvSpPr>
        <p:spPr>
          <a:xfrm>
            <a:off x="824688" y="6094949"/>
            <a:ext cx="2163136" cy="707886"/>
          </a:xfrm>
          <a:prstGeom prst="rect">
            <a:avLst/>
          </a:prstGeom>
          <a:noFill/>
        </p:spPr>
        <p:txBody>
          <a:bodyPr wrap="square" rtlCol="0">
            <a:spAutoFit/>
          </a:bodyPr>
          <a:lstStyle/>
          <a:p>
            <a:r>
              <a:rPr lang="nl-NL" sz="4000" dirty="0">
                <a:solidFill>
                  <a:srgbClr val="0070C0"/>
                </a:solidFill>
              </a:rPr>
              <a:t>16+9=25</a:t>
            </a:r>
          </a:p>
        </p:txBody>
      </p:sp>
      <p:sp>
        <p:nvSpPr>
          <p:cNvPr id="14" name="Tekstvak 13">
            <a:extLst>
              <a:ext uri="{FF2B5EF4-FFF2-40B4-BE49-F238E27FC236}">
                <a16:creationId xmlns:a16="http://schemas.microsoft.com/office/drawing/2014/main" id="{12E52D2B-1DC2-4736-8679-3889BC384269}"/>
              </a:ext>
            </a:extLst>
          </p:cNvPr>
          <p:cNvSpPr txBox="1"/>
          <p:nvPr/>
        </p:nvSpPr>
        <p:spPr>
          <a:xfrm>
            <a:off x="3747374" y="1075311"/>
            <a:ext cx="5231432" cy="523220"/>
          </a:xfrm>
          <a:prstGeom prst="rect">
            <a:avLst/>
          </a:prstGeom>
          <a:noFill/>
        </p:spPr>
        <p:txBody>
          <a:bodyPr wrap="square" rtlCol="0">
            <a:spAutoFit/>
          </a:bodyPr>
          <a:lstStyle/>
          <a:p>
            <a:r>
              <a:rPr lang="nl-NL" sz="2800" dirty="0">
                <a:solidFill>
                  <a:srgbClr val="7030A0"/>
                </a:solidFill>
              </a:rPr>
              <a:t>volgens de stelling van Pythagoras</a:t>
            </a:r>
          </a:p>
        </p:txBody>
      </p:sp>
      <p:sp>
        <p:nvSpPr>
          <p:cNvPr id="12" name="Tekstvak 11">
            <a:extLst>
              <a:ext uri="{FF2B5EF4-FFF2-40B4-BE49-F238E27FC236}">
                <a16:creationId xmlns:a16="http://schemas.microsoft.com/office/drawing/2014/main" id="{789469FE-C379-4CA1-AB8B-2C7C2EE09D90}"/>
              </a:ext>
            </a:extLst>
          </p:cNvPr>
          <p:cNvSpPr txBox="1"/>
          <p:nvPr/>
        </p:nvSpPr>
        <p:spPr>
          <a:xfrm>
            <a:off x="206442" y="213946"/>
            <a:ext cx="8758046" cy="954107"/>
          </a:xfrm>
          <a:prstGeom prst="rect">
            <a:avLst/>
          </a:prstGeom>
          <a:noFill/>
        </p:spPr>
        <p:txBody>
          <a:bodyPr wrap="square" rtlCol="0">
            <a:spAutoFit/>
          </a:bodyPr>
          <a:lstStyle/>
          <a:p>
            <a:r>
              <a:rPr lang="nl-NL" sz="2800" dirty="0">
                <a:solidFill>
                  <a:srgbClr val="7030A0"/>
                </a:solidFill>
              </a:rPr>
              <a:t>De Oude Grieken konden bewijzen dat dit zo moet zijn in een driehoek met een rechte hoek </a:t>
            </a:r>
          </a:p>
        </p:txBody>
      </p:sp>
    </p:spTree>
    <p:extLst>
      <p:ext uri="{BB962C8B-B14F-4D97-AF65-F5344CB8AC3E}">
        <p14:creationId xmlns:p14="http://schemas.microsoft.com/office/powerpoint/2010/main" val="2333901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139" y="2888256"/>
            <a:ext cx="8229600" cy="4069136"/>
          </a:xfrm>
        </p:spPr>
        <p:txBody>
          <a:bodyPr>
            <a:normAutofit fontScale="90000"/>
          </a:bodyPr>
          <a:lstStyle/>
          <a:p>
            <a:r>
              <a:rPr lang="nl-NL" sz="2400" dirty="0"/>
              <a:t>Na zijn reizen richtte Pythagoras een club op. Een geheime club. </a:t>
            </a:r>
            <a:br>
              <a:rPr lang="nl-NL" sz="2400" dirty="0"/>
            </a:br>
            <a:r>
              <a:rPr lang="nl-NL" sz="2400" dirty="0"/>
              <a:t>De leden van de club waren zijn volgelingen. Hij was de baas.</a:t>
            </a:r>
            <a:br>
              <a:rPr lang="nl-NL" sz="2400" dirty="0"/>
            </a:br>
            <a:r>
              <a:rPr lang="nl-NL" sz="2400" dirty="0"/>
              <a:t>En dit was hun teken. Wie weet hoe deze figuur heet?</a:t>
            </a:r>
            <a:br>
              <a:rPr lang="nl-NL" sz="2400" dirty="0"/>
            </a:br>
            <a:br>
              <a:rPr lang="nl-NL" sz="2400" dirty="0"/>
            </a:br>
            <a:br>
              <a:rPr lang="nl-NL" sz="2400" dirty="0"/>
            </a:br>
            <a:br>
              <a:rPr lang="nl-NL" sz="2400" dirty="0"/>
            </a:br>
            <a:br>
              <a:rPr lang="nl-NL" sz="2400" dirty="0"/>
            </a:br>
            <a:br>
              <a:rPr lang="nl-NL" sz="2400" dirty="0"/>
            </a:br>
            <a:br>
              <a:rPr lang="nl-NL" sz="2400" dirty="0"/>
            </a:br>
            <a:r>
              <a:rPr lang="nl-NL" sz="2400" dirty="0"/>
              <a:t> </a:t>
            </a:r>
            <a:br>
              <a:rPr lang="nl-NL" sz="2400" dirty="0"/>
            </a:br>
            <a:br>
              <a:rPr lang="nl-NL" sz="2400" dirty="0"/>
            </a:br>
            <a:endParaRPr lang="nl-NL" sz="2400" dirty="0"/>
          </a:p>
        </p:txBody>
      </p:sp>
      <p:pic>
        <p:nvPicPr>
          <p:cNvPr id="5" name="Afbeelding 4"/>
          <p:cNvPicPr>
            <a:picLocks noChangeAspect="1"/>
          </p:cNvPicPr>
          <p:nvPr/>
        </p:nvPicPr>
        <p:blipFill>
          <a:blip r:embed="rId2"/>
          <a:stretch>
            <a:fillRect/>
          </a:stretch>
        </p:blipFill>
        <p:spPr>
          <a:xfrm>
            <a:off x="2041960" y="4005064"/>
            <a:ext cx="2733825" cy="2607925"/>
          </a:xfrm>
          <a:prstGeom prst="rect">
            <a:avLst/>
          </a:prstGeom>
        </p:spPr>
      </p:pic>
      <p:pic>
        <p:nvPicPr>
          <p:cNvPr id="7" name="Tijdelijke aanduiding voor inhoud 3">
            <a:extLst>
              <a:ext uri="{FF2B5EF4-FFF2-40B4-BE49-F238E27FC236}">
                <a16:creationId xmlns:a16="http://schemas.microsoft.com/office/drawing/2014/main" id="{9B527EDD-3D68-4B88-BADF-D36EE869A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116632"/>
            <a:ext cx="1416807" cy="2016224"/>
          </a:xfrm>
          <a:prstGeom prst="rect">
            <a:avLst/>
          </a:prstGeom>
        </p:spPr>
      </p:pic>
      <p:pic>
        <p:nvPicPr>
          <p:cNvPr id="8" name="Picture 2">
            <a:extLst>
              <a:ext uri="{FF2B5EF4-FFF2-40B4-BE49-F238E27FC236}">
                <a16:creationId xmlns:a16="http://schemas.microsoft.com/office/drawing/2014/main" id="{097FF3A7-360F-4FF3-ADCB-D86BC9FA1C3D}"/>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18374"/>
            <a:ext cx="402020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620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8373"/>
            <a:ext cx="6336704" cy="408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3E7C336D-8E9E-4EDC-B3CF-35B6BC25C7EE}"/>
              </a:ext>
            </a:extLst>
          </p:cNvPr>
          <p:cNvSpPr txBox="1"/>
          <p:nvPr/>
        </p:nvSpPr>
        <p:spPr>
          <a:xfrm>
            <a:off x="0" y="4212163"/>
            <a:ext cx="8856984" cy="2554545"/>
          </a:xfrm>
          <a:prstGeom prst="rect">
            <a:avLst/>
          </a:prstGeom>
          <a:noFill/>
        </p:spPr>
        <p:txBody>
          <a:bodyPr wrap="square" rtlCol="0">
            <a:spAutoFit/>
          </a:bodyPr>
          <a:lstStyle/>
          <a:p>
            <a:pPr algn="ctr"/>
            <a:r>
              <a:rPr lang="nl-NL" sz="2000" dirty="0"/>
              <a:t>Pythagoras groeide op en was nieuwsgierig naar de wereld, </a:t>
            </a:r>
          </a:p>
          <a:p>
            <a:pPr algn="ctr"/>
            <a:r>
              <a:rPr lang="nl-NL" sz="2000" dirty="0"/>
              <a:t>naar hoe de wereld in elkaar zit, </a:t>
            </a:r>
          </a:p>
          <a:p>
            <a:pPr algn="ctr"/>
            <a:r>
              <a:rPr lang="nl-NL" sz="2000" dirty="0"/>
              <a:t>naar waar alles vandaan komt, </a:t>
            </a:r>
          </a:p>
          <a:p>
            <a:pPr algn="ctr"/>
            <a:r>
              <a:rPr lang="nl-NL" sz="2000" dirty="0"/>
              <a:t>naar wat de bedoeling is van alles. </a:t>
            </a:r>
          </a:p>
          <a:p>
            <a:endParaRPr lang="nl-NL" sz="2000" dirty="0"/>
          </a:p>
          <a:p>
            <a:pPr algn="ctr"/>
            <a:r>
              <a:rPr lang="nl-NL" sz="2000" dirty="0"/>
              <a:t>Het eiland werd al snel te klein voor hem. Toen hij volwassen was, ging hij reizen om te leren en te ontdekken en te onderzoeken. Hij ging naar Egypte en naar Mesopotamië. Want hij wist dat hij daar veel kon leren.</a:t>
            </a:r>
          </a:p>
        </p:txBody>
      </p:sp>
    </p:spTree>
    <p:extLst>
      <p:ext uri="{BB962C8B-B14F-4D97-AF65-F5344CB8AC3E}">
        <p14:creationId xmlns:p14="http://schemas.microsoft.com/office/powerpoint/2010/main" val="2733947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139" y="2888256"/>
            <a:ext cx="8229600" cy="4069136"/>
          </a:xfrm>
        </p:spPr>
        <p:txBody>
          <a:bodyPr>
            <a:normAutofit fontScale="90000"/>
          </a:bodyPr>
          <a:lstStyle/>
          <a:p>
            <a:r>
              <a:rPr lang="nl-NL" sz="2400" dirty="0"/>
              <a:t>Na zijn reizen richtte Pythagoras een club op. Een geheime club. </a:t>
            </a:r>
            <a:br>
              <a:rPr lang="nl-NL" sz="2400" dirty="0"/>
            </a:br>
            <a:r>
              <a:rPr lang="nl-NL" sz="2400" dirty="0"/>
              <a:t>De leden van de club waren zijn volgelingen. Hij was de baas.</a:t>
            </a:r>
            <a:br>
              <a:rPr lang="nl-NL" sz="2400" dirty="0"/>
            </a:br>
            <a:r>
              <a:rPr lang="nl-NL" sz="2400" dirty="0"/>
              <a:t>En dit was hun teken. Wie weet hoe deze figuur heet?</a:t>
            </a:r>
            <a:br>
              <a:rPr lang="nl-NL" sz="2400" dirty="0"/>
            </a:br>
            <a:br>
              <a:rPr lang="nl-NL" sz="2400" dirty="0"/>
            </a:br>
            <a:br>
              <a:rPr lang="nl-NL" sz="2400" dirty="0"/>
            </a:br>
            <a:br>
              <a:rPr lang="nl-NL" sz="2400" dirty="0"/>
            </a:br>
            <a:br>
              <a:rPr lang="nl-NL" sz="2400" dirty="0"/>
            </a:br>
            <a:br>
              <a:rPr lang="nl-NL" sz="2400" dirty="0"/>
            </a:br>
            <a:br>
              <a:rPr lang="nl-NL" sz="2400" dirty="0"/>
            </a:br>
            <a:r>
              <a:rPr lang="nl-NL" sz="2400" dirty="0"/>
              <a:t> </a:t>
            </a:r>
            <a:br>
              <a:rPr lang="nl-NL" sz="2400" dirty="0"/>
            </a:br>
            <a:br>
              <a:rPr lang="nl-NL" sz="2400" dirty="0"/>
            </a:br>
            <a:endParaRPr lang="nl-NL" sz="2400" dirty="0"/>
          </a:p>
        </p:txBody>
      </p:sp>
      <p:pic>
        <p:nvPicPr>
          <p:cNvPr id="5" name="Afbeelding 4"/>
          <p:cNvPicPr>
            <a:picLocks noChangeAspect="1"/>
          </p:cNvPicPr>
          <p:nvPr/>
        </p:nvPicPr>
        <p:blipFill>
          <a:blip r:embed="rId2"/>
          <a:stretch>
            <a:fillRect/>
          </a:stretch>
        </p:blipFill>
        <p:spPr>
          <a:xfrm>
            <a:off x="2041960" y="4005064"/>
            <a:ext cx="2733825" cy="2607925"/>
          </a:xfrm>
          <a:prstGeom prst="rect">
            <a:avLst/>
          </a:prstGeom>
        </p:spPr>
      </p:pic>
      <p:pic>
        <p:nvPicPr>
          <p:cNvPr id="7" name="Tijdelijke aanduiding voor inhoud 3">
            <a:extLst>
              <a:ext uri="{FF2B5EF4-FFF2-40B4-BE49-F238E27FC236}">
                <a16:creationId xmlns:a16="http://schemas.microsoft.com/office/drawing/2014/main" id="{9B527EDD-3D68-4B88-BADF-D36EE869A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116632"/>
            <a:ext cx="1416807" cy="2016224"/>
          </a:xfrm>
          <a:prstGeom prst="rect">
            <a:avLst/>
          </a:prstGeom>
        </p:spPr>
      </p:pic>
      <p:pic>
        <p:nvPicPr>
          <p:cNvPr id="8" name="Picture 2">
            <a:extLst>
              <a:ext uri="{FF2B5EF4-FFF2-40B4-BE49-F238E27FC236}">
                <a16:creationId xmlns:a16="http://schemas.microsoft.com/office/drawing/2014/main" id="{097FF3A7-360F-4FF3-ADCB-D86BC9FA1C3D}"/>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18374"/>
            <a:ext cx="402020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a:extLst>
              <a:ext uri="{FF2B5EF4-FFF2-40B4-BE49-F238E27FC236}">
                <a16:creationId xmlns:a16="http://schemas.microsoft.com/office/drawing/2014/main" id="{7C696D83-EA51-4938-84F2-7E1254BF93B6}"/>
              </a:ext>
            </a:extLst>
          </p:cNvPr>
          <p:cNvSpPr/>
          <p:nvPr/>
        </p:nvSpPr>
        <p:spPr>
          <a:xfrm>
            <a:off x="3635896" y="3645024"/>
            <a:ext cx="367240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84F8D09D-A3D0-401F-874A-71FCB194D47B}"/>
              </a:ext>
            </a:extLst>
          </p:cNvPr>
          <p:cNvSpPr txBox="1"/>
          <p:nvPr/>
        </p:nvSpPr>
        <p:spPr>
          <a:xfrm>
            <a:off x="4067944" y="3645024"/>
            <a:ext cx="3240360" cy="584775"/>
          </a:xfrm>
          <a:prstGeom prst="rect">
            <a:avLst/>
          </a:prstGeom>
          <a:noFill/>
        </p:spPr>
        <p:txBody>
          <a:bodyPr wrap="square" rtlCol="0">
            <a:spAutoFit/>
          </a:bodyPr>
          <a:lstStyle/>
          <a:p>
            <a:r>
              <a:rPr lang="nl-NL" sz="3200" dirty="0"/>
              <a:t>Het pentagram</a:t>
            </a:r>
          </a:p>
        </p:txBody>
      </p:sp>
    </p:spTree>
    <p:extLst>
      <p:ext uri="{BB962C8B-B14F-4D97-AF65-F5344CB8AC3E}">
        <p14:creationId xmlns:p14="http://schemas.microsoft.com/office/powerpoint/2010/main" val="3640829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857" y="1556792"/>
            <a:ext cx="4928910" cy="4069136"/>
          </a:xfrm>
        </p:spPr>
        <p:txBody>
          <a:bodyPr>
            <a:normAutofit/>
          </a:bodyPr>
          <a:lstStyle/>
          <a:p>
            <a:pPr algn="l"/>
            <a:br>
              <a:rPr lang="nl-NL" sz="2400" dirty="0"/>
            </a:br>
            <a:r>
              <a:rPr lang="nl-NL" sz="2400" dirty="0"/>
              <a:t> </a:t>
            </a:r>
            <a:br>
              <a:rPr lang="nl-NL" sz="2400" dirty="0"/>
            </a:br>
            <a:br>
              <a:rPr lang="nl-NL" sz="2400" dirty="0"/>
            </a:br>
            <a:br>
              <a:rPr lang="nl-NL" sz="2400" dirty="0"/>
            </a:br>
            <a:br>
              <a:rPr lang="nl-NL" sz="2400" dirty="0"/>
            </a:br>
            <a:br>
              <a:rPr lang="nl-NL" sz="2400" dirty="0"/>
            </a:br>
            <a:br>
              <a:rPr lang="nl-NL" sz="2400" dirty="0"/>
            </a:br>
            <a:r>
              <a:rPr lang="nl-NL" sz="2400" dirty="0"/>
              <a:t> </a:t>
            </a:r>
            <a:br>
              <a:rPr lang="nl-NL" sz="2400" dirty="0"/>
            </a:br>
            <a:br>
              <a:rPr lang="nl-NL" sz="2400" dirty="0"/>
            </a:br>
            <a:endParaRPr lang="nl-NL" sz="2400" dirty="0"/>
          </a:p>
        </p:txBody>
      </p:sp>
      <p:pic>
        <p:nvPicPr>
          <p:cNvPr id="7" name="Tijdelijke aanduiding voor inhoud 3">
            <a:extLst>
              <a:ext uri="{FF2B5EF4-FFF2-40B4-BE49-F238E27FC236}">
                <a16:creationId xmlns:a16="http://schemas.microsoft.com/office/drawing/2014/main" id="{9B527EDD-3D68-4B88-BADF-D36EE869A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116632"/>
            <a:ext cx="1416807" cy="2016224"/>
          </a:xfrm>
          <a:prstGeom prst="rect">
            <a:avLst/>
          </a:prstGeom>
        </p:spPr>
      </p:pic>
      <p:pic>
        <p:nvPicPr>
          <p:cNvPr id="10" name="Afbeelding 9">
            <a:extLst>
              <a:ext uri="{FF2B5EF4-FFF2-40B4-BE49-F238E27FC236}">
                <a16:creationId xmlns:a16="http://schemas.microsoft.com/office/drawing/2014/main" id="{74804A27-E1E6-4475-BFDB-2ADF214A03D3}"/>
              </a:ext>
            </a:extLst>
          </p:cNvPr>
          <p:cNvPicPr>
            <a:picLocks noChangeAspect="1"/>
          </p:cNvPicPr>
          <p:nvPr/>
        </p:nvPicPr>
        <p:blipFill>
          <a:blip r:embed="rId3"/>
          <a:stretch>
            <a:fillRect/>
          </a:stretch>
        </p:blipFill>
        <p:spPr>
          <a:xfrm>
            <a:off x="396342" y="114314"/>
            <a:ext cx="3671602" cy="2755626"/>
          </a:xfrm>
          <a:prstGeom prst="rect">
            <a:avLst/>
          </a:prstGeom>
        </p:spPr>
      </p:pic>
      <p:sp>
        <p:nvSpPr>
          <p:cNvPr id="11" name="Tekstvak 10">
            <a:extLst>
              <a:ext uri="{FF2B5EF4-FFF2-40B4-BE49-F238E27FC236}">
                <a16:creationId xmlns:a16="http://schemas.microsoft.com/office/drawing/2014/main" id="{8B17AED9-D3F9-4123-93E4-4ED6C8967145}"/>
              </a:ext>
            </a:extLst>
          </p:cNvPr>
          <p:cNvSpPr txBox="1"/>
          <p:nvPr/>
        </p:nvSpPr>
        <p:spPr>
          <a:xfrm>
            <a:off x="4067944" y="3645024"/>
            <a:ext cx="3240360" cy="584775"/>
          </a:xfrm>
          <a:prstGeom prst="rect">
            <a:avLst/>
          </a:prstGeom>
          <a:noFill/>
        </p:spPr>
        <p:txBody>
          <a:bodyPr wrap="square" rtlCol="0">
            <a:spAutoFit/>
          </a:bodyPr>
          <a:lstStyle/>
          <a:p>
            <a:r>
              <a:rPr lang="nl-NL" sz="3200" dirty="0"/>
              <a:t>Het pentagram</a:t>
            </a:r>
          </a:p>
        </p:txBody>
      </p:sp>
      <p:sp>
        <p:nvSpPr>
          <p:cNvPr id="12" name="Titel 1">
            <a:extLst>
              <a:ext uri="{FF2B5EF4-FFF2-40B4-BE49-F238E27FC236}">
                <a16:creationId xmlns:a16="http://schemas.microsoft.com/office/drawing/2014/main" id="{6A929901-81B3-4964-8FAC-518F49278CEB}"/>
              </a:ext>
            </a:extLst>
          </p:cNvPr>
          <p:cNvSpPr txBox="1">
            <a:spLocks/>
          </p:cNvSpPr>
          <p:nvPr/>
        </p:nvSpPr>
        <p:spPr>
          <a:xfrm>
            <a:off x="75139" y="2888256"/>
            <a:ext cx="8229600" cy="406913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dirty="0"/>
              <a:t>Pythagoras en zijn club waren beroemd. Zo beroemd dat zelfs Donald Duck bij de </a:t>
            </a:r>
            <a:r>
              <a:rPr lang="nl-NL" sz="2400" dirty="0" err="1"/>
              <a:t>Pythagoreeërs</a:t>
            </a:r>
            <a:r>
              <a:rPr lang="nl-NL" sz="2400" dirty="0"/>
              <a:t> is geweest. Kijk maar naar het teken op zijn hand.</a:t>
            </a:r>
            <a:br>
              <a:rPr lang="nl-NL" sz="2400" dirty="0"/>
            </a:br>
            <a:br>
              <a:rPr lang="nl-NL" sz="2400" dirty="0"/>
            </a:br>
            <a:br>
              <a:rPr lang="nl-NL" sz="2400" dirty="0"/>
            </a:br>
            <a:br>
              <a:rPr lang="nl-NL" sz="2400" dirty="0"/>
            </a:br>
            <a:br>
              <a:rPr lang="nl-NL" sz="2400" dirty="0"/>
            </a:br>
            <a:br>
              <a:rPr lang="nl-NL" sz="2400" dirty="0"/>
            </a:br>
            <a:br>
              <a:rPr lang="nl-NL" sz="2400" dirty="0"/>
            </a:br>
            <a:r>
              <a:rPr lang="nl-NL" sz="2400" dirty="0"/>
              <a:t> </a:t>
            </a:r>
            <a:br>
              <a:rPr lang="nl-NL" sz="2400" dirty="0"/>
            </a:br>
            <a:br>
              <a:rPr lang="nl-NL" sz="2400" dirty="0"/>
            </a:br>
            <a:endParaRPr lang="nl-NL" sz="2400" dirty="0"/>
          </a:p>
        </p:txBody>
      </p:sp>
      <p:pic>
        <p:nvPicPr>
          <p:cNvPr id="13" name="Afbeelding 12">
            <a:extLst>
              <a:ext uri="{FF2B5EF4-FFF2-40B4-BE49-F238E27FC236}">
                <a16:creationId xmlns:a16="http://schemas.microsoft.com/office/drawing/2014/main" id="{FE6D1089-E393-4A0B-B1F3-C29CEEC13F8D}"/>
              </a:ext>
            </a:extLst>
          </p:cNvPr>
          <p:cNvPicPr>
            <a:picLocks noChangeAspect="1"/>
          </p:cNvPicPr>
          <p:nvPr/>
        </p:nvPicPr>
        <p:blipFill>
          <a:blip r:embed="rId4"/>
          <a:stretch>
            <a:fillRect/>
          </a:stretch>
        </p:blipFill>
        <p:spPr>
          <a:xfrm>
            <a:off x="2041960" y="4005064"/>
            <a:ext cx="2733825" cy="2607925"/>
          </a:xfrm>
          <a:prstGeom prst="rect">
            <a:avLst/>
          </a:prstGeom>
        </p:spPr>
      </p:pic>
    </p:spTree>
    <p:extLst>
      <p:ext uri="{BB962C8B-B14F-4D97-AF65-F5344CB8AC3E}">
        <p14:creationId xmlns:p14="http://schemas.microsoft.com/office/powerpoint/2010/main" val="103883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sp>
        <p:nvSpPr>
          <p:cNvPr id="4" name="Rechthoek 3">
            <a:extLst>
              <a:ext uri="{FF2B5EF4-FFF2-40B4-BE49-F238E27FC236}">
                <a16:creationId xmlns:a16="http://schemas.microsoft.com/office/drawing/2014/main" id="{077561E7-0F8A-4E06-B4A1-F1A6AC6C3147}"/>
              </a:ext>
            </a:extLst>
          </p:cNvPr>
          <p:cNvSpPr/>
          <p:nvPr/>
        </p:nvSpPr>
        <p:spPr>
          <a:xfrm>
            <a:off x="179512" y="3006244"/>
            <a:ext cx="8964488" cy="3678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944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sp>
        <p:nvSpPr>
          <p:cNvPr id="4" name="Rechthoek 3">
            <a:extLst>
              <a:ext uri="{FF2B5EF4-FFF2-40B4-BE49-F238E27FC236}">
                <a16:creationId xmlns:a16="http://schemas.microsoft.com/office/drawing/2014/main" id="{077561E7-0F8A-4E06-B4A1-F1A6AC6C3147}"/>
              </a:ext>
            </a:extLst>
          </p:cNvPr>
          <p:cNvSpPr/>
          <p:nvPr/>
        </p:nvSpPr>
        <p:spPr>
          <a:xfrm>
            <a:off x="282179" y="3573016"/>
            <a:ext cx="8964488" cy="3111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74547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sp>
        <p:nvSpPr>
          <p:cNvPr id="4" name="Rechthoek 3">
            <a:extLst>
              <a:ext uri="{FF2B5EF4-FFF2-40B4-BE49-F238E27FC236}">
                <a16:creationId xmlns:a16="http://schemas.microsoft.com/office/drawing/2014/main" id="{077561E7-0F8A-4E06-B4A1-F1A6AC6C3147}"/>
              </a:ext>
            </a:extLst>
          </p:cNvPr>
          <p:cNvSpPr/>
          <p:nvPr/>
        </p:nvSpPr>
        <p:spPr>
          <a:xfrm>
            <a:off x="282179" y="3933056"/>
            <a:ext cx="8964488" cy="2751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20123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sp>
        <p:nvSpPr>
          <p:cNvPr id="4" name="Rechthoek 3">
            <a:extLst>
              <a:ext uri="{FF2B5EF4-FFF2-40B4-BE49-F238E27FC236}">
                <a16:creationId xmlns:a16="http://schemas.microsoft.com/office/drawing/2014/main" id="{077561E7-0F8A-4E06-B4A1-F1A6AC6C3147}"/>
              </a:ext>
            </a:extLst>
          </p:cNvPr>
          <p:cNvSpPr/>
          <p:nvPr/>
        </p:nvSpPr>
        <p:spPr>
          <a:xfrm>
            <a:off x="282179" y="4653136"/>
            <a:ext cx="8964488" cy="2031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36988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sp>
        <p:nvSpPr>
          <p:cNvPr id="4" name="Rechthoek 3">
            <a:extLst>
              <a:ext uri="{FF2B5EF4-FFF2-40B4-BE49-F238E27FC236}">
                <a16:creationId xmlns:a16="http://schemas.microsoft.com/office/drawing/2014/main" id="{077561E7-0F8A-4E06-B4A1-F1A6AC6C3147}"/>
              </a:ext>
            </a:extLst>
          </p:cNvPr>
          <p:cNvSpPr/>
          <p:nvPr/>
        </p:nvSpPr>
        <p:spPr>
          <a:xfrm>
            <a:off x="282179" y="5372940"/>
            <a:ext cx="6882109" cy="13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9527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sp>
        <p:nvSpPr>
          <p:cNvPr id="4" name="Rechthoek 3">
            <a:extLst>
              <a:ext uri="{FF2B5EF4-FFF2-40B4-BE49-F238E27FC236}">
                <a16:creationId xmlns:a16="http://schemas.microsoft.com/office/drawing/2014/main" id="{077561E7-0F8A-4E06-B4A1-F1A6AC6C3147}"/>
              </a:ext>
            </a:extLst>
          </p:cNvPr>
          <p:cNvSpPr/>
          <p:nvPr/>
        </p:nvSpPr>
        <p:spPr>
          <a:xfrm>
            <a:off x="282179" y="5733256"/>
            <a:ext cx="6738093" cy="95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306351D6-1701-4275-BDC7-1B93FCBBF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889" y="5287807"/>
            <a:ext cx="1463653" cy="1396914"/>
          </a:xfrm>
          <a:prstGeom prst="rect">
            <a:avLst/>
          </a:prstGeom>
        </p:spPr>
      </p:pic>
    </p:spTree>
    <p:extLst>
      <p:ext uri="{BB962C8B-B14F-4D97-AF65-F5344CB8AC3E}">
        <p14:creationId xmlns:p14="http://schemas.microsoft.com/office/powerpoint/2010/main" val="2368653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3672408" cy="2664296"/>
          </a:xfrm>
        </p:spPr>
        <p:txBody>
          <a:bodyPr>
            <a:normAutofit/>
          </a:bodyPr>
          <a:lstStyle/>
          <a:p>
            <a:pPr algn="l"/>
            <a:r>
              <a:rPr lang="nl-NL" sz="2400" dirty="0"/>
              <a:t>Pythagoras vertelde zijn volgelingen alles wat hij had ontdekt en bedacht, alle wijsheid die hij had vergaard over hoe de wereld in elkaar zit en over hoe je moet leven.  </a:t>
            </a:r>
          </a:p>
        </p:txBody>
      </p:sp>
      <p:sp>
        <p:nvSpPr>
          <p:cNvPr id="9" name="Tekstvak 8">
            <a:extLst>
              <a:ext uri="{FF2B5EF4-FFF2-40B4-BE49-F238E27FC236}">
                <a16:creationId xmlns:a16="http://schemas.microsoft.com/office/drawing/2014/main" id="{A26C0256-D4F8-4928-B439-FBC303D771DF}"/>
              </a:ext>
            </a:extLst>
          </p:cNvPr>
          <p:cNvSpPr txBox="1"/>
          <p:nvPr/>
        </p:nvSpPr>
        <p:spPr>
          <a:xfrm>
            <a:off x="179512" y="3087700"/>
            <a:ext cx="9468543" cy="4570482"/>
          </a:xfrm>
          <a:prstGeom prst="rect">
            <a:avLst/>
          </a:prstGeom>
          <a:noFill/>
        </p:spPr>
        <p:txBody>
          <a:bodyPr wrap="square" rtlCol="0">
            <a:spAutoFit/>
          </a:bodyPr>
          <a:lstStyle/>
          <a:p>
            <a:r>
              <a:rPr lang="nl-NL" sz="2400" dirty="0"/>
              <a:t>Hij vertelde hoe belangrijk de wiskunde is. </a:t>
            </a:r>
          </a:p>
          <a:p>
            <a:r>
              <a:rPr lang="nl-NL" sz="2400" dirty="0"/>
              <a:t>Maar hij vertelde ook hoe belangrijk hij zelf was. </a:t>
            </a:r>
          </a:p>
          <a:p>
            <a:r>
              <a:rPr lang="nl-NL" sz="2400" dirty="0"/>
              <a:t>Iedereen moest Pythagoras geloven. </a:t>
            </a:r>
          </a:p>
          <a:p>
            <a:r>
              <a:rPr lang="nl-NL" sz="2400" dirty="0"/>
              <a:t>Je mocht hem niet tegenspreken.</a:t>
            </a:r>
          </a:p>
          <a:p>
            <a:r>
              <a:rPr lang="nl-NL" sz="2400" dirty="0"/>
              <a:t>En wat Pythagoras vertelde moest je geheim houden. </a:t>
            </a:r>
          </a:p>
          <a:p>
            <a:r>
              <a:rPr lang="nl-NL" sz="2400" dirty="0"/>
              <a:t>Het was alleen voor de leden van de club.</a:t>
            </a:r>
          </a:p>
          <a:p>
            <a:r>
              <a:rPr lang="nl-NL" sz="2400" dirty="0"/>
              <a:t>Pythagoras geloofde ook in magie. </a:t>
            </a:r>
          </a:p>
          <a:p>
            <a:r>
              <a:rPr lang="nl-NL" sz="2400" dirty="0"/>
              <a:t>Was Pythagoras wel een echte wetenschapper? </a:t>
            </a:r>
          </a:p>
          <a:p>
            <a:r>
              <a:rPr lang="nl-NL" sz="2400" dirty="0"/>
              <a:t>Was hij echte wiskundige?</a:t>
            </a:r>
          </a:p>
          <a:p>
            <a:endParaRPr lang="nl-NL" dirty="0"/>
          </a:p>
          <a:p>
            <a:endParaRPr lang="nl-NL" dirty="0"/>
          </a:p>
          <a:p>
            <a:endParaRPr lang="nl-NL" dirty="0"/>
          </a:p>
          <a:p>
            <a:endParaRPr lang="nl-NL" dirty="0"/>
          </a:p>
        </p:txBody>
      </p:sp>
      <p:pic>
        <p:nvPicPr>
          <p:cNvPr id="10" name="Afbeelding 9">
            <a:extLst>
              <a:ext uri="{FF2B5EF4-FFF2-40B4-BE49-F238E27FC236}">
                <a16:creationId xmlns:a16="http://schemas.microsoft.com/office/drawing/2014/main" id="{60F7B130-C5E2-40BC-93A9-366329FFCD29}"/>
              </a:ext>
            </a:extLst>
          </p:cNvPr>
          <p:cNvPicPr>
            <a:picLocks noChangeAspect="1"/>
          </p:cNvPicPr>
          <p:nvPr/>
        </p:nvPicPr>
        <p:blipFill>
          <a:blip r:embed="rId2"/>
          <a:stretch>
            <a:fillRect/>
          </a:stretch>
        </p:blipFill>
        <p:spPr>
          <a:xfrm>
            <a:off x="7452320" y="5372941"/>
            <a:ext cx="1375108" cy="1311781"/>
          </a:xfrm>
          <a:prstGeom prst="rect">
            <a:avLst/>
          </a:prstGeom>
        </p:spPr>
      </p:pic>
      <p:pic>
        <p:nvPicPr>
          <p:cNvPr id="11" name="Tijdelijke aanduiding voor inhoud 4">
            <a:extLst>
              <a:ext uri="{FF2B5EF4-FFF2-40B4-BE49-F238E27FC236}">
                <a16:creationId xmlns:a16="http://schemas.microsoft.com/office/drawing/2014/main" id="{23D5373F-134E-4880-A5A9-5ABEF565A32A}"/>
              </a:ext>
            </a:extLst>
          </p:cNvPr>
          <p:cNvPicPr>
            <a:picLocks noGrp="1" noChangeAspect="1"/>
          </p:cNvPicPr>
          <p:nvPr>
            <p:ph idx="1"/>
          </p:nvPr>
        </p:nvPicPr>
        <p:blipFill>
          <a:blip r:embed="rId3"/>
          <a:stretch>
            <a:fillRect/>
          </a:stretch>
        </p:blipFill>
        <p:spPr>
          <a:xfrm>
            <a:off x="4214492" y="32499"/>
            <a:ext cx="4967908" cy="2460397"/>
          </a:xfrm>
          <a:prstGeom prst="rect">
            <a:avLst/>
          </a:prstGeom>
        </p:spPr>
      </p:pic>
      <p:pic>
        <p:nvPicPr>
          <p:cNvPr id="6" name="Afbeelding 5">
            <a:extLst>
              <a:ext uri="{FF2B5EF4-FFF2-40B4-BE49-F238E27FC236}">
                <a16:creationId xmlns:a16="http://schemas.microsoft.com/office/drawing/2014/main" id="{2D118256-DE4C-4CE4-9E7C-48C7CD08F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889" y="5287807"/>
            <a:ext cx="1463653" cy="1396914"/>
          </a:xfrm>
          <a:prstGeom prst="rect">
            <a:avLst/>
          </a:prstGeom>
        </p:spPr>
      </p:pic>
    </p:spTree>
    <p:extLst>
      <p:ext uri="{BB962C8B-B14F-4D97-AF65-F5344CB8AC3E}">
        <p14:creationId xmlns:p14="http://schemas.microsoft.com/office/powerpoint/2010/main" val="950452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7504" y="157303"/>
            <a:ext cx="9144000" cy="1808947"/>
          </a:xfrm>
        </p:spPr>
        <p:txBody>
          <a:bodyPr/>
          <a:lstStyle/>
          <a:p>
            <a:pPr marL="0" indent="0">
              <a:buNone/>
            </a:pPr>
            <a:r>
              <a:rPr lang="nl-NL" dirty="0"/>
              <a:t>Zit er dan geen magie in wiskunde?</a:t>
            </a:r>
          </a:p>
          <a:p>
            <a:pPr marL="0" indent="0">
              <a:buNone/>
            </a:pPr>
            <a:r>
              <a:rPr lang="nl-NL" dirty="0"/>
              <a:t>Dat gaan we vandaag onderzoeken. </a:t>
            </a:r>
          </a:p>
          <a:p>
            <a:pPr marL="0" indent="0">
              <a:buNone/>
            </a:pPr>
            <a:r>
              <a:rPr lang="nl-NL" dirty="0"/>
              <a:t>Zit er magie in het Pentagram?</a:t>
            </a:r>
          </a:p>
          <a:p>
            <a:pPr marL="0" indent="0">
              <a:buNone/>
            </a:pPr>
            <a:endParaRPr lang="nl-NL" dirty="0"/>
          </a:p>
          <a:p>
            <a:pPr marL="0" indent="0">
              <a:buNone/>
            </a:pPr>
            <a:endParaRPr lang="nl-NL" dirty="0"/>
          </a:p>
        </p:txBody>
      </p:sp>
      <p:pic>
        <p:nvPicPr>
          <p:cNvPr id="6" name="Afbeelding 5"/>
          <p:cNvPicPr>
            <a:picLocks noChangeAspect="1"/>
          </p:cNvPicPr>
          <p:nvPr/>
        </p:nvPicPr>
        <p:blipFill>
          <a:blip r:embed="rId2"/>
          <a:stretch>
            <a:fillRect/>
          </a:stretch>
        </p:blipFill>
        <p:spPr>
          <a:xfrm>
            <a:off x="3131840" y="2780928"/>
            <a:ext cx="3451423" cy="3292476"/>
          </a:xfrm>
          <a:prstGeom prst="rect">
            <a:avLst/>
          </a:prstGeom>
        </p:spPr>
      </p:pic>
    </p:spTree>
    <p:extLst>
      <p:ext uri="{BB962C8B-B14F-4D97-AF65-F5344CB8AC3E}">
        <p14:creationId xmlns:p14="http://schemas.microsoft.com/office/powerpoint/2010/main" val="72838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30" y="287455"/>
            <a:ext cx="2085458" cy="174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www.bijbelseplaatsen.nl/image.php?image=514-7&amp;width=420&amp;height=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647" y="-46050"/>
            <a:ext cx="3856958" cy="275497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0" y="2276872"/>
            <a:ext cx="9143999" cy="3416320"/>
          </a:xfrm>
          <a:prstGeom prst="rect">
            <a:avLst/>
          </a:prstGeom>
          <a:noFill/>
        </p:spPr>
        <p:txBody>
          <a:bodyPr wrap="square" rtlCol="0">
            <a:spAutoFit/>
          </a:bodyPr>
          <a:lstStyle/>
          <a:p>
            <a:r>
              <a:rPr lang="nl-NL" sz="2400" dirty="0"/>
              <a:t>Want de Egyptenaren en Mesopotamiërs hadden al duizenden jaren een hoge beschaving. Al toen wij in Europa nog niet eens konden lezen en schrijven.</a:t>
            </a:r>
          </a:p>
          <a:p>
            <a:endParaRPr lang="nl-NL" sz="2400" dirty="0"/>
          </a:p>
          <a:p>
            <a:endParaRPr lang="nl-NL" sz="2400" dirty="0"/>
          </a:p>
          <a:p>
            <a:endParaRPr lang="nl-NL" sz="2400" dirty="0"/>
          </a:p>
          <a:p>
            <a:endParaRPr lang="nl-NL" sz="2400" dirty="0"/>
          </a:p>
          <a:p>
            <a:endParaRPr lang="nl-NL" sz="2400" dirty="0"/>
          </a:p>
          <a:p>
            <a:endParaRPr lang="nl-NL" sz="2400" dirty="0"/>
          </a:p>
        </p:txBody>
      </p:sp>
      <p:pic>
        <p:nvPicPr>
          <p:cNvPr id="10" name="Picture 3">
            <a:extLst>
              <a:ext uri="{FF2B5EF4-FFF2-40B4-BE49-F238E27FC236}">
                <a16:creationId xmlns:a16="http://schemas.microsoft.com/office/drawing/2014/main" id="{84FC5991-2B54-41A4-B1C8-3EC494FF1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204" y="509644"/>
            <a:ext cx="2180292" cy="151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s://upload.wikimedia.org/wikipedia/commons/thumb/a/ab/Irak_-_basreli%C3%ABf_met_strijdwagen.jpg/1280px-Irak_-_basreli%C3%ABf_met_strijdwagen.jpg">
            <a:extLst>
              <a:ext uri="{FF2B5EF4-FFF2-40B4-BE49-F238E27FC236}">
                <a16:creationId xmlns:a16="http://schemas.microsoft.com/office/drawing/2014/main" id="{FD42AB8E-DEF9-49CA-8D7F-482D1AF650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3573016"/>
            <a:ext cx="4191606" cy="31437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5671220-CBF5-4160-B112-B165BBDAA75E}"/>
              </a:ext>
            </a:extLst>
          </p:cNvPr>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555962" y="3720397"/>
            <a:ext cx="1837040" cy="286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418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sp>
        <p:nvSpPr>
          <p:cNvPr id="2" name="Rechthoek 1">
            <a:extLst>
              <a:ext uri="{FF2B5EF4-FFF2-40B4-BE49-F238E27FC236}">
                <a16:creationId xmlns:a16="http://schemas.microsoft.com/office/drawing/2014/main" id="{340D3335-BC54-4F39-94E9-A9E9554D2CA8}"/>
              </a:ext>
            </a:extLst>
          </p:cNvPr>
          <p:cNvSpPr/>
          <p:nvPr/>
        </p:nvSpPr>
        <p:spPr>
          <a:xfrm>
            <a:off x="251520" y="208804"/>
            <a:ext cx="8892480" cy="1964512"/>
          </a:xfrm>
          <a:prstGeom prst="rect">
            <a:avLst/>
          </a:prstGeom>
        </p:spPr>
        <p:txBody>
          <a:bodyPr wrap="square">
            <a:spAutoFit/>
          </a:bodyPr>
          <a:lstStyle/>
          <a:p>
            <a:pPr>
              <a:lnSpc>
                <a:spcPct val="150000"/>
              </a:lnSpc>
              <a:spcAft>
                <a:spcPts val="0"/>
              </a:spcAft>
            </a:pPr>
            <a:r>
              <a:rPr lang="nl-NL" sz="2800" dirty="0">
                <a:latin typeface="Calibri" panose="020F0502020204030204" pitchFamily="34" charset="0"/>
                <a:ea typeface="Calibri" panose="020F0502020204030204" pitchFamily="34" charset="0"/>
                <a:cs typeface="Times New Roman" panose="02020603050405020304" pitchFamily="18" charset="0"/>
              </a:rPr>
              <a:t>We gaan beginnen.   </a:t>
            </a:r>
          </a:p>
          <a:p>
            <a:pPr>
              <a:lnSpc>
                <a:spcPct val="150000"/>
              </a:lnSpc>
              <a:spcAft>
                <a:spcPts val="0"/>
              </a:spcAft>
            </a:pPr>
            <a:r>
              <a:rPr lang="nl-NL" sz="2800" dirty="0">
                <a:latin typeface="Calibri" panose="020F0502020204030204" pitchFamily="34" charset="0"/>
                <a:ea typeface="Calibri" panose="020F0502020204030204" pitchFamily="34" charset="0"/>
                <a:cs typeface="Times New Roman" panose="02020603050405020304" pitchFamily="18" charset="0"/>
              </a:rPr>
              <a:t>Heb je het werkblad voor je met deze figuur?</a:t>
            </a:r>
          </a:p>
          <a:p>
            <a:pPr>
              <a:lnSpc>
                <a:spcPct val="150000"/>
              </a:lnSpc>
              <a:spcAft>
                <a:spcPts val="0"/>
              </a:spcAft>
            </a:pPr>
            <a:r>
              <a:rPr lang="nl-NL" sz="2800" dirty="0">
                <a:latin typeface="Calibri" panose="020F0502020204030204" pitchFamily="34" charset="0"/>
                <a:ea typeface="Calibri" panose="020F0502020204030204" pitchFamily="34" charset="0"/>
                <a:cs typeface="Times New Roman" panose="02020603050405020304" pitchFamily="18" charset="0"/>
              </a:rPr>
              <a:t>Pak je potlood, gum, geodriehoek en kleurtjes. </a:t>
            </a:r>
          </a:p>
        </p:txBody>
      </p:sp>
    </p:spTree>
    <p:extLst>
      <p:ext uri="{BB962C8B-B14F-4D97-AF65-F5344CB8AC3E}">
        <p14:creationId xmlns:p14="http://schemas.microsoft.com/office/powerpoint/2010/main" val="1836344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sp>
        <p:nvSpPr>
          <p:cNvPr id="2" name="Rechthoek 1">
            <a:extLst>
              <a:ext uri="{FF2B5EF4-FFF2-40B4-BE49-F238E27FC236}">
                <a16:creationId xmlns:a16="http://schemas.microsoft.com/office/drawing/2014/main" id="{340D3335-BC54-4F39-94E9-A9E9554D2CA8}"/>
              </a:ext>
            </a:extLst>
          </p:cNvPr>
          <p:cNvSpPr/>
          <p:nvPr/>
        </p:nvSpPr>
        <p:spPr>
          <a:xfrm>
            <a:off x="0" y="136525"/>
            <a:ext cx="9296784" cy="2248693"/>
          </a:xfrm>
          <a:prstGeom prst="rect">
            <a:avLst/>
          </a:prstGeom>
        </p:spPr>
        <p:txBody>
          <a:bodyPr wrap="square">
            <a:spAutoFit/>
          </a:bodyPr>
          <a:lstStyle/>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De figuur bestaat uit 5 even lange rechte stukken, lijnstukken.</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met gelijke ho</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Kun je aanwijzen wat een hoek is?. </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hoek 5">
            <a:extLst>
              <a:ext uri="{FF2B5EF4-FFF2-40B4-BE49-F238E27FC236}">
                <a16:creationId xmlns:a16="http://schemas.microsoft.com/office/drawing/2014/main" id="{0E4D0DC6-8239-4924-A667-B07E1290A676}"/>
              </a:ext>
            </a:extLst>
          </p:cNvPr>
          <p:cNvSpPr/>
          <p:nvPr/>
        </p:nvSpPr>
        <p:spPr>
          <a:xfrm>
            <a:off x="35496" y="764704"/>
            <a:ext cx="5571344" cy="162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27D689B4-0AE3-48D4-8F72-B330006B8A4C}"/>
              </a:ext>
            </a:extLst>
          </p:cNvPr>
          <p:cNvSpPr/>
          <p:nvPr/>
        </p:nvSpPr>
        <p:spPr>
          <a:xfrm>
            <a:off x="7380312" y="136525"/>
            <a:ext cx="1763688" cy="844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519212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sp>
        <p:nvSpPr>
          <p:cNvPr id="2" name="Rechthoek 1">
            <a:extLst>
              <a:ext uri="{FF2B5EF4-FFF2-40B4-BE49-F238E27FC236}">
                <a16:creationId xmlns:a16="http://schemas.microsoft.com/office/drawing/2014/main" id="{340D3335-BC54-4F39-94E9-A9E9554D2CA8}"/>
              </a:ext>
            </a:extLst>
          </p:cNvPr>
          <p:cNvSpPr/>
          <p:nvPr/>
        </p:nvSpPr>
        <p:spPr>
          <a:xfrm>
            <a:off x="0" y="136525"/>
            <a:ext cx="9296784" cy="2248693"/>
          </a:xfrm>
          <a:prstGeom prst="rect">
            <a:avLst/>
          </a:prstGeom>
        </p:spPr>
        <p:txBody>
          <a:bodyPr wrap="square">
            <a:spAutoFit/>
          </a:bodyPr>
          <a:lstStyle/>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De figuur bestaat uit 5 even lange rechte stukken, lijnstukken.</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met gelijke ho</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Kun je aanwijzen wat een hoek is?. </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hoek 5">
            <a:extLst>
              <a:ext uri="{FF2B5EF4-FFF2-40B4-BE49-F238E27FC236}">
                <a16:creationId xmlns:a16="http://schemas.microsoft.com/office/drawing/2014/main" id="{0E4D0DC6-8239-4924-A667-B07E1290A676}"/>
              </a:ext>
            </a:extLst>
          </p:cNvPr>
          <p:cNvSpPr/>
          <p:nvPr/>
        </p:nvSpPr>
        <p:spPr>
          <a:xfrm>
            <a:off x="35496" y="764704"/>
            <a:ext cx="5571344" cy="162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a:extLst>
              <a:ext uri="{FF2B5EF4-FFF2-40B4-BE49-F238E27FC236}">
                <a16:creationId xmlns:a16="http://schemas.microsoft.com/office/drawing/2014/main" id="{31DDE1C4-0D73-4619-B48A-3CF2513BBB8D}"/>
              </a:ext>
            </a:extLst>
          </p:cNvPr>
          <p:cNvCxnSpPr/>
          <p:nvPr/>
        </p:nvCxnSpPr>
        <p:spPr>
          <a:xfrm>
            <a:off x="3995936" y="2924944"/>
            <a:ext cx="216024" cy="2880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BF4D3B45-1F6A-44B5-B694-75CB10AC99B2}"/>
              </a:ext>
            </a:extLst>
          </p:cNvPr>
          <p:cNvCxnSpPr>
            <a:cxnSpLocks/>
          </p:cNvCxnSpPr>
          <p:nvPr/>
        </p:nvCxnSpPr>
        <p:spPr>
          <a:xfrm flipH="1">
            <a:off x="5364088" y="3068960"/>
            <a:ext cx="135248" cy="1996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7A888C30-86D7-4EA3-BBA5-1704B870863C}"/>
              </a:ext>
            </a:extLst>
          </p:cNvPr>
          <p:cNvCxnSpPr>
            <a:cxnSpLocks/>
          </p:cNvCxnSpPr>
          <p:nvPr/>
        </p:nvCxnSpPr>
        <p:spPr>
          <a:xfrm flipV="1">
            <a:off x="3491880" y="4527376"/>
            <a:ext cx="288032" cy="1257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14F2DFCA-75C3-41F6-8D59-97BB5BA40337}"/>
              </a:ext>
            </a:extLst>
          </p:cNvPr>
          <p:cNvCxnSpPr>
            <a:cxnSpLocks/>
          </p:cNvCxnSpPr>
          <p:nvPr/>
        </p:nvCxnSpPr>
        <p:spPr>
          <a:xfrm>
            <a:off x="4559868" y="5214962"/>
            <a:ext cx="0" cy="2118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D4031491-D15F-48D3-8487-B264FC4B49DE}"/>
              </a:ext>
            </a:extLst>
          </p:cNvPr>
          <p:cNvCxnSpPr>
            <a:cxnSpLocks/>
          </p:cNvCxnSpPr>
          <p:nvPr/>
        </p:nvCxnSpPr>
        <p:spPr>
          <a:xfrm>
            <a:off x="5724128" y="4365104"/>
            <a:ext cx="288032" cy="1622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751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sp>
        <p:nvSpPr>
          <p:cNvPr id="2" name="Rechthoek 1">
            <a:extLst>
              <a:ext uri="{FF2B5EF4-FFF2-40B4-BE49-F238E27FC236}">
                <a16:creationId xmlns:a16="http://schemas.microsoft.com/office/drawing/2014/main" id="{340D3335-BC54-4F39-94E9-A9E9554D2CA8}"/>
              </a:ext>
            </a:extLst>
          </p:cNvPr>
          <p:cNvSpPr/>
          <p:nvPr/>
        </p:nvSpPr>
        <p:spPr>
          <a:xfrm>
            <a:off x="0" y="208804"/>
            <a:ext cx="9144000" cy="586699"/>
          </a:xfrm>
          <a:prstGeom prst="rect">
            <a:avLst/>
          </a:prstGeom>
        </p:spPr>
        <p:txBody>
          <a:bodyPr wrap="square">
            <a:spAutoFit/>
          </a:bodyPr>
          <a:lstStyle/>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En alle hoeken zijn gelijk. Zie je de hoeken?</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Rechte verbindingslijn 5">
            <a:extLst>
              <a:ext uri="{FF2B5EF4-FFF2-40B4-BE49-F238E27FC236}">
                <a16:creationId xmlns:a16="http://schemas.microsoft.com/office/drawing/2014/main" id="{BB00B3B0-25B8-4D67-8C68-C0258766FB5D}"/>
              </a:ext>
            </a:extLst>
          </p:cNvPr>
          <p:cNvCxnSpPr/>
          <p:nvPr/>
        </p:nvCxnSpPr>
        <p:spPr>
          <a:xfrm>
            <a:off x="3995936" y="2924944"/>
            <a:ext cx="216024" cy="2880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163F916F-9C4D-457D-8FD9-87B89ECAA173}"/>
              </a:ext>
            </a:extLst>
          </p:cNvPr>
          <p:cNvCxnSpPr>
            <a:cxnSpLocks/>
          </p:cNvCxnSpPr>
          <p:nvPr/>
        </p:nvCxnSpPr>
        <p:spPr>
          <a:xfrm flipH="1">
            <a:off x="5364088" y="3068960"/>
            <a:ext cx="135248" cy="1996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017ED65F-70B1-4597-AAFD-446588744866}"/>
              </a:ext>
            </a:extLst>
          </p:cNvPr>
          <p:cNvCxnSpPr>
            <a:cxnSpLocks/>
          </p:cNvCxnSpPr>
          <p:nvPr/>
        </p:nvCxnSpPr>
        <p:spPr>
          <a:xfrm>
            <a:off x="5724128" y="4365104"/>
            <a:ext cx="288032" cy="1622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CEE5523-B536-4A6C-8A78-01D89A686F0C}"/>
              </a:ext>
            </a:extLst>
          </p:cNvPr>
          <p:cNvCxnSpPr>
            <a:cxnSpLocks/>
          </p:cNvCxnSpPr>
          <p:nvPr/>
        </p:nvCxnSpPr>
        <p:spPr>
          <a:xfrm>
            <a:off x="4559868" y="5214962"/>
            <a:ext cx="0" cy="2118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614D9CC1-D034-40AD-99FA-F24DBC9625B6}"/>
              </a:ext>
            </a:extLst>
          </p:cNvPr>
          <p:cNvCxnSpPr>
            <a:cxnSpLocks/>
          </p:cNvCxnSpPr>
          <p:nvPr/>
        </p:nvCxnSpPr>
        <p:spPr>
          <a:xfrm flipV="1">
            <a:off x="3491880" y="4527376"/>
            <a:ext cx="288032" cy="1257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988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sp>
        <p:nvSpPr>
          <p:cNvPr id="2" name="Rechthoek 1">
            <a:extLst>
              <a:ext uri="{FF2B5EF4-FFF2-40B4-BE49-F238E27FC236}">
                <a16:creationId xmlns:a16="http://schemas.microsoft.com/office/drawing/2014/main" id="{340D3335-BC54-4F39-94E9-A9E9554D2CA8}"/>
              </a:ext>
            </a:extLst>
          </p:cNvPr>
          <p:cNvSpPr/>
          <p:nvPr/>
        </p:nvSpPr>
        <p:spPr>
          <a:xfrm>
            <a:off x="0" y="208804"/>
            <a:ext cx="9144000" cy="586699"/>
          </a:xfrm>
          <a:prstGeom prst="rect">
            <a:avLst/>
          </a:prstGeom>
        </p:spPr>
        <p:txBody>
          <a:bodyPr wrap="square">
            <a:spAutoFit/>
          </a:bodyPr>
          <a:lstStyle/>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En alle hoeken zijn gelijk. Zie je de hoeken?</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Rechte verbindingslijn 5">
            <a:extLst>
              <a:ext uri="{FF2B5EF4-FFF2-40B4-BE49-F238E27FC236}">
                <a16:creationId xmlns:a16="http://schemas.microsoft.com/office/drawing/2014/main" id="{BB00B3B0-25B8-4D67-8C68-C0258766FB5D}"/>
              </a:ext>
            </a:extLst>
          </p:cNvPr>
          <p:cNvCxnSpPr/>
          <p:nvPr/>
        </p:nvCxnSpPr>
        <p:spPr>
          <a:xfrm>
            <a:off x="3995936" y="2924944"/>
            <a:ext cx="216024" cy="2880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163F916F-9C4D-457D-8FD9-87B89ECAA173}"/>
              </a:ext>
            </a:extLst>
          </p:cNvPr>
          <p:cNvCxnSpPr>
            <a:cxnSpLocks/>
          </p:cNvCxnSpPr>
          <p:nvPr/>
        </p:nvCxnSpPr>
        <p:spPr>
          <a:xfrm flipH="1">
            <a:off x="5364088" y="3068960"/>
            <a:ext cx="135248" cy="1996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017ED65F-70B1-4597-AAFD-446588744866}"/>
              </a:ext>
            </a:extLst>
          </p:cNvPr>
          <p:cNvCxnSpPr>
            <a:cxnSpLocks/>
          </p:cNvCxnSpPr>
          <p:nvPr/>
        </p:nvCxnSpPr>
        <p:spPr>
          <a:xfrm>
            <a:off x="5724128" y="4365104"/>
            <a:ext cx="288032" cy="1622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CEE5523-B536-4A6C-8A78-01D89A686F0C}"/>
              </a:ext>
            </a:extLst>
          </p:cNvPr>
          <p:cNvCxnSpPr>
            <a:cxnSpLocks/>
          </p:cNvCxnSpPr>
          <p:nvPr/>
        </p:nvCxnSpPr>
        <p:spPr>
          <a:xfrm>
            <a:off x="4559868" y="5214962"/>
            <a:ext cx="0" cy="2118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614D9CC1-D034-40AD-99FA-F24DBC9625B6}"/>
              </a:ext>
            </a:extLst>
          </p:cNvPr>
          <p:cNvCxnSpPr>
            <a:cxnSpLocks/>
          </p:cNvCxnSpPr>
          <p:nvPr/>
        </p:nvCxnSpPr>
        <p:spPr>
          <a:xfrm flipV="1">
            <a:off x="3491880" y="4527376"/>
            <a:ext cx="288032" cy="1257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EB0A0155-F50F-444C-BF80-CADCBB9BA343}"/>
              </a:ext>
            </a:extLst>
          </p:cNvPr>
          <p:cNvSpPr txBox="1"/>
          <p:nvPr/>
        </p:nvSpPr>
        <p:spPr>
          <a:xfrm>
            <a:off x="4559868" y="2740278"/>
            <a:ext cx="576059" cy="369332"/>
          </a:xfrm>
          <a:prstGeom prst="rect">
            <a:avLst/>
          </a:prstGeom>
          <a:noFill/>
        </p:spPr>
        <p:txBody>
          <a:bodyPr wrap="square" rtlCol="0">
            <a:spAutoFit/>
          </a:bodyPr>
          <a:lstStyle/>
          <a:p>
            <a:r>
              <a:rPr lang="nl-NL" dirty="0"/>
              <a:t>*</a:t>
            </a:r>
          </a:p>
        </p:txBody>
      </p:sp>
      <p:sp>
        <p:nvSpPr>
          <p:cNvPr id="12" name="Tekstvak 11">
            <a:extLst>
              <a:ext uri="{FF2B5EF4-FFF2-40B4-BE49-F238E27FC236}">
                <a16:creationId xmlns:a16="http://schemas.microsoft.com/office/drawing/2014/main" id="{E7C84126-C932-4577-8D5D-738E43F47798}"/>
              </a:ext>
            </a:extLst>
          </p:cNvPr>
          <p:cNvSpPr txBox="1"/>
          <p:nvPr/>
        </p:nvSpPr>
        <p:spPr>
          <a:xfrm>
            <a:off x="5694038" y="3571926"/>
            <a:ext cx="576059" cy="369332"/>
          </a:xfrm>
          <a:prstGeom prst="rect">
            <a:avLst/>
          </a:prstGeom>
          <a:noFill/>
        </p:spPr>
        <p:txBody>
          <a:bodyPr wrap="square" rtlCol="0">
            <a:spAutoFit/>
          </a:bodyPr>
          <a:lstStyle/>
          <a:p>
            <a:r>
              <a:rPr lang="nl-NL" dirty="0"/>
              <a:t>*</a:t>
            </a:r>
          </a:p>
        </p:txBody>
      </p:sp>
      <p:sp>
        <p:nvSpPr>
          <p:cNvPr id="13" name="Tekstvak 12">
            <a:extLst>
              <a:ext uri="{FF2B5EF4-FFF2-40B4-BE49-F238E27FC236}">
                <a16:creationId xmlns:a16="http://schemas.microsoft.com/office/drawing/2014/main" id="{DDFD6FFE-5C81-4698-B065-060EFEFA9395}"/>
              </a:ext>
            </a:extLst>
          </p:cNvPr>
          <p:cNvSpPr txBox="1"/>
          <p:nvPr/>
        </p:nvSpPr>
        <p:spPr>
          <a:xfrm>
            <a:off x="5259438" y="4881172"/>
            <a:ext cx="576059" cy="369332"/>
          </a:xfrm>
          <a:prstGeom prst="rect">
            <a:avLst/>
          </a:prstGeom>
          <a:noFill/>
        </p:spPr>
        <p:txBody>
          <a:bodyPr wrap="square" rtlCol="0">
            <a:spAutoFit/>
          </a:bodyPr>
          <a:lstStyle/>
          <a:p>
            <a:r>
              <a:rPr lang="nl-NL" dirty="0"/>
              <a:t>*</a:t>
            </a:r>
          </a:p>
        </p:txBody>
      </p:sp>
      <p:sp>
        <p:nvSpPr>
          <p:cNvPr id="14" name="Tekstvak 13">
            <a:extLst>
              <a:ext uri="{FF2B5EF4-FFF2-40B4-BE49-F238E27FC236}">
                <a16:creationId xmlns:a16="http://schemas.microsoft.com/office/drawing/2014/main" id="{D2AD345B-5F43-402F-A9A3-E0A9E3E60294}"/>
              </a:ext>
            </a:extLst>
          </p:cNvPr>
          <p:cNvSpPr txBox="1"/>
          <p:nvPr/>
        </p:nvSpPr>
        <p:spPr>
          <a:xfrm>
            <a:off x="3815918" y="4869719"/>
            <a:ext cx="576059" cy="369332"/>
          </a:xfrm>
          <a:prstGeom prst="rect">
            <a:avLst/>
          </a:prstGeom>
          <a:noFill/>
        </p:spPr>
        <p:txBody>
          <a:bodyPr wrap="square" rtlCol="0">
            <a:spAutoFit/>
          </a:bodyPr>
          <a:lstStyle/>
          <a:p>
            <a:r>
              <a:rPr lang="nl-NL" dirty="0"/>
              <a:t>*</a:t>
            </a:r>
          </a:p>
        </p:txBody>
      </p:sp>
      <p:sp>
        <p:nvSpPr>
          <p:cNvPr id="15" name="Tekstvak 14">
            <a:extLst>
              <a:ext uri="{FF2B5EF4-FFF2-40B4-BE49-F238E27FC236}">
                <a16:creationId xmlns:a16="http://schemas.microsoft.com/office/drawing/2014/main" id="{07E6B77C-BE03-4CF3-9F52-9E2B746F58F4}"/>
              </a:ext>
            </a:extLst>
          </p:cNvPr>
          <p:cNvSpPr txBox="1"/>
          <p:nvPr/>
        </p:nvSpPr>
        <p:spPr>
          <a:xfrm>
            <a:off x="3347866" y="3590513"/>
            <a:ext cx="576059" cy="369332"/>
          </a:xfrm>
          <a:prstGeom prst="rect">
            <a:avLst/>
          </a:prstGeom>
          <a:noFill/>
        </p:spPr>
        <p:txBody>
          <a:bodyPr wrap="square" rtlCol="0">
            <a:spAutoFit/>
          </a:bodyPr>
          <a:lstStyle/>
          <a:p>
            <a:r>
              <a:rPr lang="nl-NL" dirty="0"/>
              <a:t>*</a:t>
            </a:r>
          </a:p>
        </p:txBody>
      </p:sp>
    </p:spTree>
    <p:extLst>
      <p:ext uri="{BB962C8B-B14F-4D97-AF65-F5344CB8AC3E}">
        <p14:creationId xmlns:p14="http://schemas.microsoft.com/office/powerpoint/2010/main" val="20321051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sp>
        <p:nvSpPr>
          <p:cNvPr id="2" name="Rechthoek 1">
            <a:extLst>
              <a:ext uri="{FF2B5EF4-FFF2-40B4-BE49-F238E27FC236}">
                <a16:creationId xmlns:a16="http://schemas.microsoft.com/office/drawing/2014/main" id="{340D3335-BC54-4F39-94E9-A9E9554D2CA8}"/>
              </a:ext>
            </a:extLst>
          </p:cNvPr>
          <p:cNvSpPr/>
          <p:nvPr/>
        </p:nvSpPr>
        <p:spPr>
          <a:xfrm>
            <a:off x="0" y="208804"/>
            <a:ext cx="9144000" cy="586699"/>
          </a:xfrm>
          <a:prstGeom prst="rect">
            <a:avLst/>
          </a:prstGeom>
        </p:spPr>
        <p:txBody>
          <a:bodyPr wrap="square">
            <a:spAutoFit/>
          </a:bodyPr>
          <a:lstStyle/>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Het is een regelmatige vijfhoek. </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Rechte verbindingslijn 5">
            <a:extLst>
              <a:ext uri="{FF2B5EF4-FFF2-40B4-BE49-F238E27FC236}">
                <a16:creationId xmlns:a16="http://schemas.microsoft.com/office/drawing/2014/main" id="{BB00B3B0-25B8-4D67-8C68-C0258766FB5D}"/>
              </a:ext>
            </a:extLst>
          </p:cNvPr>
          <p:cNvCxnSpPr/>
          <p:nvPr/>
        </p:nvCxnSpPr>
        <p:spPr>
          <a:xfrm>
            <a:off x="3995936" y="2924944"/>
            <a:ext cx="216024" cy="2880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163F916F-9C4D-457D-8FD9-87B89ECAA173}"/>
              </a:ext>
            </a:extLst>
          </p:cNvPr>
          <p:cNvCxnSpPr>
            <a:cxnSpLocks/>
          </p:cNvCxnSpPr>
          <p:nvPr/>
        </p:nvCxnSpPr>
        <p:spPr>
          <a:xfrm flipH="1">
            <a:off x="5364088" y="3068960"/>
            <a:ext cx="135248" cy="1996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017ED65F-70B1-4597-AAFD-446588744866}"/>
              </a:ext>
            </a:extLst>
          </p:cNvPr>
          <p:cNvCxnSpPr>
            <a:cxnSpLocks/>
          </p:cNvCxnSpPr>
          <p:nvPr/>
        </p:nvCxnSpPr>
        <p:spPr>
          <a:xfrm>
            <a:off x="5724128" y="4365104"/>
            <a:ext cx="288032" cy="1622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CEE5523-B536-4A6C-8A78-01D89A686F0C}"/>
              </a:ext>
            </a:extLst>
          </p:cNvPr>
          <p:cNvCxnSpPr>
            <a:cxnSpLocks/>
          </p:cNvCxnSpPr>
          <p:nvPr/>
        </p:nvCxnSpPr>
        <p:spPr>
          <a:xfrm>
            <a:off x="4559868" y="5214962"/>
            <a:ext cx="0" cy="2118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614D9CC1-D034-40AD-99FA-F24DBC9625B6}"/>
              </a:ext>
            </a:extLst>
          </p:cNvPr>
          <p:cNvCxnSpPr>
            <a:cxnSpLocks/>
          </p:cNvCxnSpPr>
          <p:nvPr/>
        </p:nvCxnSpPr>
        <p:spPr>
          <a:xfrm flipV="1">
            <a:off x="3491880" y="4527376"/>
            <a:ext cx="288032" cy="12576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EB0A0155-F50F-444C-BF80-CADCBB9BA343}"/>
              </a:ext>
            </a:extLst>
          </p:cNvPr>
          <p:cNvSpPr txBox="1"/>
          <p:nvPr/>
        </p:nvSpPr>
        <p:spPr>
          <a:xfrm>
            <a:off x="4559868" y="2740278"/>
            <a:ext cx="576059" cy="369332"/>
          </a:xfrm>
          <a:prstGeom prst="rect">
            <a:avLst/>
          </a:prstGeom>
          <a:noFill/>
        </p:spPr>
        <p:txBody>
          <a:bodyPr wrap="square" rtlCol="0">
            <a:spAutoFit/>
          </a:bodyPr>
          <a:lstStyle/>
          <a:p>
            <a:r>
              <a:rPr lang="nl-NL" dirty="0"/>
              <a:t>*</a:t>
            </a:r>
          </a:p>
        </p:txBody>
      </p:sp>
      <p:sp>
        <p:nvSpPr>
          <p:cNvPr id="12" name="Tekstvak 11">
            <a:extLst>
              <a:ext uri="{FF2B5EF4-FFF2-40B4-BE49-F238E27FC236}">
                <a16:creationId xmlns:a16="http://schemas.microsoft.com/office/drawing/2014/main" id="{E7C84126-C932-4577-8D5D-738E43F47798}"/>
              </a:ext>
            </a:extLst>
          </p:cNvPr>
          <p:cNvSpPr txBox="1"/>
          <p:nvPr/>
        </p:nvSpPr>
        <p:spPr>
          <a:xfrm>
            <a:off x="5694038" y="3571926"/>
            <a:ext cx="576059" cy="369332"/>
          </a:xfrm>
          <a:prstGeom prst="rect">
            <a:avLst/>
          </a:prstGeom>
          <a:noFill/>
        </p:spPr>
        <p:txBody>
          <a:bodyPr wrap="square" rtlCol="0">
            <a:spAutoFit/>
          </a:bodyPr>
          <a:lstStyle/>
          <a:p>
            <a:r>
              <a:rPr lang="nl-NL" dirty="0"/>
              <a:t>*</a:t>
            </a:r>
          </a:p>
        </p:txBody>
      </p:sp>
      <p:sp>
        <p:nvSpPr>
          <p:cNvPr id="13" name="Tekstvak 12">
            <a:extLst>
              <a:ext uri="{FF2B5EF4-FFF2-40B4-BE49-F238E27FC236}">
                <a16:creationId xmlns:a16="http://schemas.microsoft.com/office/drawing/2014/main" id="{DDFD6FFE-5C81-4698-B065-060EFEFA9395}"/>
              </a:ext>
            </a:extLst>
          </p:cNvPr>
          <p:cNvSpPr txBox="1"/>
          <p:nvPr/>
        </p:nvSpPr>
        <p:spPr>
          <a:xfrm>
            <a:off x="5259438" y="4881172"/>
            <a:ext cx="576059" cy="369332"/>
          </a:xfrm>
          <a:prstGeom prst="rect">
            <a:avLst/>
          </a:prstGeom>
          <a:noFill/>
        </p:spPr>
        <p:txBody>
          <a:bodyPr wrap="square" rtlCol="0">
            <a:spAutoFit/>
          </a:bodyPr>
          <a:lstStyle/>
          <a:p>
            <a:r>
              <a:rPr lang="nl-NL" dirty="0"/>
              <a:t>*</a:t>
            </a:r>
          </a:p>
        </p:txBody>
      </p:sp>
      <p:sp>
        <p:nvSpPr>
          <p:cNvPr id="14" name="Tekstvak 13">
            <a:extLst>
              <a:ext uri="{FF2B5EF4-FFF2-40B4-BE49-F238E27FC236}">
                <a16:creationId xmlns:a16="http://schemas.microsoft.com/office/drawing/2014/main" id="{D2AD345B-5F43-402F-A9A3-E0A9E3E60294}"/>
              </a:ext>
            </a:extLst>
          </p:cNvPr>
          <p:cNvSpPr txBox="1"/>
          <p:nvPr/>
        </p:nvSpPr>
        <p:spPr>
          <a:xfrm>
            <a:off x="3815918" y="4869719"/>
            <a:ext cx="576059" cy="369332"/>
          </a:xfrm>
          <a:prstGeom prst="rect">
            <a:avLst/>
          </a:prstGeom>
          <a:noFill/>
        </p:spPr>
        <p:txBody>
          <a:bodyPr wrap="square" rtlCol="0">
            <a:spAutoFit/>
          </a:bodyPr>
          <a:lstStyle/>
          <a:p>
            <a:r>
              <a:rPr lang="nl-NL" dirty="0"/>
              <a:t>*</a:t>
            </a:r>
          </a:p>
        </p:txBody>
      </p:sp>
      <p:sp>
        <p:nvSpPr>
          <p:cNvPr id="15" name="Tekstvak 14">
            <a:extLst>
              <a:ext uri="{FF2B5EF4-FFF2-40B4-BE49-F238E27FC236}">
                <a16:creationId xmlns:a16="http://schemas.microsoft.com/office/drawing/2014/main" id="{07E6B77C-BE03-4CF3-9F52-9E2B746F58F4}"/>
              </a:ext>
            </a:extLst>
          </p:cNvPr>
          <p:cNvSpPr txBox="1"/>
          <p:nvPr/>
        </p:nvSpPr>
        <p:spPr>
          <a:xfrm>
            <a:off x="3347866" y="3590513"/>
            <a:ext cx="576059" cy="369332"/>
          </a:xfrm>
          <a:prstGeom prst="rect">
            <a:avLst/>
          </a:prstGeom>
          <a:noFill/>
        </p:spPr>
        <p:txBody>
          <a:bodyPr wrap="square" rtlCol="0">
            <a:spAutoFit/>
          </a:bodyPr>
          <a:lstStyle/>
          <a:p>
            <a:r>
              <a:rPr lang="nl-NL" dirty="0"/>
              <a:t>*</a:t>
            </a:r>
          </a:p>
        </p:txBody>
      </p:sp>
    </p:spTree>
    <p:extLst>
      <p:ext uri="{BB962C8B-B14F-4D97-AF65-F5344CB8AC3E}">
        <p14:creationId xmlns:p14="http://schemas.microsoft.com/office/powerpoint/2010/main" val="2629836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5534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87E2E115-74C6-4916-A4F2-8804E4CB5637}"/>
              </a:ext>
            </a:extLst>
          </p:cNvPr>
          <p:cNvSpPr/>
          <p:nvPr/>
        </p:nvSpPr>
        <p:spPr>
          <a:xfrm>
            <a:off x="395536" y="404664"/>
            <a:ext cx="8748464" cy="7653314"/>
          </a:xfrm>
          <a:prstGeom prst="rect">
            <a:avLst/>
          </a:prstGeom>
        </p:spPr>
        <p:txBody>
          <a:bodyPr wrap="square">
            <a:spAutoFit/>
          </a:bodyPr>
          <a:lstStyle/>
          <a:p>
            <a:r>
              <a:rPr lang="nl-NL" sz="2400" b="1" dirty="0"/>
              <a:t>Opdracht 1.</a:t>
            </a:r>
          </a:p>
          <a:p>
            <a:endParaRPr lang="nl-NL" sz="2400" dirty="0"/>
          </a:p>
          <a:p>
            <a:r>
              <a:rPr lang="nl-NL" sz="2400" dirty="0"/>
              <a:t>Trek met je geodriehoek binnen de vijfhoek een lijn vanuit een hoek naar een andere hoek. </a:t>
            </a:r>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r>
              <a:rPr lang="nl-NL" sz="2400" dirty="0"/>
              <a:t>Doe dat vanuit alle hoeken naar alle andere hoeken.</a:t>
            </a:r>
          </a:p>
          <a:p>
            <a:r>
              <a:rPr lang="nl-NL" sz="2400" dirty="0"/>
              <a:t> Welke figuur zie je ontstaan? </a:t>
            </a:r>
          </a:p>
          <a:p>
            <a:pPr>
              <a:lnSpc>
                <a:spcPct val="150000"/>
              </a:lnSpc>
              <a:spcAft>
                <a:spcPts val="0"/>
              </a:spcAft>
            </a:pPr>
            <a:r>
              <a:rPr lang="nl-NL" sz="2400" b="1" spc="100" dirty="0">
                <a:latin typeface="Arial" panose="020B0604020202020204" pitchFamily="34" charset="0"/>
                <a:ea typeface="Batang" panose="020B0503020000020004" pitchFamily="18" charset="-127"/>
                <a:cs typeface="Times New Roman" panose="02020603050405020304" pitchFamily="18" charset="0"/>
              </a:rPr>
              <a:t> </a:t>
            </a:r>
          </a:p>
          <a:p>
            <a:pPr>
              <a:lnSpc>
                <a:spcPct val="150000"/>
              </a:lnSpc>
              <a:spcAft>
                <a:spcPts val="0"/>
              </a:spcAft>
            </a:pPr>
            <a:endParaRPr lang="nl-NL" sz="3600" b="1" spc="100" dirty="0">
              <a:latin typeface="Arial" panose="020B0604020202020204" pitchFamily="34" charset="0"/>
              <a:ea typeface="Batang" panose="020B0503020000020004" pitchFamily="18" charset="-127"/>
              <a:cs typeface="Times New Roman" panose="02020603050405020304" pitchFamily="18" charset="0"/>
            </a:endParaRPr>
          </a:p>
        </p:txBody>
      </p:sp>
    </p:spTree>
    <p:extLst>
      <p:ext uri="{BB962C8B-B14F-4D97-AF65-F5344CB8AC3E}">
        <p14:creationId xmlns:p14="http://schemas.microsoft.com/office/powerpoint/2010/main" val="3811049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5534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87E2E115-74C6-4916-A4F2-8804E4CB5637}"/>
              </a:ext>
            </a:extLst>
          </p:cNvPr>
          <p:cNvSpPr/>
          <p:nvPr/>
        </p:nvSpPr>
        <p:spPr>
          <a:xfrm>
            <a:off x="395536" y="404664"/>
            <a:ext cx="8748464" cy="7653314"/>
          </a:xfrm>
          <a:prstGeom prst="rect">
            <a:avLst/>
          </a:prstGeom>
        </p:spPr>
        <p:txBody>
          <a:bodyPr wrap="square">
            <a:spAutoFit/>
          </a:bodyPr>
          <a:lstStyle/>
          <a:p>
            <a:r>
              <a:rPr lang="nl-NL" sz="2400" b="1" dirty="0"/>
              <a:t>Opdracht 1.</a:t>
            </a:r>
          </a:p>
          <a:p>
            <a:endParaRPr lang="nl-NL" sz="2400" dirty="0"/>
          </a:p>
          <a:p>
            <a:r>
              <a:rPr lang="nl-NL" sz="2400" dirty="0"/>
              <a:t>Trek met je geodriehoek binnen de vijfhoek een lijn vanuit een hoek naar een andere hoek. </a:t>
            </a:r>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endParaRPr lang="nl-NL" sz="2400" dirty="0"/>
          </a:p>
          <a:p>
            <a:r>
              <a:rPr lang="nl-NL" sz="2400" dirty="0"/>
              <a:t>Doe dat vanuit alle hoeken naar alle andere hoeken.</a:t>
            </a:r>
          </a:p>
          <a:p>
            <a:r>
              <a:rPr lang="nl-NL" sz="2400" dirty="0"/>
              <a:t> Welke figuur zie je ontstaan? </a:t>
            </a:r>
          </a:p>
          <a:p>
            <a:pPr>
              <a:lnSpc>
                <a:spcPct val="150000"/>
              </a:lnSpc>
              <a:spcAft>
                <a:spcPts val="0"/>
              </a:spcAft>
            </a:pPr>
            <a:r>
              <a:rPr lang="nl-NL" sz="2400" b="1" spc="100" dirty="0">
                <a:latin typeface="Arial" panose="020B0604020202020204" pitchFamily="34" charset="0"/>
                <a:ea typeface="Batang" panose="020B0503020000020004" pitchFamily="18" charset="-127"/>
                <a:cs typeface="Times New Roman" panose="02020603050405020304" pitchFamily="18" charset="0"/>
              </a:rPr>
              <a:t> </a:t>
            </a:r>
          </a:p>
          <a:p>
            <a:pPr>
              <a:lnSpc>
                <a:spcPct val="150000"/>
              </a:lnSpc>
              <a:spcAft>
                <a:spcPts val="0"/>
              </a:spcAft>
            </a:pPr>
            <a:endParaRPr lang="nl-NL" sz="3600" b="1" spc="100" dirty="0">
              <a:latin typeface="Arial" panose="020B0604020202020204" pitchFamily="34" charset="0"/>
              <a:ea typeface="Batang" panose="020B0503020000020004" pitchFamily="18" charset="-127"/>
              <a:cs typeface="Times New Roman" panose="02020603050405020304" pitchFamily="18" charset="0"/>
            </a:endParaRPr>
          </a:p>
        </p:txBody>
      </p:sp>
      <p:cxnSp>
        <p:nvCxnSpPr>
          <p:cNvPr id="8" name="Rechte verbindingslijn 7">
            <a:extLst>
              <a:ext uri="{FF2B5EF4-FFF2-40B4-BE49-F238E27FC236}">
                <a16:creationId xmlns:a16="http://schemas.microsoft.com/office/drawing/2014/main" id="{231E4BE9-113E-4402-AB49-E9A83A2A3ADB}"/>
              </a:ext>
            </a:extLst>
          </p:cNvPr>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365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09637405-EC5E-43A2-ACEE-442127F0FBC1}"/>
              </a:ext>
            </a:extLst>
          </p:cNvPr>
          <p:cNvSpPr/>
          <p:nvPr/>
        </p:nvSpPr>
        <p:spPr>
          <a:xfrm>
            <a:off x="610194" y="273805"/>
            <a:ext cx="8210278" cy="1815882"/>
          </a:xfrm>
          <a:prstGeom prst="rect">
            <a:avLst/>
          </a:prstGeom>
        </p:spPr>
        <p:txBody>
          <a:bodyPr wrap="square">
            <a:spAutoFit/>
          </a:bodyPr>
          <a:lstStyle/>
          <a:p>
            <a:pPr>
              <a:lnSpc>
                <a:spcPct val="150000"/>
              </a:lnSpc>
              <a:spcAft>
                <a:spcPts val="0"/>
              </a:spcAft>
            </a:pPr>
            <a:r>
              <a:rPr lang="nl-NL" sz="3200" b="1" spc="100" dirty="0">
                <a:latin typeface="Arial" panose="020B0604020202020204" pitchFamily="34" charset="0"/>
                <a:ea typeface="Calibri" panose="020F0502020204030204" pitchFamily="34" charset="0"/>
                <a:cs typeface="Times New Roman" panose="02020603050405020304" pitchFamily="18" charset="0"/>
              </a:rPr>
              <a:t>Opdracht 2</a:t>
            </a:r>
            <a:endParaRPr lang="nl-NL" sz="3200" dirty="0">
              <a:latin typeface="Calibri" panose="020F0502020204030204" pitchFamily="34" charset="0"/>
              <a:ea typeface="Calibri" panose="020F0502020204030204" pitchFamily="34" charset="0"/>
              <a:cs typeface="Times New Roman" panose="02020603050405020304" pitchFamily="18" charset="0"/>
            </a:endParaRPr>
          </a:p>
          <a:p>
            <a:r>
              <a:rPr lang="nl-NL" sz="3200" spc="100" dirty="0">
                <a:latin typeface="Arial" panose="020B0604020202020204" pitchFamily="34" charset="0"/>
                <a:ea typeface="Calibri" panose="020F0502020204030204" pitchFamily="34" charset="0"/>
              </a:rPr>
              <a:t>Welke figuur zie je aan de binnenkant van het pentagram? </a:t>
            </a:r>
            <a:endParaRPr lang="nl-NL" sz="3200" dirty="0"/>
          </a:p>
        </p:txBody>
      </p:sp>
    </p:spTree>
    <p:extLst>
      <p:ext uri="{BB962C8B-B14F-4D97-AF65-F5344CB8AC3E}">
        <p14:creationId xmlns:p14="http://schemas.microsoft.com/office/powerpoint/2010/main" val="13806143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09637405-EC5E-43A2-ACEE-442127F0FBC1}"/>
              </a:ext>
            </a:extLst>
          </p:cNvPr>
          <p:cNvSpPr/>
          <p:nvPr/>
        </p:nvSpPr>
        <p:spPr>
          <a:xfrm>
            <a:off x="610194" y="273805"/>
            <a:ext cx="8210278" cy="1815882"/>
          </a:xfrm>
          <a:prstGeom prst="rect">
            <a:avLst/>
          </a:prstGeom>
        </p:spPr>
        <p:txBody>
          <a:bodyPr wrap="square">
            <a:spAutoFit/>
          </a:bodyPr>
          <a:lstStyle/>
          <a:p>
            <a:pPr>
              <a:lnSpc>
                <a:spcPct val="150000"/>
              </a:lnSpc>
              <a:spcAft>
                <a:spcPts val="0"/>
              </a:spcAft>
            </a:pPr>
            <a:r>
              <a:rPr lang="nl-NL" sz="3200" b="1" spc="100" dirty="0">
                <a:latin typeface="Arial" panose="020B0604020202020204" pitchFamily="34" charset="0"/>
                <a:ea typeface="Calibri" panose="020F0502020204030204" pitchFamily="34" charset="0"/>
                <a:cs typeface="Times New Roman" panose="02020603050405020304" pitchFamily="18" charset="0"/>
              </a:rPr>
              <a:t>Opdracht 2</a:t>
            </a:r>
            <a:endParaRPr lang="nl-NL" sz="3200" dirty="0">
              <a:latin typeface="Calibri" panose="020F0502020204030204" pitchFamily="34" charset="0"/>
              <a:ea typeface="Calibri" panose="020F0502020204030204" pitchFamily="34" charset="0"/>
              <a:cs typeface="Times New Roman" panose="02020603050405020304" pitchFamily="18" charset="0"/>
            </a:endParaRPr>
          </a:p>
          <a:p>
            <a:r>
              <a:rPr lang="nl-NL" sz="3200" spc="100" dirty="0">
                <a:latin typeface="Arial" panose="020B0604020202020204" pitchFamily="34" charset="0"/>
                <a:ea typeface="Calibri" panose="020F0502020204030204" pitchFamily="34" charset="0"/>
              </a:rPr>
              <a:t>Welke figuur zie je aan de binnenkant van het pentagram? </a:t>
            </a:r>
            <a:endParaRPr lang="nl-NL" sz="3200" dirty="0"/>
          </a:p>
        </p:txBody>
      </p:sp>
      <p:pic>
        <p:nvPicPr>
          <p:cNvPr id="8" name="Afbeelding 7">
            <a:extLst>
              <a:ext uri="{FF2B5EF4-FFF2-40B4-BE49-F238E27FC236}">
                <a16:creationId xmlns:a16="http://schemas.microsoft.com/office/drawing/2014/main" id="{5B3D798F-2B91-42F7-8363-F2C32B25A9B9}"/>
              </a:ext>
            </a:extLst>
          </p:cNvPr>
          <p:cNvPicPr>
            <a:picLocks noChangeAspect="1"/>
          </p:cNvPicPr>
          <p:nvPr/>
        </p:nvPicPr>
        <p:blipFill>
          <a:blip r:embed="rId3"/>
          <a:stretch>
            <a:fillRect/>
          </a:stretch>
        </p:blipFill>
        <p:spPr>
          <a:xfrm>
            <a:off x="2555775" y="2420889"/>
            <a:ext cx="4334783" cy="3384376"/>
          </a:xfrm>
          <a:prstGeom prst="rect">
            <a:avLst/>
          </a:prstGeom>
        </p:spPr>
      </p:pic>
    </p:spTree>
    <p:extLst>
      <p:ext uri="{BB962C8B-B14F-4D97-AF65-F5344CB8AC3E}">
        <p14:creationId xmlns:p14="http://schemas.microsoft.com/office/powerpoint/2010/main" val="82477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148064" y="118760"/>
            <a:ext cx="4135104" cy="2308324"/>
          </a:xfrm>
          <a:prstGeom prst="rect">
            <a:avLst/>
          </a:prstGeom>
          <a:noFill/>
        </p:spPr>
        <p:txBody>
          <a:bodyPr wrap="square" rtlCol="0">
            <a:spAutoFit/>
          </a:bodyPr>
          <a:lstStyle/>
          <a:p>
            <a:r>
              <a:rPr lang="nl-NL" sz="2400" dirty="0"/>
              <a:t>Dat is begonnen in Egypte, waar de Nijl stroomt. </a:t>
            </a:r>
          </a:p>
          <a:p>
            <a:r>
              <a:rPr lang="nl-NL" sz="2400" dirty="0"/>
              <a:t>Doordat de Nijl vaak overstroomde was de grond vruchtbaar en ging men daarop voedsel verbouwen. </a:t>
            </a:r>
          </a:p>
        </p:txBody>
      </p:sp>
      <p:sp>
        <p:nvSpPr>
          <p:cNvPr id="3" name="Tekstvak 2">
            <a:extLst>
              <a:ext uri="{FF2B5EF4-FFF2-40B4-BE49-F238E27FC236}">
                <a16:creationId xmlns:a16="http://schemas.microsoft.com/office/drawing/2014/main" id="{0CB8C198-4703-40DB-AD8D-713583443274}"/>
              </a:ext>
            </a:extLst>
          </p:cNvPr>
          <p:cNvSpPr txBox="1"/>
          <p:nvPr/>
        </p:nvSpPr>
        <p:spPr>
          <a:xfrm>
            <a:off x="150361" y="2671540"/>
            <a:ext cx="8208912" cy="1477328"/>
          </a:xfrm>
          <a:prstGeom prst="rect">
            <a:avLst/>
          </a:prstGeom>
          <a:noFill/>
        </p:spPr>
        <p:txBody>
          <a:bodyPr wrap="square" rtlCol="0">
            <a:spAutoFit/>
          </a:bodyPr>
          <a:lstStyle/>
          <a:p>
            <a:r>
              <a:rPr lang="nl-NL" sz="2400" dirty="0"/>
              <a:t>Maar bij sterke overstromingen was het land daarna helemaal kaal. Van wie was welk stuk land? Hoe moest je het land weer eerlijk verdelen?</a:t>
            </a:r>
          </a:p>
          <a:p>
            <a:endParaRPr lang="nl-NL" dirty="0"/>
          </a:p>
        </p:txBody>
      </p:sp>
      <p:pic>
        <p:nvPicPr>
          <p:cNvPr id="5" name="Picture 2">
            <a:extLst>
              <a:ext uri="{FF2B5EF4-FFF2-40B4-BE49-F238E27FC236}">
                <a16:creationId xmlns:a16="http://schemas.microsoft.com/office/drawing/2014/main" id="{605310A8-557E-41AA-BFCF-7E2BB83AD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17" y="4179132"/>
            <a:ext cx="4855184" cy="2357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9B59EC9B-92FC-40F9-86F2-C6833CB00703}"/>
              </a:ext>
            </a:extLst>
          </p:cNvPr>
          <p:cNvSpPr txBox="1"/>
          <p:nvPr/>
        </p:nvSpPr>
        <p:spPr>
          <a:xfrm>
            <a:off x="56818" y="4019101"/>
            <a:ext cx="4135104" cy="2677656"/>
          </a:xfrm>
          <a:prstGeom prst="rect">
            <a:avLst/>
          </a:prstGeom>
          <a:noFill/>
        </p:spPr>
        <p:txBody>
          <a:bodyPr wrap="square" rtlCol="0">
            <a:spAutoFit/>
          </a:bodyPr>
          <a:lstStyle/>
          <a:p>
            <a:r>
              <a:rPr lang="nl-NL" sz="2400" dirty="0"/>
              <a:t>Als je een touw strak spant, dan krijg je een rechte lijn. </a:t>
            </a:r>
          </a:p>
          <a:p>
            <a:r>
              <a:rPr lang="nl-NL" sz="2400" dirty="0"/>
              <a:t>Met meetstokken kun je meten. </a:t>
            </a:r>
          </a:p>
          <a:p>
            <a:r>
              <a:rPr lang="nl-NL" sz="2400" dirty="0"/>
              <a:t>En dan moet je natuurlijk berekeningen maken. </a:t>
            </a:r>
          </a:p>
          <a:p>
            <a:endParaRPr lang="nl-NL" sz="2400" dirty="0"/>
          </a:p>
          <a:p>
            <a:r>
              <a:rPr lang="nl-NL" sz="2400" dirty="0"/>
              <a:t>Dan doe je wiskunde!</a:t>
            </a:r>
          </a:p>
        </p:txBody>
      </p:sp>
      <p:pic>
        <p:nvPicPr>
          <p:cNvPr id="9" name="Afbeelding 8">
            <a:extLst>
              <a:ext uri="{FF2B5EF4-FFF2-40B4-BE49-F238E27FC236}">
                <a16:creationId xmlns:a16="http://schemas.microsoft.com/office/drawing/2014/main" id="{E39511B1-4739-4B3A-8834-E8DCB2F6EC9A}"/>
              </a:ext>
            </a:extLst>
          </p:cNvPr>
          <p:cNvPicPr>
            <a:picLocks noChangeAspect="1"/>
          </p:cNvPicPr>
          <p:nvPr/>
        </p:nvPicPr>
        <p:blipFill>
          <a:blip r:embed="rId3"/>
          <a:stretch>
            <a:fillRect/>
          </a:stretch>
        </p:blipFill>
        <p:spPr>
          <a:xfrm>
            <a:off x="65723" y="56923"/>
            <a:ext cx="4701332" cy="2516109"/>
          </a:xfrm>
          <a:prstGeom prst="rect">
            <a:avLst/>
          </a:prstGeom>
        </p:spPr>
      </p:pic>
      <p:pic>
        <p:nvPicPr>
          <p:cNvPr id="10" name="Afbeelding 9">
            <a:extLst>
              <a:ext uri="{FF2B5EF4-FFF2-40B4-BE49-F238E27FC236}">
                <a16:creationId xmlns:a16="http://schemas.microsoft.com/office/drawing/2014/main" id="{AEE3E630-FB75-4657-912A-50F74CFB59A1}"/>
              </a:ext>
            </a:extLst>
          </p:cNvPr>
          <p:cNvPicPr>
            <a:picLocks noChangeAspect="1"/>
          </p:cNvPicPr>
          <p:nvPr/>
        </p:nvPicPr>
        <p:blipFill>
          <a:blip r:embed="rId4"/>
          <a:stretch>
            <a:fillRect/>
          </a:stretch>
        </p:blipFill>
        <p:spPr>
          <a:xfrm>
            <a:off x="87635" y="70862"/>
            <a:ext cx="4700389" cy="2502170"/>
          </a:xfrm>
          <a:prstGeom prst="rect">
            <a:avLst/>
          </a:prstGeom>
        </p:spPr>
      </p:pic>
      <p:sp>
        <p:nvSpPr>
          <p:cNvPr id="11" name="Rechthoek 10">
            <a:extLst>
              <a:ext uri="{FF2B5EF4-FFF2-40B4-BE49-F238E27FC236}">
                <a16:creationId xmlns:a16="http://schemas.microsoft.com/office/drawing/2014/main" id="{87E4EB94-62CB-4CB7-85E3-FEB41E11B341}"/>
              </a:ext>
            </a:extLst>
          </p:cNvPr>
          <p:cNvSpPr/>
          <p:nvPr/>
        </p:nvSpPr>
        <p:spPr>
          <a:xfrm>
            <a:off x="4982966" y="908720"/>
            <a:ext cx="4135104" cy="3023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a:extLst>
              <a:ext uri="{FF2B5EF4-FFF2-40B4-BE49-F238E27FC236}">
                <a16:creationId xmlns:a16="http://schemas.microsoft.com/office/drawing/2014/main" id="{98105AEE-C3F9-412B-9957-1E7F8468D0DA}"/>
              </a:ext>
            </a:extLst>
          </p:cNvPr>
          <p:cNvSpPr/>
          <p:nvPr/>
        </p:nvSpPr>
        <p:spPr>
          <a:xfrm>
            <a:off x="0" y="2726980"/>
            <a:ext cx="9144000" cy="4017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4085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09637405-EC5E-43A2-ACEE-442127F0FBC1}"/>
              </a:ext>
            </a:extLst>
          </p:cNvPr>
          <p:cNvSpPr/>
          <p:nvPr/>
        </p:nvSpPr>
        <p:spPr>
          <a:xfrm>
            <a:off x="610194" y="273805"/>
            <a:ext cx="8210278" cy="1323439"/>
          </a:xfrm>
          <a:prstGeom prst="rect">
            <a:avLst/>
          </a:prstGeom>
        </p:spPr>
        <p:txBody>
          <a:bodyPr wrap="square">
            <a:spAutoFit/>
          </a:bodyPr>
          <a:lstStyle/>
          <a:p>
            <a:pPr>
              <a:lnSpc>
                <a:spcPct val="150000"/>
              </a:lnSpc>
              <a:spcAft>
                <a:spcPts val="0"/>
              </a:spcAft>
            </a:pPr>
            <a:r>
              <a:rPr lang="nl-NL" sz="3200" b="1" spc="100" dirty="0">
                <a:latin typeface="Arial" panose="020B0604020202020204" pitchFamily="34" charset="0"/>
                <a:ea typeface="Calibri" panose="020F0502020204030204" pitchFamily="34" charset="0"/>
                <a:cs typeface="Times New Roman" panose="02020603050405020304" pitchFamily="18" charset="0"/>
              </a:rPr>
              <a:t>Opdracht 2</a:t>
            </a:r>
            <a:endParaRPr lang="nl-NL" sz="3200" dirty="0">
              <a:latin typeface="Calibri" panose="020F0502020204030204" pitchFamily="34" charset="0"/>
              <a:ea typeface="Calibri" panose="020F0502020204030204" pitchFamily="34" charset="0"/>
              <a:cs typeface="Times New Roman" panose="02020603050405020304" pitchFamily="18" charset="0"/>
            </a:endParaRPr>
          </a:p>
          <a:p>
            <a:r>
              <a:rPr lang="nl-NL" sz="3200" spc="100" dirty="0">
                <a:latin typeface="Arial" panose="020B0604020202020204" pitchFamily="34" charset="0"/>
                <a:ea typeface="Calibri" panose="020F0502020204030204" pitchFamily="34" charset="0"/>
              </a:rPr>
              <a:t>Wat kan je dus weer doen?</a:t>
            </a:r>
            <a:endParaRPr lang="nl-NL" sz="3200" dirty="0"/>
          </a:p>
        </p:txBody>
      </p:sp>
      <p:pic>
        <p:nvPicPr>
          <p:cNvPr id="8" name="Afbeelding 7">
            <a:extLst>
              <a:ext uri="{FF2B5EF4-FFF2-40B4-BE49-F238E27FC236}">
                <a16:creationId xmlns:a16="http://schemas.microsoft.com/office/drawing/2014/main" id="{5B3D798F-2B91-42F7-8363-F2C32B25A9B9}"/>
              </a:ext>
            </a:extLst>
          </p:cNvPr>
          <p:cNvPicPr>
            <a:picLocks noChangeAspect="1"/>
          </p:cNvPicPr>
          <p:nvPr/>
        </p:nvPicPr>
        <p:blipFill>
          <a:blip r:embed="rId3"/>
          <a:stretch>
            <a:fillRect/>
          </a:stretch>
        </p:blipFill>
        <p:spPr>
          <a:xfrm>
            <a:off x="2555775" y="2420889"/>
            <a:ext cx="4334783" cy="3384376"/>
          </a:xfrm>
          <a:prstGeom prst="rect">
            <a:avLst/>
          </a:prstGeom>
        </p:spPr>
      </p:pic>
    </p:spTree>
    <p:extLst>
      <p:ext uri="{BB962C8B-B14F-4D97-AF65-F5344CB8AC3E}">
        <p14:creationId xmlns:p14="http://schemas.microsoft.com/office/powerpoint/2010/main" val="2639734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845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sp>
        <p:nvSpPr>
          <p:cNvPr id="10" name="Rechthoek 9">
            <a:extLst>
              <a:ext uri="{FF2B5EF4-FFF2-40B4-BE49-F238E27FC236}">
                <a16:creationId xmlns:a16="http://schemas.microsoft.com/office/drawing/2014/main" id="{8C96F144-59B1-4457-AEC6-F8C53B6D516C}"/>
              </a:ext>
            </a:extLst>
          </p:cNvPr>
          <p:cNvSpPr/>
          <p:nvPr/>
        </p:nvSpPr>
        <p:spPr>
          <a:xfrm>
            <a:off x="89756" y="0"/>
            <a:ext cx="8964488" cy="2248693"/>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3</a:t>
            </a:r>
            <a:endParaRPr lang="nl-NL" sz="2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Doe het nog een keer. </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En nog keer … </a:t>
            </a:r>
          </a:p>
          <a:p>
            <a:pPr>
              <a:lnSpc>
                <a:spcPct val="150000"/>
              </a:lnSpc>
              <a:spcAft>
                <a:spcPts val="0"/>
              </a:spcAft>
            </a:pPr>
            <a:r>
              <a:rPr lang="nl-NL" sz="2400" spc="100" dirty="0">
                <a:latin typeface="Arial" panose="020B0604020202020204" pitchFamily="34" charset="0"/>
                <a:ea typeface="Calibri" panose="020F0502020204030204" pitchFamily="34" charset="0"/>
                <a:cs typeface="Times New Roman" panose="02020603050405020304" pitchFamily="18" charset="0"/>
              </a:rPr>
              <a:t>Hoe lang kan je doorgaan?</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32159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sp>
        <p:nvSpPr>
          <p:cNvPr id="10" name="Rechthoek 9">
            <a:extLst>
              <a:ext uri="{FF2B5EF4-FFF2-40B4-BE49-F238E27FC236}">
                <a16:creationId xmlns:a16="http://schemas.microsoft.com/office/drawing/2014/main" id="{8C96F144-59B1-4457-AEC6-F8C53B6D516C}"/>
              </a:ext>
            </a:extLst>
          </p:cNvPr>
          <p:cNvSpPr/>
          <p:nvPr/>
        </p:nvSpPr>
        <p:spPr>
          <a:xfrm>
            <a:off x="89756" y="0"/>
            <a:ext cx="8964488" cy="1754326"/>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4</a:t>
            </a:r>
            <a:endParaRPr lang="nl-NL" sz="2400" dirty="0">
              <a:latin typeface="Calibri" panose="020F0502020204030204" pitchFamily="34" charset="0"/>
              <a:ea typeface="Calibri" panose="020F0502020204030204" pitchFamily="34" charset="0"/>
              <a:cs typeface="Times New Roman" panose="02020603050405020304" pitchFamily="18" charset="0"/>
            </a:endParaRPr>
          </a:p>
          <a:p>
            <a:r>
              <a:rPr lang="nl-NL" sz="2400" dirty="0"/>
              <a:t>Maar als je steeds kleinere pentagrammen kan maken, dan kan je ook een groter pentagram maken om de vijfhoek heen? Welke lijnen moet je dan trekken? Denk daar goed over na, voordat je de lijnen trekt.</a:t>
            </a:r>
          </a:p>
        </p:txBody>
      </p:sp>
      <p:sp>
        <p:nvSpPr>
          <p:cNvPr id="4" name="Rechthoek 3">
            <a:extLst>
              <a:ext uri="{FF2B5EF4-FFF2-40B4-BE49-F238E27FC236}">
                <a16:creationId xmlns:a16="http://schemas.microsoft.com/office/drawing/2014/main" id="{3391E77F-B183-41BD-A8A4-46F5319A037D}"/>
              </a:ext>
            </a:extLst>
          </p:cNvPr>
          <p:cNvSpPr/>
          <p:nvPr/>
        </p:nvSpPr>
        <p:spPr>
          <a:xfrm>
            <a:off x="89756" y="980728"/>
            <a:ext cx="8802724" cy="797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A0063DD2-3EA7-4B49-88D5-911A8B34C371}"/>
              </a:ext>
            </a:extLst>
          </p:cNvPr>
          <p:cNvSpPr txBox="1"/>
          <p:nvPr/>
        </p:nvSpPr>
        <p:spPr>
          <a:xfrm>
            <a:off x="702310" y="877163"/>
            <a:ext cx="2664296" cy="523220"/>
          </a:xfrm>
          <a:prstGeom prst="rect">
            <a:avLst/>
          </a:prstGeom>
          <a:noFill/>
        </p:spPr>
        <p:txBody>
          <a:bodyPr wrap="square" rtlCol="0">
            <a:spAutoFit/>
          </a:bodyPr>
          <a:lstStyle/>
          <a:p>
            <a:r>
              <a:rPr lang="nl-NL" sz="2800" dirty="0">
                <a:solidFill>
                  <a:srgbClr val="7030A0"/>
                </a:solidFill>
              </a:rPr>
              <a:t>….    ??  ….</a:t>
            </a:r>
          </a:p>
        </p:txBody>
      </p:sp>
    </p:spTree>
    <p:extLst>
      <p:ext uri="{BB962C8B-B14F-4D97-AF65-F5344CB8AC3E}">
        <p14:creationId xmlns:p14="http://schemas.microsoft.com/office/powerpoint/2010/main" val="2268115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sp>
        <p:nvSpPr>
          <p:cNvPr id="10" name="Rechthoek 9">
            <a:extLst>
              <a:ext uri="{FF2B5EF4-FFF2-40B4-BE49-F238E27FC236}">
                <a16:creationId xmlns:a16="http://schemas.microsoft.com/office/drawing/2014/main" id="{8C96F144-59B1-4457-AEC6-F8C53B6D516C}"/>
              </a:ext>
            </a:extLst>
          </p:cNvPr>
          <p:cNvSpPr/>
          <p:nvPr/>
        </p:nvSpPr>
        <p:spPr>
          <a:xfrm>
            <a:off x="89756" y="0"/>
            <a:ext cx="8964488" cy="2862322"/>
          </a:xfrm>
          <a:prstGeom prst="rect">
            <a:avLst/>
          </a:prstGeom>
        </p:spPr>
        <p:txBody>
          <a:bodyPr wrap="square">
            <a:spAutoFit/>
          </a:bodyPr>
          <a:lstStyle/>
          <a:p>
            <a:pPr>
              <a:lnSpc>
                <a:spcPct val="150000"/>
              </a:lnSpc>
              <a:spcAft>
                <a:spcPts val="0"/>
              </a:spcAft>
            </a:pPr>
            <a:r>
              <a:rPr lang="nl-NL" sz="2400" b="1" spc="100" dirty="0">
                <a:latin typeface="Arial" panose="020B0604020202020204" pitchFamily="34" charset="0"/>
                <a:ea typeface="Calibri" panose="020F0502020204030204" pitchFamily="34" charset="0"/>
                <a:cs typeface="Times New Roman" panose="02020603050405020304" pitchFamily="18" charset="0"/>
              </a:rPr>
              <a:t>Opdracht 4</a:t>
            </a:r>
            <a:endParaRPr lang="nl-NL" sz="2400" dirty="0">
              <a:latin typeface="Calibri" panose="020F0502020204030204" pitchFamily="34" charset="0"/>
              <a:ea typeface="Calibri" panose="020F0502020204030204" pitchFamily="34" charset="0"/>
              <a:cs typeface="Times New Roman" panose="02020603050405020304" pitchFamily="18" charset="0"/>
            </a:endParaRPr>
          </a:p>
          <a:p>
            <a:r>
              <a:rPr lang="nl-NL" sz="2400" dirty="0"/>
              <a:t>Maar als je steeds kleinere pentagrammen kan maken, dan kan je ook grotere pentagrammen  maken om de vijfhoek heen? </a:t>
            </a:r>
          </a:p>
          <a:p>
            <a:r>
              <a:rPr lang="nl-NL" sz="2400" dirty="0"/>
              <a:t>Welke lijnen moet je dan trekken? </a:t>
            </a:r>
          </a:p>
          <a:p>
            <a:r>
              <a:rPr lang="nl-NL" sz="2400" dirty="0"/>
              <a:t>Denk daar goed over na, voordat je de lijnen trekt.</a:t>
            </a:r>
          </a:p>
          <a:p>
            <a:r>
              <a:rPr lang="nl-NL" sz="2400" dirty="0"/>
              <a:t>Als het mislukt, kun je op de achterkant van je werkblad opnieuw beginnen. </a:t>
            </a:r>
          </a:p>
        </p:txBody>
      </p:sp>
    </p:spTree>
    <p:extLst>
      <p:ext uri="{BB962C8B-B14F-4D97-AF65-F5344CB8AC3E}">
        <p14:creationId xmlns:p14="http://schemas.microsoft.com/office/powerpoint/2010/main" val="1617806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spTree>
    <p:extLst>
      <p:ext uri="{BB962C8B-B14F-4D97-AF65-F5344CB8AC3E}">
        <p14:creationId xmlns:p14="http://schemas.microsoft.com/office/powerpoint/2010/main" val="150237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cxnSp>
        <p:nvCxnSpPr>
          <p:cNvPr id="12" name="Rechte verbindingslijn 11">
            <a:extLst>
              <a:ext uri="{FF2B5EF4-FFF2-40B4-BE49-F238E27FC236}">
                <a16:creationId xmlns:a16="http://schemas.microsoft.com/office/drawing/2014/main" id="{C61D66EB-66B5-4D5C-B01A-7D0080B649C2}"/>
              </a:ext>
            </a:extLst>
          </p:cNvPr>
          <p:cNvCxnSpPr>
            <a:cxnSpLocks/>
          </p:cNvCxnSpPr>
          <p:nvPr/>
        </p:nvCxnSpPr>
        <p:spPr>
          <a:xfrm flipV="1">
            <a:off x="251520" y="990783"/>
            <a:ext cx="6840760" cy="4760633"/>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0EDF85AD-7F9D-457B-B2A8-6289D6DE5647}"/>
              </a:ext>
            </a:extLst>
          </p:cNvPr>
          <p:cNvCxnSpPr>
            <a:cxnSpLocks/>
          </p:cNvCxnSpPr>
          <p:nvPr/>
        </p:nvCxnSpPr>
        <p:spPr>
          <a:xfrm flipV="1">
            <a:off x="294758" y="5327996"/>
            <a:ext cx="7552456"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4946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cxnSp>
        <p:nvCxnSpPr>
          <p:cNvPr id="12" name="Rechte verbindingslijn 11">
            <a:extLst>
              <a:ext uri="{FF2B5EF4-FFF2-40B4-BE49-F238E27FC236}">
                <a16:creationId xmlns:a16="http://schemas.microsoft.com/office/drawing/2014/main" id="{C61D66EB-66B5-4D5C-B01A-7D0080B649C2}"/>
              </a:ext>
            </a:extLst>
          </p:cNvPr>
          <p:cNvCxnSpPr>
            <a:cxnSpLocks/>
          </p:cNvCxnSpPr>
          <p:nvPr/>
        </p:nvCxnSpPr>
        <p:spPr>
          <a:xfrm flipV="1">
            <a:off x="251520" y="990783"/>
            <a:ext cx="6840760" cy="4760633"/>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0EDF85AD-7F9D-457B-B2A8-6289D6DE5647}"/>
              </a:ext>
            </a:extLst>
          </p:cNvPr>
          <p:cNvCxnSpPr>
            <a:cxnSpLocks/>
          </p:cNvCxnSpPr>
          <p:nvPr/>
        </p:nvCxnSpPr>
        <p:spPr>
          <a:xfrm flipV="1">
            <a:off x="294758" y="5327996"/>
            <a:ext cx="7552456" cy="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E18319D-8184-4B58-A4E2-87A95728D595}"/>
              </a:ext>
            </a:extLst>
          </p:cNvPr>
          <p:cNvCxnSpPr/>
          <p:nvPr/>
        </p:nvCxnSpPr>
        <p:spPr>
          <a:xfrm flipH="1" flipV="1">
            <a:off x="2243340" y="990783"/>
            <a:ext cx="2088232" cy="575058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2884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cxnSp>
        <p:nvCxnSpPr>
          <p:cNvPr id="10" name="Rechte verbindingslijn 9">
            <a:extLst>
              <a:ext uri="{FF2B5EF4-FFF2-40B4-BE49-F238E27FC236}">
                <a16:creationId xmlns:a16="http://schemas.microsoft.com/office/drawing/2014/main" id="{7E18319D-8184-4B58-A4E2-87A95728D595}"/>
              </a:ext>
            </a:extLst>
          </p:cNvPr>
          <p:cNvCxnSpPr/>
          <p:nvPr/>
        </p:nvCxnSpPr>
        <p:spPr>
          <a:xfrm flipH="1" flipV="1">
            <a:off x="2243340" y="990783"/>
            <a:ext cx="2088232" cy="575058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3F4B221F-D1D5-45EE-8E74-34FABA9DCDC0}"/>
              </a:ext>
            </a:extLst>
          </p:cNvPr>
          <p:cNvPicPr>
            <a:picLocks noChangeAspect="1"/>
          </p:cNvPicPr>
          <p:nvPr/>
        </p:nvPicPr>
        <p:blipFill>
          <a:blip r:embed="rId5"/>
          <a:stretch>
            <a:fillRect/>
          </a:stretch>
        </p:blipFill>
        <p:spPr>
          <a:xfrm>
            <a:off x="661892" y="620728"/>
            <a:ext cx="8086572" cy="6840720"/>
          </a:xfrm>
          <a:prstGeom prst="rect">
            <a:avLst/>
          </a:prstGeom>
        </p:spPr>
      </p:pic>
      <p:sp>
        <p:nvSpPr>
          <p:cNvPr id="14" name="Tekstvak 13">
            <a:extLst>
              <a:ext uri="{FF2B5EF4-FFF2-40B4-BE49-F238E27FC236}">
                <a16:creationId xmlns:a16="http://schemas.microsoft.com/office/drawing/2014/main" id="{F4C8BB61-68B0-4B7B-BB6C-547CD5E2C429}"/>
              </a:ext>
            </a:extLst>
          </p:cNvPr>
          <p:cNvSpPr txBox="1"/>
          <p:nvPr/>
        </p:nvSpPr>
        <p:spPr>
          <a:xfrm>
            <a:off x="4948627" y="520436"/>
            <a:ext cx="2664296" cy="523220"/>
          </a:xfrm>
          <a:prstGeom prst="rect">
            <a:avLst/>
          </a:prstGeom>
          <a:noFill/>
        </p:spPr>
        <p:txBody>
          <a:bodyPr wrap="square" rtlCol="0">
            <a:spAutoFit/>
          </a:bodyPr>
          <a:lstStyle/>
          <a:p>
            <a:r>
              <a:rPr lang="nl-NL" sz="2800" dirty="0"/>
              <a:t>uitgummen</a:t>
            </a:r>
          </a:p>
        </p:txBody>
      </p:sp>
      <p:cxnSp>
        <p:nvCxnSpPr>
          <p:cNvPr id="18" name="Rechte verbindingslijn met pijl 17">
            <a:extLst>
              <a:ext uri="{FF2B5EF4-FFF2-40B4-BE49-F238E27FC236}">
                <a16:creationId xmlns:a16="http://schemas.microsoft.com/office/drawing/2014/main" id="{DB7C46B7-B3F1-4FC4-82D4-C53A0510794D}"/>
              </a:ext>
            </a:extLst>
          </p:cNvPr>
          <p:cNvCxnSpPr/>
          <p:nvPr/>
        </p:nvCxnSpPr>
        <p:spPr>
          <a:xfrm>
            <a:off x="6804248" y="782046"/>
            <a:ext cx="216024" cy="12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5771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275856" y="2636912"/>
            <a:ext cx="2897857" cy="2645866"/>
          </a:xfrm>
          <a:prstGeom prst="rect">
            <a:avLst/>
          </a:prstGeom>
        </p:spPr>
      </p:pic>
      <p:cxnSp>
        <p:nvCxnSpPr>
          <p:cNvPr id="3" name="Rechte verbindingslijn 2"/>
          <p:cNvCxnSpPr/>
          <p:nvPr/>
        </p:nvCxnSpPr>
        <p:spPr>
          <a:xfrm>
            <a:off x="3275856" y="3645024"/>
            <a:ext cx="2304256" cy="15841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chte verbindingslijn 5"/>
          <p:cNvCxnSpPr>
            <a:stCxn id="5" idx="0"/>
          </p:cNvCxnSpPr>
          <p:nvPr/>
        </p:nvCxnSpPr>
        <p:spPr>
          <a:xfrm flipH="1">
            <a:off x="3851920" y="2636912"/>
            <a:ext cx="872865" cy="26642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5" idx="0"/>
          </p:cNvCxnSpPr>
          <p:nvPr/>
        </p:nvCxnSpPr>
        <p:spPr>
          <a:xfrm>
            <a:off x="4724785" y="2636912"/>
            <a:ext cx="855327" cy="25922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3275856" y="364502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flipV="1">
            <a:off x="3851920" y="5229200"/>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3851920" y="3645024"/>
            <a:ext cx="2304256" cy="165618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4427984" y="3645024"/>
            <a:ext cx="288032" cy="1008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7AD41C26-656E-47AD-A00F-4E5DE9B0A47D}"/>
              </a:ext>
            </a:extLst>
          </p:cNvPr>
          <p:cNvPicPr>
            <a:picLocks noChangeAspect="1"/>
          </p:cNvPicPr>
          <p:nvPr/>
        </p:nvPicPr>
        <p:blipFill>
          <a:blip r:embed="rId3"/>
          <a:stretch>
            <a:fillRect/>
          </a:stretch>
        </p:blipFill>
        <p:spPr>
          <a:xfrm>
            <a:off x="2814836" y="2186703"/>
            <a:ext cx="3802360" cy="3564713"/>
          </a:xfrm>
          <a:prstGeom prst="rect">
            <a:avLst/>
          </a:prstGeom>
        </p:spPr>
      </p:pic>
      <p:pic>
        <p:nvPicPr>
          <p:cNvPr id="15" name="Afbeelding 14">
            <a:extLst>
              <a:ext uri="{FF2B5EF4-FFF2-40B4-BE49-F238E27FC236}">
                <a16:creationId xmlns:a16="http://schemas.microsoft.com/office/drawing/2014/main" id="{B8B1C640-9B2A-4B40-A9F7-1D9755625303}"/>
              </a:ext>
            </a:extLst>
          </p:cNvPr>
          <p:cNvPicPr>
            <a:picLocks noChangeAspect="1"/>
          </p:cNvPicPr>
          <p:nvPr/>
        </p:nvPicPr>
        <p:blipFill>
          <a:blip r:embed="rId4"/>
          <a:stretch>
            <a:fillRect/>
          </a:stretch>
        </p:blipFill>
        <p:spPr>
          <a:xfrm>
            <a:off x="1403648" y="1268760"/>
            <a:ext cx="6194238" cy="5174738"/>
          </a:xfrm>
          <a:prstGeom prst="rect">
            <a:avLst/>
          </a:prstGeom>
        </p:spPr>
      </p:pic>
      <p:cxnSp>
        <p:nvCxnSpPr>
          <p:cNvPr id="10" name="Rechte verbindingslijn 9">
            <a:extLst>
              <a:ext uri="{FF2B5EF4-FFF2-40B4-BE49-F238E27FC236}">
                <a16:creationId xmlns:a16="http://schemas.microsoft.com/office/drawing/2014/main" id="{7E18319D-8184-4B58-A4E2-87A95728D595}"/>
              </a:ext>
            </a:extLst>
          </p:cNvPr>
          <p:cNvCxnSpPr/>
          <p:nvPr/>
        </p:nvCxnSpPr>
        <p:spPr>
          <a:xfrm flipH="1" flipV="1">
            <a:off x="2243340" y="990783"/>
            <a:ext cx="2088232" cy="575058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3F4B221F-D1D5-45EE-8E74-34FABA9DCDC0}"/>
              </a:ext>
            </a:extLst>
          </p:cNvPr>
          <p:cNvPicPr>
            <a:picLocks noChangeAspect="1"/>
          </p:cNvPicPr>
          <p:nvPr/>
        </p:nvPicPr>
        <p:blipFill>
          <a:blip r:embed="rId5"/>
          <a:stretch>
            <a:fillRect/>
          </a:stretch>
        </p:blipFill>
        <p:spPr>
          <a:xfrm>
            <a:off x="661892" y="620728"/>
            <a:ext cx="8086572" cy="6840720"/>
          </a:xfrm>
          <a:prstGeom prst="rect">
            <a:avLst/>
          </a:prstGeom>
        </p:spPr>
      </p:pic>
      <p:sp>
        <p:nvSpPr>
          <p:cNvPr id="12" name="Rechthoek 11">
            <a:extLst>
              <a:ext uri="{FF2B5EF4-FFF2-40B4-BE49-F238E27FC236}">
                <a16:creationId xmlns:a16="http://schemas.microsoft.com/office/drawing/2014/main" id="{1CAA7887-E5A9-4C48-923A-1B1E83040E74}"/>
              </a:ext>
            </a:extLst>
          </p:cNvPr>
          <p:cNvSpPr/>
          <p:nvPr/>
        </p:nvSpPr>
        <p:spPr>
          <a:xfrm>
            <a:off x="1649717" y="404664"/>
            <a:ext cx="1008112"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0EB0C2F1-5DD8-4159-AF94-F02686B1DFA9}"/>
              </a:ext>
            </a:extLst>
          </p:cNvPr>
          <p:cNvSpPr/>
          <p:nvPr/>
        </p:nvSpPr>
        <p:spPr>
          <a:xfrm>
            <a:off x="6852213" y="414502"/>
            <a:ext cx="1008112" cy="576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E7ADACDE-FC6C-4992-9B27-6A9B514DC2D3}"/>
              </a:ext>
            </a:extLst>
          </p:cNvPr>
          <p:cNvSpPr/>
          <p:nvPr/>
        </p:nvSpPr>
        <p:spPr>
          <a:xfrm>
            <a:off x="-2933" y="5229200"/>
            <a:ext cx="830517"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C06342FD-72D0-4B99-8703-67AA97C5ED16}"/>
              </a:ext>
            </a:extLst>
          </p:cNvPr>
          <p:cNvSpPr/>
          <p:nvPr/>
        </p:nvSpPr>
        <p:spPr>
          <a:xfrm>
            <a:off x="8592951" y="5180114"/>
            <a:ext cx="659569" cy="58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1872700"/>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ultureName xmlns="ca6a4a1b-819a-4175-8916-761b51a84cff" xsi:nil="true"/>
    <Owner xmlns="ca6a4a1b-819a-4175-8916-761b51a84cff">
      <UserInfo>
        <DisplayName/>
        <AccountId xsi:nil="true"/>
        <AccountType/>
      </UserInfo>
    </Owner>
    <Students xmlns="ca6a4a1b-819a-4175-8916-761b51a84cff">
      <UserInfo>
        <DisplayName/>
        <AccountId xsi:nil="true"/>
        <AccountType/>
      </UserInfo>
    </Students>
    <Student_Groups xmlns="ca6a4a1b-819a-4175-8916-761b51a84cff">
      <UserInfo>
        <DisplayName/>
        <AccountId xsi:nil="true"/>
        <AccountType/>
      </UserInfo>
    </Student_Groups>
    <LMS_Mappings xmlns="ca6a4a1b-819a-4175-8916-761b51a84cff" xsi:nil="true"/>
    <NotebookType xmlns="ca6a4a1b-819a-4175-8916-761b51a84cff" xsi:nil="true"/>
    <AppVersion xmlns="ca6a4a1b-819a-4175-8916-761b51a84cff" xsi:nil="true"/>
    <IsNotebookLocked xmlns="ca6a4a1b-819a-4175-8916-761b51a84cff" xsi:nil="true"/>
    <FolderType xmlns="ca6a4a1b-819a-4175-8916-761b51a84cff" xsi:nil="true"/>
    <Teachers xmlns="ca6a4a1b-819a-4175-8916-761b51a84cff">
      <UserInfo>
        <DisplayName/>
        <AccountId xsi:nil="true"/>
        <AccountType/>
      </UserInfo>
    </Teachers>
    <Distribution_Groups xmlns="ca6a4a1b-819a-4175-8916-761b51a84cff" xsi:nil="true"/>
    <Templates xmlns="ca6a4a1b-819a-4175-8916-761b51a84cff" xsi:nil="true"/>
    <Self_Registration_Enabled xmlns="ca6a4a1b-819a-4175-8916-761b51a84cff" xsi:nil="true"/>
    <Has_Teacher_Only_SectionGroup xmlns="ca6a4a1b-819a-4175-8916-761b51a84cff" xsi:nil="true"/>
    <TeamsChannelId xmlns="ca6a4a1b-819a-4175-8916-761b51a84cff" xsi:nil="true"/>
    <Math_Settings xmlns="ca6a4a1b-819a-4175-8916-761b51a84cff" xsi:nil="true"/>
    <DefaultSectionNames xmlns="ca6a4a1b-819a-4175-8916-761b51a84cff" xsi:nil="true"/>
    <Is_Collaboration_Space_Locked xmlns="ca6a4a1b-819a-4175-8916-761b51a84cff" xsi:nil="true"/>
    <Invited_Students xmlns="ca6a4a1b-819a-4175-8916-761b51a84cff" xsi:nil="true"/>
    <Invited_Teachers xmlns="ca6a4a1b-819a-4175-8916-761b51a84cf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268F216D60FC409ACC4357C8AD21C1" ma:contentTypeVersion="31" ma:contentTypeDescription="Een nieuw document maken." ma:contentTypeScope="" ma:versionID="7ec655912ca5ed14c31f71fb362d9ea6">
  <xsd:schema xmlns:xsd="http://www.w3.org/2001/XMLSchema" xmlns:xs="http://www.w3.org/2001/XMLSchema" xmlns:p="http://schemas.microsoft.com/office/2006/metadata/properties" xmlns:ns3="ca6a4a1b-819a-4175-8916-761b51a84cff" xmlns:ns4="d12d9dab-fccd-4a72-b7d5-766347a4ed58" targetNamespace="http://schemas.microsoft.com/office/2006/metadata/properties" ma:root="true" ma:fieldsID="4ba36caeb25073fd909fe05b85c1265b" ns3:_="" ns4:_="">
    <xsd:import namespace="ca6a4a1b-819a-4175-8916-761b51a84cff"/>
    <xsd:import namespace="d12d9dab-fccd-4a72-b7d5-766347a4ed5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a4a1b-819a-4175-8916-761b51a84c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0" nillable="true" ma:displayName="Math Settings" ma:internalName="Math_Settings">
      <xsd:simpleType>
        <xsd:restriction base="dms:Text"/>
      </xsd:simpleType>
    </xsd:element>
    <xsd:element name="DefaultSectionNames" ma:index="21" nillable="true" ma:displayName="Default Section Names" ma:internalName="DefaultSectionNames">
      <xsd:simpleType>
        <xsd:restriction base="dms:Note">
          <xsd:maxLength value="255"/>
        </xsd:restriction>
      </xsd:simpleType>
    </xsd:element>
    <xsd:element name="Templates" ma:index="22" nillable="true" ma:displayName="Templates" ma:internalName="Templates">
      <xsd:simpleType>
        <xsd:restriction base="dms:Note">
          <xsd:maxLength value="255"/>
        </xsd:restriction>
      </xsd:simpleType>
    </xsd:element>
    <xsd:element name="Teachers" ma:index="2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6" nillable="true" ma:displayName="Distribution Groups" ma:internalName="Distribution_Groups">
      <xsd:simpleType>
        <xsd:restriction base="dms:Note">
          <xsd:maxLength value="255"/>
        </xsd:restriction>
      </xsd:simpleType>
    </xsd:element>
    <xsd:element name="LMS_Mappings" ma:index="27" nillable="true" ma:displayName="LMS Mappings" ma:internalName="LMS_Mappings">
      <xsd:simpleType>
        <xsd:restriction base="dms:Note">
          <xsd:maxLength value="255"/>
        </xsd:restriction>
      </xsd:simpleType>
    </xsd:element>
    <xsd:element name="Invited_Teachers" ma:index="28" nillable="true" ma:displayName="Invited Teachers" ma:internalName="Invited_Teachers">
      <xsd:simpleType>
        <xsd:restriction base="dms:Note">
          <xsd:maxLength value="255"/>
        </xsd:restriction>
      </xsd:simpleType>
    </xsd:element>
    <xsd:element name="Invited_Students" ma:index="29" nillable="true" ma:displayName="Invited Students" ma:internalName="Invited_Student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Teacher_Only_SectionGroup" ma:index="31" nillable="true" ma:displayName="Has Teacher Only SectionGroup" ma:internalName="Has_Teacher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MediaServiceDateTaken" ma:index="37" nillable="true" ma:displayName="MediaServiceDateTaken" ma:hidden="true" ma:internalName="MediaServiceDateTaken" ma:readOnly="true">
      <xsd:simpleType>
        <xsd:restriction base="dms:Text"/>
      </xsd:simpleType>
    </xsd:element>
    <xsd:element name="MediaServiceLocation" ma:index="3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2d9dab-fccd-4a72-b7d5-766347a4ed58" elementFormDefault="qualified">
    <xsd:import namespace="http://schemas.microsoft.com/office/2006/documentManagement/types"/>
    <xsd:import namespace="http://schemas.microsoft.com/office/infopath/2007/PartnerControls"/>
    <xsd:element name="SharedWithUsers" ma:index="3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Gedeeld met details" ma:internalName="SharedWithDetails" ma:readOnly="true">
      <xsd:simpleType>
        <xsd:restriction base="dms:Note">
          <xsd:maxLength value="255"/>
        </xsd:restriction>
      </xsd:simpleType>
    </xsd:element>
    <xsd:element name="SharingHintHash" ma:index="36"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1B3BC9-91C3-42D0-B73F-5B60BE58F85C}">
  <ds:schemaRefs>
    <ds:schemaRef ds:uri="http://schemas.microsoft.com/sharepoint/v3/contenttype/forms"/>
  </ds:schemaRefs>
</ds:datastoreItem>
</file>

<file path=customXml/itemProps2.xml><?xml version="1.0" encoding="utf-8"?>
<ds:datastoreItem xmlns:ds="http://schemas.openxmlformats.org/officeDocument/2006/customXml" ds:itemID="{1F112320-0FBE-4A0F-A358-72D4ADFA24B7}">
  <ds:schemaRefs>
    <ds:schemaRef ds:uri="http://schemas.microsoft.com/office/2006/metadata/properties"/>
    <ds:schemaRef ds:uri="http://schemas.microsoft.com/office/infopath/2007/PartnerControls"/>
    <ds:schemaRef ds:uri="ca6a4a1b-819a-4175-8916-761b51a84cff"/>
  </ds:schemaRefs>
</ds:datastoreItem>
</file>

<file path=customXml/itemProps3.xml><?xml version="1.0" encoding="utf-8"?>
<ds:datastoreItem xmlns:ds="http://schemas.openxmlformats.org/officeDocument/2006/customXml" ds:itemID="{F3CE9302-793C-436E-B5CE-03C44FC57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a4a1b-819a-4175-8916-761b51a84cff"/>
    <ds:schemaRef ds:uri="d12d9dab-fccd-4a72-b7d5-766347a4ed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12621</TotalTime>
  <Words>6233</Words>
  <Application>Microsoft Office PowerPoint</Application>
  <PresentationFormat>Diavoorstelling (4:3)</PresentationFormat>
  <Paragraphs>652</Paragraphs>
  <Slides>130</Slides>
  <Notes>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130</vt:i4>
      </vt:variant>
    </vt:vector>
  </HeadingPairs>
  <TitlesOfParts>
    <vt:vector size="135" baseType="lpstr">
      <vt:lpstr>Arabic Typesetting</vt:lpstr>
      <vt:lpstr>Arial</vt:lpstr>
      <vt:lpstr>Calibri</vt:lpstr>
      <vt:lpstr>Cambria Math</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Kleitablet uit Mesopotamië met wiskunde 2000-1600 v. Chr British Museum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Na zijn reizen richtte Pythagoras een club op. Een geheime club.  De leden van de club waren zijn volgelingen. Hij was de baas. En dit was hun teken. Wie weet hoe deze figuur heet?          </vt:lpstr>
      <vt:lpstr>Na zijn reizen richtte Pythagoras een club op. Een geheime club.  De leden van de club waren zijn volgelingen. Hij was de baas. En dit was hun teken. Wie weet hoe deze figuur heet?          </vt:lpstr>
      <vt:lpstr>           </vt:lpstr>
      <vt:lpstr>Pythagoras vertelde zijn volgelingen alles wat hij had ontdekt en bedacht, alle wijsheid die hij had vergaard over hoe de wereld in elkaar zit en over hoe je moet leven.  </vt:lpstr>
      <vt:lpstr>Pythagoras vertelde zijn volgelingen alles wat hij had ontdekt en bedacht, alle wijsheid die hij had vergaard over hoe de wereld in elkaar zit en over hoe je moet leven.  </vt:lpstr>
      <vt:lpstr>Pythagoras vertelde zijn volgelingen alles wat hij had ontdekt en bedacht, alle wijsheid die hij had vergaard over hoe de wereld in elkaar zit en over hoe je moet leven.  </vt:lpstr>
      <vt:lpstr>Pythagoras vertelde zijn volgelingen alles wat hij had ontdekt en bedacht, alle wijsheid die hij had vergaard over hoe de wereld in elkaar zit en over hoe je moet leven.  </vt:lpstr>
      <vt:lpstr>Pythagoras vertelde zijn volgelingen alles wat hij had ontdekt en bedacht, alle wijsheid die hij had vergaard over hoe de wereld in elkaar zit en over hoe je moet leven.  </vt:lpstr>
      <vt:lpstr>Pythagoras vertelde zijn volgelingen alles wat hij had ontdekt en bedacht, alle wijsheid die hij had vergaard over hoe de wereld in elkaar zit en over hoe je moet leven.  </vt:lpstr>
      <vt:lpstr>Pythagoras vertelde zijn volgelingen alles wat hij had ontdekt en bedacht, alle wijsheid die hij had vergaard over hoe de wereld in elkaar zit en over hoe je moet leven.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9      De figuur is lijnsymmetrisch Dat betekent dat er een vouwlijn te vinden is, zo dat bij vouwen de figuur precies op zichzelf past. De vouwlijn heet de lijn van symmetrie. Teken een lijn van symmetrie in de figuur. </vt:lpstr>
      <vt:lpstr>Opdracht 9      De figuur is lijnsymmetrisch Dat betekent dat er een vouwlijn te vinden is, zo dat bij vouwen de figuur precies op zichzelf past. De vouwlijn heet de lijn van symmetrie. Teken een lijn van symmetrie in de figuur. Hoeveel lijnen van symmetrie zijn er? Teken ze allemaal.</vt:lpstr>
      <vt:lpstr>Opdracht 9      De figuur is lijnsymmetrisch Dat betekent dat er een vouwlijn te vinden is, zo dat bij vouwen de figuur precies op zichzelf past. De vouwlijn heet de lijn van symmetrie. Teken een lijn van symmetrie in de figuur. Hoeveel lijnen van symmetrie zijn er? Teken ze allemaal.</vt:lpstr>
      <vt:lpstr>Een figuur is draaisymmetrisch als je hem een stuk (niet helemaal rond) kunt draaien en dan is de figuur weer precies hetzelfde.  Is deze figuur draaisymmetrisch?  Welk deel van een heel rondje kun je hem draaien?</vt:lpstr>
      <vt:lpstr>Een figuur is draaisymmetrisch als je hem een stuk (niet helemaal rond) kunt draaien en dan is de figuur weer precies hetzelfde.  Is deze figuur draaisymmetrisch? ja Welk deel van een heel rondje kun je hem draaien?</vt:lpstr>
      <vt:lpstr>Een figuur is puntymmetrisch als je hem een half rondje kunt draaien en dan is hij weer precies hetzelfde.  Is deze figuur puntsymmetrisch? </vt:lpstr>
      <vt:lpstr>Een figuur is puntymmetrisch als je hem een half rondje kunt draaien en dan is hij weer precies hetzelfde.  Is deze figuur puntsymmetrisch? </vt:lpstr>
      <vt:lpstr>Goed gewerkt!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Pythagoras ±600-500 v Chr.</dc:title>
  <dc:creator>Andrea</dc:creator>
  <cp:lastModifiedBy>Andrea Lubberdink</cp:lastModifiedBy>
  <cp:revision>254</cp:revision>
  <cp:lastPrinted>2013-06-11T06:47:13Z</cp:lastPrinted>
  <dcterms:created xsi:type="dcterms:W3CDTF">2013-06-07T14:51:21Z</dcterms:created>
  <dcterms:modified xsi:type="dcterms:W3CDTF">2020-08-14T14:27:49Z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0x0101009B268F216D60FC409ACC4357C8AD21C1</vt:lpwstr>
  </property>
</Properties>
</file>