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778" r:id="rId5"/>
    <p:sldId id="633" r:id="rId6"/>
    <p:sldId id="795" r:id="rId7"/>
    <p:sldId id="783" r:id="rId8"/>
    <p:sldId id="784" r:id="rId9"/>
    <p:sldId id="796" r:id="rId10"/>
    <p:sldId id="798" r:id="rId11"/>
    <p:sldId id="799" r:id="rId12"/>
    <p:sldId id="800" r:id="rId13"/>
    <p:sldId id="802" r:id="rId14"/>
    <p:sldId id="887" r:id="rId15"/>
    <p:sldId id="803" r:id="rId16"/>
    <p:sldId id="864" r:id="rId17"/>
    <p:sldId id="865" r:id="rId18"/>
    <p:sldId id="810" r:id="rId19"/>
    <p:sldId id="827" r:id="rId20"/>
    <p:sldId id="889" r:id="rId21"/>
    <p:sldId id="890" r:id="rId22"/>
    <p:sldId id="828" r:id="rId23"/>
    <p:sldId id="814" r:id="rId24"/>
    <p:sldId id="829" r:id="rId25"/>
    <p:sldId id="830" r:id="rId26"/>
    <p:sldId id="833" r:id="rId27"/>
    <p:sldId id="850" r:id="rId28"/>
    <p:sldId id="859" r:id="rId29"/>
    <p:sldId id="853" r:id="rId30"/>
    <p:sldId id="866" r:id="rId31"/>
    <p:sldId id="856" r:id="rId32"/>
    <p:sldId id="857" r:id="rId33"/>
    <p:sldId id="888" r:id="rId34"/>
    <p:sldId id="862" r:id="rId35"/>
    <p:sldId id="858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19E54-74DF-4720-BD8A-704C86E4BDAB}" v="25" dt="2020-08-17T18:47:04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3145" autoAdjust="0"/>
  </p:normalViewPr>
  <p:slideViewPr>
    <p:cSldViewPr>
      <p:cViewPr>
        <p:scale>
          <a:sx n="98" d="100"/>
          <a:sy n="98" d="100"/>
        </p:scale>
        <p:origin x="112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Lubberdink" userId="6bef7808-9d55-4099-ad47-9fd214d7b37c" providerId="ADAL" clId="{62C19E54-74DF-4720-BD8A-704C86E4BDAB}"/>
    <pc:docChg chg="undo custSel delSld modSld">
      <pc:chgData name="Andrea Lubberdink" userId="6bef7808-9d55-4099-ad47-9fd214d7b37c" providerId="ADAL" clId="{62C19E54-74DF-4720-BD8A-704C86E4BDAB}" dt="2020-08-17T18:47:09.415" v="210" actId="1038"/>
      <pc:docMkLst>
        <pc:docMk/>
      </pc:docMkLst>
      <pc:sldChg chg="del">
        <pc:chgData name="Andrea Lubberdink" userId="6bef7808-9d55-4099-ad47-9fd214d7b37c" providerId="ADAL" clId="{62C19E54-74DF-4720-BD8A-704C86E4BDAB}" dt="2020-08-14T15:18:52.299" v="7" actId="2696"/>
        <pc:sldMkLst>
          <pc:docMk/>
          <pc:sldMk cId="618418808" sldId="261"/>
        </pc:sldMkLst>
      </pc:sldChg>
      <pc:sldChg chg="del">
        <pc:chgData name="Andrea Lubberdink" userId="6bef7808-9d55-4099-ad47-9fd214d7b37c" providerId="ADAL" clId="{62C19E54-74DF-4720-BD8A-704C86E4BDAB}" dt="2020-08-14T15:18:54.082" v="78" actId="2696"/>
        <pc:sldMkLst>
          <pc:docMk/>
          <pc:sldMk cId="728383106" sldId="593"/>
        </pc:sldMkLst>
      </pc:sldChg>
      <pc:sldChg chg="del">
        <pc:chgData name="Andrea Lubberdink" userId="6bef7808-9d55-4099-ad47-9fd214d7b37c" providerId="ADAL" clId="{62C19E54-74DF-4720-BD8A-704C86E4BDAB}" dt="2020-08-14T15:18:52.171" v="0" actId="2696"/>
        <pc:sldMkLst>
          <pc:docMk/>
          <pc:sldMk cId="4213365126" sldId="594"/>
        </pc:sldMkLst>
      </pc:sldChg>
      <pc:sldChg chg="del">
        <pc:chgData name="Andrea Lubberdink" userId="6bef7808-9d55-4099-ad47-9fd214d7b37c" providerId="ADAL" clId="{62C19E54-74DF-4720-BD8A-704C86E4BDAB}" dt="2020-08-14T15:18:52.188" v="1" actId="2696"/>
        <pc:sldMkLst>
          <pc:docMk/>
          <pc:sldMk cId="408006690" sldId="595"/>
        </pc:sldMkLst>
      </pc:sldChg>
      <pc:sldChg chg="del">
        <pc:chgData name="Andrea Lubberdink" userId="6bef7808-9d55-4099-ad47-9fd214d7b37c" providerId="ADAL" clId="{62C19E54-74DF-4720-BD8A-704C86E4BDAB}" dt="2020-08-14T15:18:54.191" v="85" actId="2696"/>
        <pc:sldMkLst>
          <pc:docMk/>
          <pc:sldMk cId="3811049799" sldId="602"/>
        </pc:sldMkLst>
      </pc:sldChg>
      <pc:sldChg chg="del">
        <pc:chgData name="Andrea Lubberdink" userId="6bef7808-9d55-4099-ad47-9fd214d7b37c" providerId="ADAL" clId="{62C19E54-74DF-4720-BD8A-704C86E4BDAB}" dt="2020-08-14T15:18:54.234" v="87" actId="2696"/>
        <pc:sldMkLst>
          <pc:docMk/>
          <pc:sldMk cId="1380614336" sldId="604"/>
        </pc:sldMkLst>
      </pc:sldChg>
      <pc:sldChg chg="del">
        <pc:chgData name="Andrea Lubberdink" userId="6bef7808-9d55-4099-ad47-9fd214d7b37c" providerId="ADAL" clId="{62C19E54-74DF-4720-BD8A-704C86E4BDAB}" dt="2020-08-14T15:18:54.284" v="90" actId="2696"/>
        <pc:sldMkLst>
          <pc:docMk/>
          <pc:sldMk cId="2639845500" sldId="605"/>
        </pc:sldMkLst>
      </pc:sldChg>
      <pc:sldChg chg="del">
        <pc:chgData name="Andrea Lubberdink" userId="6bef7808-9d55-4099-ad47-9fd214d7b37c" providerId="ADAL" clId="{62C19E54-74DF-4720-BD8A-704C86E4BDAB}" dt="2020-08-14T15:18:53.486" v="56" actId="2696"/>
        <pc:sldMkLst>
          <pc:docMk/>
          <pc:sldMk cId="273747320" sldId="607"/>
        </pc:sldMkLst>
      </pc:sldChg>
      <pc:sldChg chg="del">
        <pc:chgData name="Andrea Lubberdink" userId="6bef7808-9d55-4099-ad47-9fd214d7b37c" providerId="ADAL" clId="{62C19E54-74DF-4720-BD8A-704C86E4BDAB}" dt="2020-08-14T15:18:52.894" v="27" actId="2696"/>
        <pc:sldMkLst>
          <pc:docMk/>
          <pc:sldMk cId="2002621813" sldId="608"/>
        </pc:sldMkLst>
      </pc:sldChg>
      <pc:sldChg chg="del">
        <pc:chgData name="Andrea Lubberdink" userId="6bef7808-9d55-4099-ad47-9fd214d7b37c" providerId="ADAL" clId="{62C19E54-74DF-4720-BD8A-704C86E4BDAB}" dt="2020-08-14T15:18:54.301" v="91" actId="2696"/>
        <pc:sldMkLst>
          <pc:docMk/>
          <pc:sldMk cId="2343215971" sldId="612"/>
        </pc:sldMkLst>
      </pc:sldChg>
      <pc:sldChg chg="del">
        <pc:chgData name="Andrea Lubberdink" userId="6bef7808-9d55-4099-ad47-9fd214d7b37c" providerId="ADAL" clId="{62C19E54-74DF-4720-BD8A-704C86E4BDAB}" dt="2020-08-14T15:18:54.341" v="94" actId="2696"/>
        <pc:sldMkLst>
          <pc:docMk/>
          <pc:sldMk cId="150237629" sldId="613"/>
        </pc:sldMkLst>
      </pc:sldChg>
      <pc:sldChg chg="del">
        <pc:chgData name="Andrea Lubberdink" userId="6bef7808-9d55-4099-ad47-9fd214d7b37c" providerId="ADAL" clId="{62C19E54-74DF-4720-BD8A-704C86E4BDAB}" dt="2020-08-14T15:18:54.533" v="104" actId="2696"/>
        <pc:sldMkLst>
          <pc:docMk/>
          <pc:sldMk cId="4116760771" sldId="617"/>
        </pc:sldMkLst>
      </pc:sldChg>
      <pc:sldChg chg="del">
        <pc:chgData name="Andrea Lubberdink" userId="6bef7808-9d55-4099-ad47-9fd214d7b37c" providerId="ADAL" clId="{62C19E54-74DF-4720-BD8A-704C86E4BDAB}" dt="2020-08-14T15:18:54.365" v="95" actId="2696"/>
        <pc:sldMkLst>
          <pc:docMk/>
          <pc:sldMk cId="607494603" sldId="624"/>
        </pc:sldMkLst>
      </pc:sldChg>
      <pc:sldChg chg="del">
        <pc:chgData name="Andrea Lubberdink" userId="6bef7808-9d55-4099-ad47-9fd214d7b37c" providerId="ADAL" clId="{62C19E54-74DF-4720-BD8A-704C86E4BDAB}" dt="2020-08-14T15:18:54.667" v="112" actId="2696"/>
        <pc:sldMkLst>
          <pc:docMk/>
          <pc:sldMk cId="737151932" sldId="625"/>
        </pc:sldMkLst>
      </pc:sldChg>
      <pc:sldChg chg="del">
        <pc:chgData name="Andrea Lubberdink" userId="6bef7808-9d55-4099-ad47-9fd214d7b37c" providerId="ADAL" clId="{62C19E54-74DF-4720-BD8A-704C86E4BDAB}" dt="2020-08-14T15:18:54.631" v="110" actId="2696"/>
        <pc:sldMkLst>
          <pc:docMk/>
          <pc:sldMk cId="2423996508" sldId="626"/>
        </pc:sldMkLst>
      </pc:sldChg>
      <pc:sldChg chg="del">
        <pc:chgData name="Andrea Lubberdink" userId="6bef7808-9d55-4099-ad47-9fd214d7b37c" providerId="ADAL" clId="{62C19E54-74DF-4720-BD8A-704C86E4BDAB}" dt="2020-08-14T15:18:54.733" v="116" actId="2696"/>
        <pc:sldMkLst>
          <pc:docMk/>
          <pc:sldMk cId="12091048" sldId="628"/>
        </pc:sldMkLst>
      </pc:sldChg>
      <pc:sldChg chg="del">
        <pc:chgData name="Andrea Lubberdink" userId="6bef7808-9d55-4099-ad47-9fd214d7b37c" providerId="ADAL" clId="{62C19E54-74DF-4720-BD8A-704C86E4BDAB}" dt="2020-08-14T15:18:54.797" v="120" actId="2696"/>
        <pc:sldMkLst>
          <pc:docMk/>
          <pc:sldMk cId="3081660932" sldId="630"/>
        </pc:sldMkLst>
      </pc:sldChg>
      <pc:sldChg chg="del">
        <pc:chgData name="Andrea Lubberdink" userId="6bef7808-9d55-4099-ad47-9fd214d7b37c" providerId="ADAL" clId="{62C19E54-74DF-4720-BD8A-704C86E4BDAB}" dt="2020-08-14T15:18:54.831" v="122" actId="2696"/>
        <pc:sldMkLst>
          <pc:docMk/>
          <pc:sldMk cId="2966400150" sldId="631"/>
        </pc:sldMkLst>
      </pc:sldChg>
      <pc:sldChg chg="del">
        <pc:chgData name="Andrea Lubberdink" userId="6bef7808-9d55-4099-ad47-9fd214d7b37c" providerId="ADAL" clId="{62C19E54-74DF-4720-BD8A-704C86E4BDAB}" dt="2020-08-14T15:18:54.959" v="129" actId="2696"/>
        <pc:sldMkLst>
          <pc:docMk/>
          <pc:sldMk cId="2427850695" sldId="636"/>
        </pc:sldMkLst>
      </pc:sldChg>
      <pc:sldChg chg="del">
        <pc:chgData name="Andrea Lubberdink" userId="6bef7808-9d55-4099-ad47-9fd214d7b37c" providerId="ADAL" clId="{62C19E54-74DF-4720-BD8A-704C86E4BDAB}" dt="2020-08-14T15:18:52.319" v="8" actId="2696"/>
        <pc:sldMkLst>
          <pc:docMk/>
          <pc:sldMk cId="1964085213" sldId="647"/>
        </pc:sldMkLst>
      </pc:sldChg>
      <pc:sldChg chg="del">
        <pc:chgData name="Andrea Lubberdink" userId="6bef7808-9d55-4099-ad47-9fd214d7b37c" providerId="ADAL" clId="{62C19E54-74DF-4720-BD8A-704C86E4BDAB}" dt="2020-08-14T15:18:52.338" v="9" actId="2696"/>
        <pc:sldMkLst>
          <pc:docMk/>
          <pc:sldMk cId="2698412097" sldId="648"/>
        </pc:sldMkLst>
      </pc:sldChg>
      <pc:sldChg chg="del">
        <pc:chgData name="Andrea Lubberdink" userId="6bef7808-9d55-4099-ad47-9fd214d7b37c" providerId="ADAL" clId="{62C19E54-74DF-4720-BD8A-704C86E4BDAB}" dt="2020-08-14T15:18:52.360" v="10" actId="2696"/>
        <pc:sldMkLst>
          <pc:docMk/>
          <pc:sldMk cId="914111998" sldId="649"/>
        </pc:sldMkLst>
      </pc:sldChg>
      <pc:sldChg chg="del">
        <pc:chgData name="Andrea Lubberdink" userId="6bef7808-9d55-4099-ad47-9fd214d7b37c" providerId="ADAL" clId="{62C19E54-74DF-4720-BD8A-704C86E4BDAB}" dt="2020-08-14T15:18:52.386" v="11" actId="2696"/>
        <pc:sldMkLst>
          <pc:docMk/>
          <pc:sldMk cId="1878267029" sldId="650"/>
        </pc:sldMkLst>
      </pc:sldChg>
      <pc:sldChg chg="del">
        <pc:chgData name="Andrea Lubberdink" userId="6bef7808-9d55-4099-ad47-9fd214d7b37c" providerId="ADAL" clId="{62C19E54-74DF-4720-BD8A-704C86E4BDAB}" dt="2020-08-14T15:18:52.406" v="12" actId="2696"/>
        <pc:sldMkLst>
          <pc:docMk/>
          <pc:sldMk cId="764660448" sldId="651"/>
        </pc:sldMkLst>
      </pc:sldChg>
      <pc:sldChg chg="del">
        <pc:chgData name="Andrea Lubberdink" userId="6bef7808-9d55-4099-ad47-9fd214d7b37c" providerId="ADAL" clId="{62C19E54-74DF-4720-BD8A-704C86E4BDAB}" dt="2020-08-14T15:18:52.497" v="16" actId="2696"/>
        <pc:sldMkLst>
          <pc:docMk/>
          <pc:sldMk cId="518331218" sldId="654"/>
        </pc:sldMkLst>
      </pc:sldChg>
      <pc:sldChg chg="del">
        <pc:chgData name="Andrea Lubberdink" userId="6bef7808-9d55-4099-ad47-9fd214d7b37c" providerId="ADAL" clId="{62C19E54-74DF-4720-BD8A-704C86E4BDAB}" dt="2020-08-14T15:18:52.431" v="13" actId="2696"/>
        <pc:sldMkLst>
          <pc:docMk/>
          <pc:sldMk cId="2997649632" sldId="657"/>
        </pc:sldMkLst>
      </pc:sldChg>
      <pc:sldChg chg="del">
        <pc:chgData name="Andrea Lubberdink" userId="6bef7808-9d55-4099-ad47-9fd214d7b37c" providerId="ADAL" clId="{62C19E54-74DF-4720-BD8A-704C86E4BDAB}" dt="2020-08-14T15:18:52.451" v="14" actId="2696"/>
        <pc:sldMkLst>
          <pc:docMk/>
          <pc:sldMk cId="3484242579" sldId="658"/>
        </pc:sldMkLst>
      </pc:sldChg>
      <pc:sldChg chg="del">
        <pc:chgData name="Andrea Lubberdink" userId="6bef7808-9d55-4099-ad47-9fd214d7b37c" providerId="ADAL" clId="{62C19E54-74DF-4720-BD8A-704C86E4BDAB}" dt="2020-08-14T15:18:52.469" v="15" actId="2696"/>
        <pc:sldMkLst>
          <pc:docMk/>
          <pc:sldMk cId="4138626398" sldId="659"/>
        </pc:sldMkLst>
      </pc:sldChg>
      <pc:sldChg chg="del">
        <pc:chgData name="Andrea Lubberdink" userId="6bef7808-9d55-4099-ad47-9fd214d7b37c" providerId="ADAL" clId="{62C19E54-74DF-4720-BD8A-704C86E4BDAB}" dt="2020-08-14T15:18:52.923" v="29" actId="2696"/>
        <pc:sldMkLst>
          <pc:docMk/>
          <pc:sldMk cId="1020605683" sldId="660"/>
        </pc:sldMkLst>
      </pc:sldChg>
      <pc:sldChg chg="del">
        <pc:chgData name="Andrea Lubberdink" userId="6bef7808-9d55-4099-ad47-9fd214d7b37c" providerId="ADAL" clId="{62C19E54-74DF-4720-BD8A-704C86E4BDAB}" dt="2020-08-14T15:18:52.983" v="33" actId="2696"/>
        <pc:sldMkLst>
          <pc:docMk/>
          <pc:sldMk cId="2684786685" sldId="662"/>
        </pc:sldMkLst>
      </pc:sldChg>
      <pc:sldChg chg="del">
        <pc:chgData name="Andrea Lubberdink" userId="6bef7808-9d55-4099-ad47-9fd214d7b37c" providerId="ADAL" clId="{62C19E54-74DF-4720-BD8A-704C86E4BDAB}" dt="2020-08-14T15:18:53.001" v="34" actId="2696"/>
        <pc:sldMkLst>
          <pc:docMk/>
          <pc:sldMk cId="3213026708" sldId="663"/>
        </pc:sldMkLst>
      </pc:sldChg>
      <pc:sldChg chg="del">
        <pc:chgData name="Andrea Lubberdink" userId="6bef7808-9d55-4099-ad47-9fd214d7b37c" providerId="ADAL" clId="{62C19E54-74DF-4720-BD8A-704C86E4BDAB}" dt="2020-08-14T15:18:53.201" v="44" actId="2696"/>
        <pc:sldMkLst>
          <pc:docMk/>
          <pc:sldMk cId="2975749242" sldId="665"/>
        </pc:sldMkLst>
      </pc:sldChg>
      <pc:sldChg chg="del">
        <pc:chgData name="Andrea Lubberdink" userId="6bef7808-9d55-4099-ad47-9fd214d7b37c" providerId="ADAL" clId="{62C19E54-74DF-4720-BD8A-704C86E4BDAB}" dt="2020-08-14T15:18:53.218" v="45" actId="2696"/>
        <pc:sldMkLst>
          <pc:docMk/>
          <pc:sldMk cId="2748304143" sldId="666"/>
        </pc:sldMkLst>
      </pc:sldChg>
      <pc:sldChg chg="del">
        <pc:chgData name="Andrea Lubberdink" userId="6bef7808-9d55-4099-ad47-9fd214d7b37c" providerId="ADAL" clId="{62C19E54-74DF-4720-BD8A-704C86E4BDAB}" dt="2020-08-14T15:18:53.253" v="47" actId="2696"/>
        <pc:sldMkLst>
          <pc:docMk/>
          <pc:sldMk cId="1789018296" sldId="668"/>
        </pc:sldMkLst>
      </pc:sldChg>
      <pc:sldChg chg="del">
        <pc:chgData name="Andrea Lubberdink" userId="6bef7808-9d55-4099-ad47-9fd214d7b37c" providerId="ADAL" clId="{62C19E54-74DF-4720-BD8A-704C86E4BDAB}" dt="2020-08-14T15:18:53.276" v="48" actId="2696"/>
        <pc:sldMkLst>
          <pc:docMk/>
          <pc:sldMk cId="703907891" sldId="669"/>
        </pc:sldMkLst>
      </pc:sldChg>
      <pc:sldChg chg="del">
        <pc:chgData name="Andrea Lubberdink" userId="6bef7808-9d55-4099-ad47-9fd214d7b37c" providerId="ADAL" clId="{62C19E54-74DF-4720-BD8A-704C86E4BDAB}" dt="2020-08-14T15:18:53.297" v="49" actId="2696"/>
        <pc:sldMkLst>
          <pc:docMk/>
          <pc:sldMk cId="2199028839" sldId="670"/>
        </pc:sldMkLst>
      </pc:sldChg>
      <pc:sldChg chg="del">
        <pc:chgData name="Andrea Lubberdink" userId="6bef7808-9d55-4099-ad47-9fd214d7b37c" providerId="ADAL" clId="{62C19E54-74DF-4720-BD8A-704C86E4BDAB}" dt="2020-08-14T15:18:53.369" v="51" actId="2696"/>
        <pc:sldMkLst>
          <pc:docMk/>
          <pc:sldMk cId="3987158351" sldId="671"/>
        </pc:sldMkLst>
      </pc:sldChg>
      <pc:sldChg chg="del">
        <pc:chgData name="Andrea Lubberdink" userId="6bef7808-9d55-4099-ad47-9fd214d7b37c" providerId="ADAL" clId="{62C19E54-74DF-4720-BD8A-704C86E4BDAB}" dt="2020-08-14T15:18:53.393" v="52" actId="2696"/>
        <pc:sldMkLst>
          <pc:docMk/>
          <pc:sldMk cId="1667217296" sldId="672"/>
        </pc:sldMkLst>
      </pc:sldChg>
      <pc:sldChg chg="del">
        <pc:chgData name="Andrea Lubberdink" userId="6bef7808-9d55-4099-ad47-9fd214d7b37c" providerId="ADAL" clId="{62C19E54-74DF-4720-BD8A-704C86E4BDAB}" dt="2020-08-14T15:18:53.236" v="46" actId="2696"/>
        <pc:sldMkLst>
          <pc:docMk/>
          <pc:sldMk cId="3898939767" sldId="673"/>
        </pc:sldMkLst>
      </pc:sldChg>
      <pc:sldChg chg="del">
        <pc:chgData name="Andrea Lubberdink" userId="6bef7808-9d55-4099-ad47-9fd214d7b37c" providerId="ADAL" clId="{62C19E54-74DF-4720-BD8A-704C86E4BDAB}" dt="2020-08-14T15:18:53.560" v="58" actId="2696"/>
        <pc:sldMkLst>
          <pc:docMk/>
          <pc:sldMk cId="1270304645" sldId="675"/>
        </pc:sldMkLst>
      </pc:sldChg>
      <pc:sldChg chg="del">
        <pc:chgData name="Andrea Lubberdink" userId="6bef7808-9d55-4099-ad47-9fd214d7b37c" providerId="ADAL" clId="{62C19E54-74DF-4720-BD8A-704C86E4BDAB}" dt="2020-08-14T15:18:53.638" v="60" actId="2696"/>
        <pc:sldMkLst>
          <pc:docMk/>
          <pc:sldMk cId="2998470349" sldId="677"/>
        </pc:sldMkLst>
      </pc:sldChg>
      <pc:sldChg chg="del">
        <pc:chgData name="Andrea Lubberdink" userId="6bef7808-9d55-4099-ad47-9fd214d7b37c" providerId="ADAL" clId="{62C19E54-74DF-4720-BD8A-704C86E4BDAB}" dt="2020-08-14T15:18:53.717" v="62" actId="2696"/>
        <pc:sldMkLst>
          <pc:docMk/>
          <pc:sldMk cId="2686398432" sldId="678"/>
        </pc:sldMkLst>
      </pc:sldChg>
      <pc:sldChg chg="del">
        <pc:chgData name="Andrea Lubberdink" userId="6bef7808-9d55-4099-ad47-9fd214d7b37c" providerId="ADAL" clId="{62C19E54-74DF-4720-BD8A-704C86E4BDAB}" dt="2020-08-14T15:18:53.599" v="59" actId="2696"/>
        <pc:sldMkLst>
          <pc:docMk/>
          <pc:sldMk cId="4219318284" sldId="679"/>
        </pc:sldMkLst>
      </pc:sldChg>
      <pc:sldChg chg="del">
        <pc:chgData name="Andrea Lubberdink" userId="6bef7808-9d55-4099-ad47-9fd214d7b37c" providerId="ADAL" clId="{62C19E54-74DF-4720-BD8A-704C86E4BDAB}" dt="2020-08-14T15:18:53.836" v="65" actId="2696"/>
        <pc:sldMkLst>
          <pc:docMk/>
          <pc:sldMk cId="3848028181" sldId="680"/>
        </pc:sldMkLst>
      </pc:sldChg>
      <pc:sldChg chg="del">
        <pc:chgData name="Andrea Lubberdink" userId="6bef7808-9d55-4099-ad47-9fd214d7b37c" providerId="ADAL" clId="{62C19E54-74DF-4720-BD8A-704C86E4BDAB}" dt="2020-08-14T15:18:53.909" v="67" actId="2696"/>
        <pc:sldMkLst>
          <pc:docMk/>
          <pc:sldMk cId="2333901072" sldId="681"/>
        </pc:sldMkLst>
      </pc:sldChg>
      <pc:sldChg chg="del">
        <pc:chgData name="Andrea Lubberdink" userId="6bef7808-9d55-4099-ad47-9fd214d7b37c" providerId="ADAL" clId="{62C19E54-74DF-4720-BD8A-704C86E4BDAB}" dt="2020-08-14T15:18:53.924" v="68" actId="2696"/>
        <pc:sldMkLst>
          <pc:docMk/>
          <pc:sldMk cId="2653620629" sldId="683"/>
        </pc:sldMkLst>
      </pc:sldChg>
      <pc:sldChg chg="del">
        <pc:chgData name="Andrea Lubberdink" userId="6bef7808-9d55-4099-ad47-9fd214d7b37c" providerId="ADAL" clId="{62C19E54-74DF-4720-BD8A-704C86E4BDAB}" dt="2020-08-14T15:18:53.940" v="69" actId="2696"/>
        <pc:sldMkLst>
          <pc:docMk/>
          <pc:sldMk cId="3640829603" sldId="686"/>
        </pc:sldMkLst>
      </pc:sldChg>
      <pc:sldChg chg="del">
        <pc:chgData name="Andrea Lubberdink" userId="6bef7808-9d55-4099-ad47-9fd214d7b37c" providerId="ADAL" clId="{62C19E54-74DF-4720-BD8A-704C86E4BDAB}" dt="2020-08-14T15:18:53.971" v="71" actId="2696"/>
        <pc:sldMkLst>
          <pc:docMk/>
          <pc:sldMk cId="368944232" sldId="687"/>
        </pc:sldMkLst>
      </pc:sldChg>
      <pc:sldChg chg="del">
        <pc:chgData name="Andrea Lubberdink" userId="6bef7808-9d55-4099-ad47-9fd214d7b37c" providerId="ADAL" clId="{62C19E54-74DF-4720-BD8A-704C86E4BDAB}" dt="2020-08-14T15:18:53.957" v="70" actId="2696"/>
        <pc:sldMkLst>
          <pc:docMk/>
          <pc:sldMk cId="103883262" sldId="688"/>
        </pc:sldMkLst>
      </pc:sldChg>
      <pc:sldChg chg="del">
        <pc:chgData name="Andrea Lubberdink" userId="6bef7808-9d55-4099-ad47-9fd214d7b37c" providerId="ADAL" clId="{62C19E54-74DF-4720-BD8A-704C86E4BDAB}" dt="2020-08-14T15:18:52.203" v="2" actId="2696"/>
        <pc:sldMkLst>
          <pc:docMk/>
          <pc:sldMk cId="3972624255" sldId="689"/>
        </pc:sldMkLst>
      </pc:sldChg>
      <pc:sldChg chg="del">
        <pc:chgData name="Andrea Lubberdink" userId="6bef7808-9d55-4099-ad47-9fd214d7b37c" providerId="ADAL" clId="{62C19E54-74DF-4720-BD8A-704C86E4BDAB}" dt="2020-08-14T15:18:52.572" v="19" actId="2696"/>
        <pc:sldMkLst>
          <pc:docMk/>
          <pc:sldMk cId="3944333662" sldId="690"/>
        </pc:sldMkLst>
      </pc:sldChg>
      <pc:sldChg chg="del">
        <pc:chgData name="Andrea Lubberdink" userId="6bef7808-9d55-4099-ad47-9fd214d7b37c" providerId="ADAL" clId="{62C19E54-74DF-4720-BD8A-704C86E4BDAB}" dt="2020-08-14T15:18:52.523" v="17" actId="2696"/>
        <pc:sldMkLst>
          <pc:docMk/>
          <pc:sldMk cId="780648867" sldId="691"/>
        </pc:sldMkLst>
      </pc:sldChg>
      <pc:sldChg chg="del">
        <pc:chgData name="Andrea Lubberdink" userId="6bef7808-9d55-4099-ad47-9fd214d7b37c" providerId="ADAL" clId="{62C19E54-74DF-4720-BD8A-704C86E4BDAB}" dt="2020-08-14T15:18:52.552" v="18" actId="2696"/>
        <pc:sldMkLst>
          <pc:docMk/>
          <pc:sldMk cId="3444502774" sldId="692"/>
        </pc:sldMkLst>
      </pc:sldChg>
      <pc:sldChg chg="del">
        <pc:chgData name="Andrea Lubberdink" userId="6bef7808-9d55-4099-ad47-9fd214d7b37c" providerId="ADAL" clId="{62C19E54-74DF-4720-BD8A-704C86E4BDAB}" dt="2020-08-14T15:18:52.600" v="20" actId="2696"/>
        <pc:sldMkLst>
          <pc:docMk/>
          <pc:sldMk cId="550998422" sldId="694"/>
        </pc:sldMkLst>
      </pc:sldChg>
      <pc:sldChg chg="del">
        <pc:chgData name="Andrea Lubberdink" userId="6bef7808-9d55-4099-ad47-9fd214d7b37c" providerId="ADAL" clId="{62C19E54-74DF-4720-BD8A-704C86E4BDAB}" dt="2020-08-14T15:18:52.703" v="23" actId="2696"/>
        <pc:sldMkLst>
          <pc:docMk/>
          <pc:sldMk cId="2542756407" sldId="697"/>
        </pc:sldMkLst>
      </pc:sldChg>
      <pc:sldChg chg="del">
        <pc:chgData name="Andrea Lubberdink" userId="6bef7808-9d55-4099-ad47-9fd214d7b37c" providerId="ADAL" clId="{62C19E54-74DF-4720-BD8A-704C86E4BDAB}" dt="2020-08-14T15:18:52.909" v="28" actId="2696"/>
        <pc:sldMkLst>
          <pc:docMk/>
          <pc:sldMk cId="4093712788" sldId="698"/>
        </pc:sldMkLst>
      </pc:sldChg>
      <pc:sldChg chg="del">
        <pc:chgData name="Andrea Lubberdink" userId="6bef7808-9d55-4099-ad47-9fd214d7b37c" providerId="ADAL" clId="{62C19E54-74DF-4720-BD8A-704C86E4BDAB}" dt="2020-08-14T15:18:53.035" v="36" actId="2696"/>
        <pc:sldMkLst>
          <pc:docMk/>
          <pc:sldMk cId="2292053224" sldId="715"/>
        </pc:sldMkLst>
      </pc:sldChg>
      <pc:sldChg chg="del">
        <pc:chgData name="Andrea Lubberdink" userId="6bef7808-9d55-4099-ad47-9fd214d7b37c" providerId="ADAL" clId="{62C19E54-74DF-4720-BD8A-704C86E4BDAB}" dt="2020-08-14T15:18:53.324" v="50" actId="2696"/>
        <pc:sldMkLst>
          <pc:docMk/>
          <pc:sldMk cId="3969662650" sldId="717"/>
        </pc:sldMkLst>
      </pc:sldChg>
      <pc:sldChg chg="del">
        <pc:chgData name="Andrea Lubberdink" userId="6bef7808-9d55-4099-ad47-9fd214d7b37c" providerId="ADAL" clId="{62C19E54-74DF-4720-BD8A-704C86E4BDAB}" dt="2020-08-14T15:18:53.418" v="53" actId="2696"/>
        <pc:sldMkLst>
          <pc:docMk/>
          <pc:sldMk cId="14275090" sldId="718"/>
        </pc:sldMkLst>
      </pc:sldChg>
      <pc:sldChg chg="del">
        <pc:chgData name="Andrea Lubberdink" userId="6bef7808-9d55-4099-ad47-9fd214d7b37c" providerId="ADAL" clId="{62C19E54-74DF-4720-BD8A-704C86E4BDAB}" dt="2020-08-14T15:18:53.438" v="54" actId="2696"/>
        <pc:sldMkLst>
          <pc:docMk/>
          <pc:sldMk cId="2193171708" sldId="719"/>
        </pc:sldMkLst>
      </pc:sldChg>
      <pc:sldChg chg="del">
        <pc:chgData name="Andrea Lubberdink" userId="6bef7808-9d55-4099-ad47-9fd214d7b37c" providerId="ADAL" clId="{62C19E54-74DF-4720-BD8A-704C86E4BDAB}" dt="2020-08-14T15:18:54.068" v="77" actId="2696"/>
        <pc:sldMkLst>
          <pc:docMk/>
          <pc:sldMk cId="950452096" sldId="720"/>
        </pc:sldMkLst>
      </pc:sldChg>
      <pc:sldChg chg="del">
        <pc:chgData name="Andrea Lubberdink" userId="6bef7808-9d55-4099-ad47-9fd214d7b37c" providerId="ADAL" clId="{62C19E54-74DF-4720-BD8A-704C86E4BDAB}" dt="2020-08-14T15:18:53.984" v="72" actId="2696"/>
        <pc:sldMkLst>
          <pc:docMk/>
          <pc:sldMk cId="1974547089" sldId="721"/>
        </pc:sldMkLst>
      </pc:sldChg>
      <pc:sldChg chg="del">
        <pc:chgData name="Andrea Lubberdink" userId="6bef7808-9d55-4099-ad47-9fd214d7b37c" providerId="ADAL" clId="{62C19E54-74DF-4720-BD8A-704C86E4BDAB}" dt="2020-08-14T15:18:53.998" v="73" actId="2696"/>
        <pc:sldMkLst>
          <pc:docMk/>
          <pc:sldMk cId="720123478" sldId="722"/>
        </pc:sldMkLst>
      </pc:sldChg>
      <pc:sldChg chg="del">
        <pc:chgData name="Andrea Lubberdink" userId="6bef7808-9d55-4099-ad47-9fd214d7b37c" providerId="ADAL" clId="{62C19E54-74DF-4720-BD8A-704C86E4BDAB}" dt="2020-08-14T15:18:54.012" v="74" actId="2696"/>
        <pc:sldMkLst>
          <pc:docMk/>
          <pc:sldMk cId="2636988557" sldId="723"/>
        </pc:sldMkLst>
      </pc:sldChg>
      <pc:sldChg chg="del">
        <pc:chgData name="Andrea Lubberdink" userId="6bef7808-9d55-4099-ad47-9fd214d7b37c" providerId="ADAL" clId="{62C19E54-74DF-4720-BD8A-704C86E4BDAB}" dt="2020-08-14T15:18:54.029" v="75" actId="2696"/>
        <pc:sldMkLst>
          <pc:docMk/>
          <pc:sldMk cId="719527808" sldId="725"/>
        </pc:sldMkLst>
      </pc:sldChg>
      <pc:sldChg chg="del">
        <pc:chgData name="Andrea Lubberdink" userId="6bef7808-9d55-4099-ad47-9fd214d7b37c" providerId="ADAL" clId="{62C19E54-74DF-4720-BD8A-704C86E4BDAB}" dt="2020-08-14T15:18:54.049" v="76" actId="2696"/>
        <pc:sldMkLst>
          <pc:docMk/>
          <pc:sldMk cId="2368653170" sldId="726"/>
        </pc:sldMkLst>
      </pc:sldChg>
      <pc:sldChg chg="del">
        <pc:chgData name="Andrea Lubberdink" userId="6bef7808-9d55-4099-ad47-9fd214d7b37c" providerId="ADAL" clId="{62C19E54-74DF-4720-BD8A-704C86E4BDAB}" dt="2020-08-14T15:18:54.094" v="79" actId="2696"/>
        <pc:sldMkLst>
          <pc:docMk/>
          <pc:sldMk cId="183634423" sldId="727"/>
        </pc:sldMkLst>
      </pc:sldChg>
      <pc:sldChg chg="del">
        <pc:chgData name="Andrea Lubberdink" userId="6bef7808-9d55-4099-ad47-9fd214d7b37c" providerId="ADAL" clId="{62C19E54-74DF-4720-BD8A-704C86E4BDAB}" dt="2020-08-14T15:18:54.143" v="82" actId="2696"/>
        <pc:sldMkLst>
          <pc:docMk/>
          <pc:sldMk cId="298298830" sldId="729"/>
        </pc:sldMkLst>
      </pc:sldChg>
      <pc:sldChg chg="del">
        <pc:chgData name="Andrea Lubberdink" userId="6bef7808-9d55-4099-ad47-9fd214d7b37c" providerId="ADAL" clId="{62C19E54-74DF-4720-BD8A-704C86E4BDAB}" dt="2020-08-14T15:18:54.116" v="80" actId="2696"/>
        <pc:sldMkLst>
          <pc:docMk/>
          <pc:sldMk cId="2551921297" sldId="730"/>
        </pc:sldMkLst>
      </pc:sldChg>
      <pc:sldChg chg="del">
        <pc:chgData name="Andrea Lubberdink" userId="6bef7808-9d55-4099-ad47-9fd214d7b37c" providerId="ADAL" clId="{62C19E54-74DF-4720-BD8A-704C86E4BDAB}" dt="2020-08-14T15:18:54.131" v="81" actId="2696"/>
        <pc:sldMkLst>
          <pc:docMk/>
          <pc:sldMk cId="3324751463" sldId="731"/>
        </pc:sldMkLst>
      </pc:sldChg>
      <pc:sldChg chg="del">
        <pc:chgData name="Andrea Lubberdink" userId="6bef7808-9d55-4099-ad47-9fd214d7b37c" providerId="ADAL" clId="{62C19E54-74DF-4720-BD8A-704C86E4BDAB}" dt="2020-08-14T15:18:54.157" v="83" actId="2696"/>
        <pc:sldMkLst>
          <pc:docMk/>
          <pc:sldMk cId="2032105125" sldId="733"/>
        </pc:sldMkLst>
      </pc:sldChg>
      <pc:sldChg chg="del">
        <pc:chgData name="Andrea Lubberdink" userId="6bef7808-9d55-4099-ad47-9fd214d7b37c" providerId="ADAL" clId="{62C19E54-74DF-4720-BD8A-704C86E4BDAB}" dt="2020-08-14T15:18:54.384" v="96" actId="2696"/>
        <pc:sldMkLst>
          <pc:docMk/>
          <pc:sldMk cId="1095288403" sldId="735"/>
        </pc:sldMkLst>
      </pc:sldChg>
      <pc:sldChg chg="del">
        <pc:chgData name="Andrea Lubberdink" userId="6bef7808-9d55-4099-ad47-9fd214d7b37c" providerId="ADAL" clId="{62C19E54-74DF-4720-BD8A-704C86E4BDAB}" dt="2020-08-14T15:18:54.315" v="92" actId="2696"/>
        <pc:sldMkLst>
          <pc:docMk/>
          <pc:sldMk cId="2268115669" sldId="737"/>
        </pc:sldMkLst>
      </pc:sldChg>
      <pc:sldChg chg="del">
        <pc:chgData name="Andrea Lubberdink" userId="6bef7808-9d55-4099-ad47-9fd214d7b37c" providerId="ADAL" clId="{62C19E54-74DF-4720-BD8A-704C86E4BDAB}" dt="2020-08-14T15:18:54.326" v="93" actId="2696"/>
        <pc:sldMkLst>
          <pc:docMk/>
          <pc:sldMk cId="161780655" sldId="738"/>
        </pc:sldMkLst>
      </pc:sldChg>
      <pc:sldChg chg="del">
        <pc:chgData name="Andrea Lubberdink" userId="6bef7808-9d55-4099-ad47-9fd214d7b37c" providerId="ADAL" clId="{62C19E54-74DF-4720-BD8A-704C86E4BDAB}" dt="2020-08-14T15:18:54.450" v="99" actId="2696"/>
        <pc:sldMkLst>
          <pc:docMk/>
          <pc:sldMk cId="734150327" sldId="739"/>
        </pc:sldMkLst>
      </pc:sldChg>
      <pc:sldChg chg="del">
        <pc:chgData name="Andrea Lubberdink" userId="6bef7808-9d55-4099-ad47-9fd214d7b37c" providerId="ADAL" clId="{62C19E54-74DF-4720-BD8A-704C86E4BDAB}" dt="2020-08-14T15:18:54.464" v="100" actId="2696"/>
        <pc:sldMkLst>
          <pc:docMk/>
          <pc:sldMk cId="132627957" sldId="740"/>
        </pc:sldMkLst>
      </pc:sldChg>
      <pc:sldChg chg="del">
        <pc:chgData name="Andrea Lubberdink" userId="6bef7808-9d55-4099-ad47-9fd214d7b37c" providerId="ADAL" clId="{62C19E54-74DF-4720-BD8A-704C86E4BDAB}" dt="2020-08-14T15:18:54.410" v="97" actId="2696"/>
        <pc:sldMkLst>
          <pc:docMk/>
          <pc:sldMk cId="2223577189" sldId="742"/>
        </pc:sldMkLst>
      </pc:sldChg>
      <pc:sldChg chg="del">
        <pc:chgData name="Andrea Lubberdink" userId="6bef7808-9d55-4099-ad47-9fd214d7b37c" providerId="ADAL" clId="{62C19E54-74DF-4720-BD8A-704C86E4BDAB}" dt="2020-08-14T15:18:54.434" v="98" actId="2696"/>
        <pc:sldMkLst>
          <pc:docMk/>
          <pc:sldMk cId="3521872700" sldId="743"/>
        </pc:sldMkLst>
      </pc:sldChg>
      <pc:sldChg chg="del">
        <pc:chgData name="Andrea Lubberdink" userId="6bef7808-9d55-4099-ad47-9fd214d7b37c" providerId="ADAL" clId="{62C19E54-74DF-4720-BD8A-704C86E4BDAB}" dt="2020-08-14T15:18:54.176" v="84" actId="2696"/>
        <pc:sldMkLst>
          <pc:docMk/>
          <pc:sldMk cId="2629836266" sldId="744"/>
        </pc:sldMkLst>
      </pc:sldChg>
      <pc:sldChg chg="del">
        <pc:chgData name="Andrea Lubberdink" userId="6bef7808-9d55-4099-ad47-9fd214d7b37c" providerId="ADAL" clId="{62C19E54-74DF-4720-BD8A-704C86E4BDAB}" dt="2020-08-14T15:18:54.217" v="86" actId="2696"/>
        <pc:sldMkLst>
          <pc:docMk/>
          <pc:sldMk cId="209836590" sldId="745"/>
        </pc:sldMkLst>
      </pc:sldChg>
      <pc:sldChg chg="del">
        <pc:chgData name="Andrea Lubberdink" userId="6bef7808-9d55-4099-ad47-9fd214d7b37c" providerId="ADAL" clId="{62C19E54-74DF-4720-BD8A-704C86E4BDAB}" dt="2020-08-14T15:18:54.253" v="88" actId="2696"/>
        <pc:sldMkLst>
          <pc:docMk/>
          <pc:sldMk cId="824770078" sldId="747"/>
        </pc:sldMkLst>
      </pc:sldChg>
      <pc:sldChg chg="del">
        <pc:chgData name="Andrea Lubberdink" userId="6bef7808-9d55-4099-ad47-9fd214d7b37c" providerId="ADAL" clId="{62C19E54-74DF-4720-BD8A-704C86E4BDAB}" dt="2020-08-14T15:18:54.269" v="89" actId="2696"/>
        <pc:sldMkLst>
          <pc:docMk/>
          <pc:sldMk cId="2639734285" sldId="748"/>
        </pc:sldMkLst>
      </pc:sldChg>
      <pc:sldChg chg="del">
        <pc:chgData name="Andrea Lubberdink" userId="6bef7808-9d55-4099-ad47-9fd214d7b37c" providerId="ADAL" clId="{62C19E54-74DF-4720-BD8A-704C86E4BDAB}" dt="2020-08-14T15:18:54.477" v="101" actId="2696"/>
        <pc:sldMkLst>
          <pc:docMk/>
          <pc:sldMk cId="1896042424" sldId="758"/>
        </pc:sldMkLst>
      </pc:sldChg>
      <pc:sldChg chg="del">
        <pc:chgData name="Andrea Lubberdink" userId="6bef7808-9d55-4099-ad47-9fd214d7b37c" providerId="ADAL" clId="{62C19E54-74DF-4720-BD8A-704C86E4BDAB}" dt="2020-08-14T15:18:54.511" v="103" actId="2696"/>
        <pc:sldMkLst>
          <pc:docMk/>
          <pc:sldMk cId="3490043402" sldId="760"/>
        </pc:sldMkLst>
      </pc:sldChg>
      <pc:sldChg chg="del">
        <pc:chgData name="Andrea Lubberdink" userId="6bef7808-9d55-4099-ad47-9fd214d7b37c" providerId="ADAL" clId="{62C19E54-74DF-4720-BD8A-704C86E4BDAB}" dt="2020-08-14T15:18:54.569" v="106" actId="2696"/>
        <pc:sldMkLst>
          <pc:docMk/>
          <pc:sldMk cId="1150904473" sldId="761"/>
        </pc:sldMkLst>
      </pc:sldChg>
      <pc:sldChg chg="del">
        <pc:chgData name="Andrea Lubberdink" userId="6bef7808-9d55-4099-ad47-9fd214d7b37c" providerId="ADAL" clId="{62C19E54-74DF-4720-BD8A-704C86E4BDAB}" dt="2020-08-14T15:18:54.683" v="113" actId="2696"/>
        <pc:sldMkLst>
          <pc:docMk/>
          <pc:sldMk cId="1689498752" sldId="765"/>
        </pc:sldMkLst>
      </pc:sldChg>
      <pc:sldChg chg="del">
        <pc:chgData name="Andrea Lubberdink" userId="6bef7808-9d55-4099-ad47-9fd214d7b37c" providerId="ADAL" clId="{62C19E54-74DF-4720-BD8A-704C86E4BDAB}" dt="2020-08-14T15:18:54.717" v="115" actId="2696"/>
        <pc:sldMkLst>
          <pc:docMk/>
          <pc:sldMk cId="3988180348" sldId="766"/>
        </pc:sldMkLst>
      </pc:sldChg>
      <pc:sldChg chg="del">
        <pc:chgData name="Andrea Lubberdink" userId="6bef7808-9d55-4099-ad47-9fd214d7b37c" providerId="ADAL" clId="{62C19E54-74DF-4720-BD8A-704C86E4BDAB}" dt="2020-08-14T15:18:54.698" v="114" actId="2696"/>
        <pc:sldMkLst>
          <pc:docMk/>
          <pc:sldMk cId="2962109971" sldId="767"/>
        </pc:sldMkLst>
      </pc:sldChg>
      <pc:sldChg chg="del">
        <pc:chgData name="Andrea Lubberdink" userId="6bef7808-9d55-4099-ad47-9fd214d7b37c" providerId="ADAL" clId="{62C19E54-74DF-4720-BD8A-704C86E4BDAB}" dt="2020-08-14T15:18:54.745" v="117" actId="2696"/>
        <pc:sldMkLst>
          <pc:docMk/>
          <pc:sldMk cId="2130510762" sldId="768"/>
        </pc:sldMkLst>
      </pc:sldChg>
      <pc:sldChg chg="del">
        <pc:chgData name="Andrea Lubberdink" userId="6bef7808-9d55-4099-ad47-9fd214d7b37c" providerId="ADAL" clId="{62C19E54-74DF-4720-BD8A-704C86E4BDAB}" dt="2020-08-14T15:18:54.784" v="119" actId="2696"/>
        <pc:sldMkLst>
          <pc:docMk/>
          <pc:sldMk cId="2711264352" sldId="771"/>
        </pc:sldMkLst>
      </pc:sldChg>
      <pc:sldChg chg="del">
        <pc:chgData name="Andrea Lubberdink" userId="6bef7808-9d55-4099-ad47-9fd214d7b37c" providerId="ADAL" clId="{62C19E54-74DF-4720-BD8A-704C86E4BDAB}" dt="2020-08-14T15:18:54.817" v="121" actId="2696"/>
        <pc:sldMkLst>
          <pc:docMk/>
          <pc:sldMk cId="3570039497" sldId="772"/>
        </pc:sldMkLst>
      </pc:sldChg>
      <pc:sldChg chg="del">
        <pc:chgData name="Andrea Lubberdink" userId="6bef7808-9d55-4099-ad47-9fd214d7b37c" providerId="ADAL" clId="{62C19E54-74DF-4720-BD8A-704C86E4BDAB}" dt="2020-08-14T15:18:54.874" v="125" actId="2696"/>
        <pc:sldMkLst>
          <pc:docMk/>
          <pc:sldMk cId="2235444059" sldId="773"/>
        </pc:sldMkLst>
      </pc:sldChg>
      <pc:sldChg chg="del">
        <pc:chgData name="Andrea Lubberdink" userId="6bef7808-9d55-4099-ad47-9fd214d7b37c" providerId="ADAL" clId="{62C19E54-74DF-4720-BD8A-704C86E4BDAB}" dt="2020-08-14T15:18:54.934" v="127" actId="2696"/>
        <pc:sldMkLst>
          <pc:docMk/>
          <pc:sldMk cId="46818194" sldId="774"/>
        </pc:sldMkLst>
      </pc:sldChg>
      <pc:sldChg chg="del">
        <pc:chgData name="Andrea Lubberdink" userId="6bef7808-9d55-4099-ad47-9fd214d7b37c" providerId="ADAL" clId="{62C19E54-74DF-4720-BD8A-704C86E4BDAB}" dt="2020-08-14T15:18:54.855" v="124" actId="2696"/>
        <pc:sldMkLst>
          <pc:docMk/>
          <pc:sldMk cId="3022197742" sldId="776"/>
        </pc:sldMkLst>
      </pc:sldChg>
      <pc:sldChg chg="del">
        <pc:chgData name="Andrea Lubberdink" userId="6bef7808-9d55-4099-ad47-9fd214d7b37c" providerId="ADAL" clId="{62C19E54-74DF-4720-BD8A-704C86E4BDAB}" dt="2020-08-14T15:18:54.645" v="111" actId="2696"/>
        <pc:sldMkLst>
          <pc:docMk/>
          <pc:sldMk cId="3646876199" sldId="790"/>
        </pc:sldMkLst>
      </pc:sldChg>
      <pc:sldChg chg="del">
        <pc:chgData name="Andrea Lubberdink" userId="6bef7808-9d55-4099-ad47-9fd214d7b37c" providerId="ADAL" clId="{62C19E54-74DF-4720-BD8A-704C86E4BDAB}" dt="2020-08-14T15:18:54.767" v="118" actId="2696"/>
        <pc:sldMkLst>
          <pc:docMk/>
          <pc:sldMk cId="3078752706" sldId="791"/>
        </pc:sldMkLst>
      </pc:sldChg>
      <pc:sldChg chg="del">
        <pc:chgData name="Andrea Lubberdink" userId="6bef7808-9d55-4099-ad47-9fd214d7b37c" providerId="ADAL" clId="{62C19E54-74DF-4720-BD8A-704C86E4BDAB}" dt="2020-08-14T15:18:54.917" v="126" actId="2696"/>
        <pc:sldMkLst>
          <pc:docMk/>
          <pc:sldMk cId="150206048" sldId="792"/>
        </pc:sldMkLst>
      </pc:sldChg>
      <pc:sldChg chg="del">
        <pc:chgData name="Andrea Lubberdink" userId="6bef7808-9d55-4099-ad47-9fd214d7b37c" providerId="ADAL" clId="{62C19E54-74DF-4720-BD8A-704C86E4BDAB}" dt="2020-08-14T15:18:54.949" v="128" actId="2696"/>
        <pc:sldMkLst>
          <pc:docMk/>
          <pc:sldMk cId="1272954016" sldId="794"/>
        </pc:sldMkLst>
      </pc:sldChg>
      <pc:sldChg chg="modSp">
        <pc:chgData name="Andrea Lubberdink" userId="6bef7808-9d55-4099-ad47-9fd214d7b37c" providerId="ADAL" clId="{62C19E54-74DF-4720-BD8A-704C86E4BDAB}" dt="2020-08-17T15:35:18.272" v="170" actId="20577"/>
        <pc:sldMkLst>
          <pc:docMk/>
          <pc:sldMk cId="666215325" sldId="800"/>
        </pc:sldMkLst>
        <pc:spChg chg="mod">
          <ac:chgData name="Andrea Lubberdink" userId="6bef7808-9d55-4099-ad47-9fd214d7b37c" providerId="ADAL" clId="{62C19E54-74DF-4720-BD8A-704C86E4BDAB}" dt="2020-08-17T15:35:18.272" v="170" actId="20577"/>
          <ac:spMkLst>
            <pc:docMk/>
            <pc:sldMk cId="666215325" sldId="800"/>
            <ac:spMk id="10" creationId="{F1B14659-BDD3-443C-8B95-8B6921F63578}"/>
          </ac:spMkLst>
        </pc:spChg>
      </pc:sldChg>
      <pc:sldChg chg="modSp">
        <pc:chgData name="Andrea Lubberdink" userId="6bef7808-9d55-4099-ad47-9fd214d7b37c" providerId="ADAL" clId="{62C19E54-74DF-4720-BD8A-704C86E4BDAB}" dt="2020-08-17T15:34:48.374" v="140" actId="20577"/>
        <pc:sldMkLst>
          <pc:docMk/>
          <pc:sldMk cId="3495307001" sldId="802"/>
        </pc:sldMkLst>
        <pc:spChg chg="mod">
          <ac:chgData name="Andrea Lubberdink" userId="6bef7808-9d55-4099-ad47-9fd214d7b37c" providerId="ADAL" clId="{62C19E54-74DF-4720-BD8A-704C86E4BDAB}" dt="2020-08-17T15:34:48.374" v="140" actId="20577"/>
          <ac:spMkLst>
            <pc:docMk/>
            <pc:sldMk cId="3495307001" sldId="802"/>
            <ac:spMk id="10" creationId="{F1B14659-BDD3-443C-8B95-8B6921F63578}"/>
          </ac:spMkLst>
        </pc:spChg>
      </pc:sldChg>
      <pc:sldChg chg="del">
        <pc:chgData name="Andrea Lubberdink" userId="6bef7808-9d55-4099-ad47-9fd214d7b37c" providerId="ADAL" clId="{62C19E54-74DF-4720-BD8A-704C86E4BDAB}" dt="2020-08-14T15:18:52.938" v="30" actId="2696"/>
        <pc:sldMkLst>
          <pc:docMk/>
          <pc:sldMk cId="524540100" sldId="834"/>
        </pc:sldMkLst>
      </pc:sldChg>
      <pc:sldChg chg="del">
        <pc:chgData name="Andrea Lubberdink" userId="6bef7808-9d55-4099-ad47-9fd214d7b37c" providerId="ADAL" clId="{62C19E54-74DF-4720-BD8A-704C86E4BDAB}" dt="2020-08-14T15:18:52.951" v="31" actId="2696"/>
        <pc:sldMkLst>
          <pc:docMk/>
          <pc:sldMk cId="2098907576" sldId="835"/>
        </pc:sldMkLst>
      </pc:sldChg>
      <pc:sldChg chg="del">
        <pc:chgData name="Andrea Lubberdink" userId="6bef7808-9d55-4099-ad47-9fd214d7b37c" providerId="ADAL" clId="{62C19E54-74DF-4720-BD8A-704C86E4BDAB}" dt="2020-08-14T15:18:52.966" v="32" actId="2696"/>
        <pc:sldMkLst>
          <pc:docMk/>
          <pc:sldMk cId="878239714" sldId="836"/>
        </pc:sldMkLst>
      </pc:sldChg>
      <pc:sldChg chg="del">
        <pc:chgData name="Andrea Lubberdink" userId="6bef7808-9d55-4099-ad47-9fd214d7b37c" providerId="ADAL" clId="{62C19E54-74DF-4720-BD8A-704C86E4BDAB}" dt="2020-08-14T15:18:53.018" v="35" actId="2696"/>
        <pc:sldMkLst>
          <pc:docMk/>
          <pc:sldMk cId="2030224260" sldId="837"/>
        </pc:sldMkLst>
      </pc:sldChg>
      <pc:sldChg chg="del">
        <pc:chgData name="Andrea Lubberdink" userId="6bef7808-9d55-4099-ad47-9fd214d7b37c" providerId="ADAL" clId="{62C19E54-74DF-4720-BD8A-704C86E4BDAB}" dt="2020-08-14T15:18:53.052" v="37" actId="2696"/>
        <pc:sldMkLst>
          <pc:docMk/>
          <pc:sldMk cId="3970297859" sldId="839"/>
        </pc:sldMkLst>
      </pc:sldChg>
      <pc:sldChg chg="del">
        <pc:chgData name="Andrea Lubberdink" userId="6bef7808-9d55-4099-ad47-9fd214d7b37c" providerId="ADAL" clId="{62C19E54-74DF-4720-BD8A-704C86E4BDAB}" dt="2020-08-14T15:18:53.069" v="38" actId="2696"/>
        <pc:sldMkLst>
          <pc:docMk/>
          <pc:sldMk cId="1428908600" sldId="840"/>
        </pc:sldMkLst>
      </pc:sldChg>
      <pc:sldChg chg="del">
        <pc:chgData name="Andrea Lubberdink" userId="6bef7808-9d55-4099-ad47-9fd214d7b37c" providerId="ADAL" clId="{62C19E54-74DF-4720-BD8A-704C86E4BDAB}" dt="2020-08-14T15:18:53.086" v="39" actId="2696"/>
        <pc:sldMkLst>
          <pc:docMk/>
          <pc:sldMk cId="3089723939" sldId="841"/>
        </pc:sldMkLst>
      </pc:sldChg>
      <pc:sldChg chg="del">
        <pc:chgData name="Andrea Lubberdink" userId="6bef7808-9d55-4099-ad47-9fd214d7b37c" providerId="ADAL" clId="{62C19E54-74DF-4720-BD8A-704C86E4BDAB}" dt="2020-08-14T15:18:53.106" v="40" actId="2696"/>
        <pc:sldMkLst>
          <pc:docMk/>
          <pc:sldMk cId="1336262173" sldId="842"/>
        </pc:sldMkLst>
      </pc:sldChg>
      <pc:sldChg chg="del">
        <pc:chgData name="Andrea Lubberdink" userId="6bef7808-9d55-4099-ad47-9fd214d7b37c" providerId="ADAL" clId="{62C19E54-74DF-4720-BD8A-704C86E4BDAB}" dt="2020-08-14T15:18:53.132" v="41" actId="2696"/>
        <pc:sldMkLst>
          <pc:docMk/>
          <pc:sldMk cId="3073593895" sldId="843"/>
        </pc:sldMkLst>
      </pc:sldChg>
      <pc:sldChg chg="del">
        <pc:chgData name="Andrea Lubberdink" userId="6bef7808-9d55-4099-ad47-9fd214d7b37c" providerId="ADAL" clId="{62C19E54-74DF-4720-BD8A-704C86E4BDAB}" dt="2020-08-14T15:18:53.155" v="42" actId="2696"/>
        <pc:sldMkLst>
          <pc:docMk/>
          <pc:sldMk cId="1585701116" sldId="844"/>
        </pc:sldMkLst>
      </pc:sldChg>
      <pc:sldChg chg="del">
        <pc:chgData name="Andrea Lubberdink" userId="6bef7808-9d55-4099-ad47-9fd214d7b37c" providerId="ADAL" clId="{62C19E54-74DF-4720-BD8A-704C86E4BDAB}" dt="2020-08-14T15:18:53.177" v="43" actId="2696"/>
        <pc:sldMkLst>
          <pc:docMk/>
          <pc:sldMk cId="1849420743" sldId="845"/>
        </pc:sldMkLst>
      </pc:sldChg>
      <pc:sldChg chg="del">
        <pc:chgData name="Andrea Lubberdink" userId="6bef7808-9d55-4099-ad47-9fd214d7b37c" providerId="ADAL" clId="{62C19E54-74DF-4720-BD8A-704C86E4BDAB}" dt="2020-08-14T15:18:52.237" v="4" actId="2696"/>
        <pc:sldMkLst>
          <pc:docMk/>
          <pc:sldMk cId="27800828" sldId="846"/>
        </pc:sldMkLst>
      </pc:sldChg>
      <pc:sldChg chg="del">
        <pc:chgData name="Andrea Lubberdink" userId="6bef7808-9d55-4099-ad47-9fd214d7b37c" providerId="ADAL" clId="{62C19E54-74DF-4720-BD8A-704C86E4BDAB}" dt="2020-08-14T15:18:52.252" v="5" actId="2696"/>
        <pc:sldMkLst>
          <pc:docMk/>
          <pc:sldMk cId="4115901140" sldId="847"/>
        </pc:sldMkLst>
      </pc:sldChg>
      <pc:sldChg chg="del">
        <pc:chgData name="Andrea Lubberdink" userId="6bef7808-9d55-4099-ad47-9fd214d7b37c" providerId="ADAL" clId="{62C19E54-74DF-4720-BD8A-704C86E4BDAB}" dt="2020-08-14T15:18:52.271" v="6" actId="2696"/>
        <pc:sldMkLst>
          <pc:docMk/>
          <pc:sldMk cId="2733947139" sldId="848"/>
        </pc:sldMkLst>
      </pc:sldChg>
      <pc:sldChg chg="del">
        <pc:chgData name="Andrea Lubberdink" userId="6bef7808-9d55-4099-ad47-9fd214d7b37c" providerId="ADAL" clId="{62C19E54-74DF-4720-BD8A-704C86E4BDAB}" dt="2020-08-14T15:18:52.222" v="3" actId="2696"/>
        <pc:sldMkLst>
          <pc:docMk/>
          <pc:sldMk cId="1975394493" sldId="849"/>
        </pc:sldMkLst>
      </pc:sldChg>
      <pc:sldChg chg="modSp">
        <pc:chgData name="Andrea Lubberdink" userId="6bef7808-9d55-4099-ad47-9fd214d7b37c" providerId="ADAL" clId="{62C19E54-74DF-4720-BD8A-704C86E4BDAB}" dt="2020-08-17T18:46:42.305" v="182" actId="20577"/>
        <pc:sldMkLst>
          <pc:docMk/>
          <pc:sldMk cId="3540737674" sldId="853"/>
        </pc:sldMkLst>
        <pc:spChg chg="mod">
          <ac:chgData name="Andrea Lubberdink" userId="6bef7808-9d55-4099-ad47-9fd214d7b37c" providerId="ADAL" clId="{62C19E54-74DF-4720-BD8A-704C86E4BDAB}" dt="2020-08-17T18:46:42.305" v="182" actId="20577"/>
          <ac:spMkLst>
            <pc:docMk/>
            <pc:sldMk cId="3540737674" sldId="853"/>
            <ac:spMk id="10" creationId="{D6D99964-58E9-4362-8280-2BB79806BA92}"/>
          </ac:spMkLst>
        </pc:spChg>
      </pc:sldChg>
      <pc:sldChg chg="modSp">
        <pc:chgData name="Andrea Lubberdink" userId="6bef7808-9d55-4099-ad47-9fd214d7b37c" providerId="ADAL" clId="{62C19E54-74DF-4720-BD8A-704C86E4BDAB}" dt="2020-08-17T18:46:51.058" v="192" actId="20577"/>
        <pc:sldMkLst>
          <pc:docMk/>
          <pc:sldMk cId="2712860116" sldId="856"/>
        </pc:sldMkLst>
        <pc:spChg chg="mod">
          <ac:chgData name="Andrea Lubberdink" userId="6bef7808-9d55-4099-ad47-9fd214d7b37c" providerId="ADAL" clId="{62C19E54-74DF-4720-BD8A-704C86E4BDAB}" dt="2020-08-17T18:46:51.058" v="192" actId="20577"/>
          <ac:spMkLst>
            <pc:docMk/>
            <pc:sldMk cId="2712860116" sldId="856"/>
            <ac:spMk id="8" creationId="{4CBC2960-CE96-4E2E-BE29-859D04A95925}"/>
          </ac:spMkLst>
        </pc:spChg>
      </pc:sldChg>
      <pc:sldChg chg="addSp delSp modSp">
        <pc:chgData name="Andrea Lubberdink" userId="6bef7808-9d55-4099-ad47-9fd214d7b37c" providerId="ADAL" clId="{62C19E54-74DF-4720-BD8A-704C86E4BDAB}" dt="2020-08-17T18:46:54.994" v="197" actId="20577"/>
        <pc:sldMkLst>
          <pc:docMk/>
          <pc:sldMk cId="1180553354" sldId="857"/>
        </pc:sldMkLst>
        <pc:spChg chg="mod">
          <ac:chgData name="Andrea Lubberdink" userId="6bef7808-9d55-4099-ad47-9fd214d7b37c" providerId="ADAL" clId="{62C19E54-74DF-4720-BD8A-704C86E4BDAB}" dt="2020-08-17T18:46:54.994" v="197" actId="20577"/>
          <ac:spMkLst>
            <pc:docMk/>
            <pc:sldMk cId="1180553354" sldId="857"/>
            <ac:spMk id="11" creationId="{61249F85-D02D-4D69-8296-1179EDC0654A}"/>
          </ac:spMkLst>
        </pc:spChg>
        <pc:picChg chg="add del">
          <ac:chgData name="Andrea Lubberdink" userId="6bef7808-9d55-4099-ad47-9fd214d7b37c" providerId="ADAL" clId="{62C19E54-74DF-4720-BD8A-704C86E4BDAB}" dt="2020-08-17T15:45:01.890" v="177" actId="478"/>
          <ac:picMkLst>
            <pc:docMk/>
            <pc:sldMk cId="1180553354" sldId="857"/>
            <ac:picMk id="6" creationId="{D935EE92-54F2-4156-A75B-BBAABFF24F9D}"/>
          </ac:picMkLst>
        </pc:picChg>
      </pc:sldChg>
      <pc:sldChg chg="modSp">
        <pc:chgData name="Andrea Lubberdink" userId="6bef7808-9d55-4099-ad47-9fd214d7b37c" providerId="ADAL" clId="{62C19E54-74DF-4720-BD8A-704C86E4BDAB}" dt="2020-08-17T18:47:09.415" v="210" actId="1038"/>
        <pc:sldMkLst>
          <pc:docMk/>
          <pc:sldMk cId="203037315" sldId="859"/>
        </pc:sldMkLst>
        <pc:spChg chg="mod">
          <ac:chgData name="Andrea Lubberdink" userId="6bef7808-9d55-4099-ad47-9fd214d7b37c" providerId="ADAL" clId="{62C19E54-74DF-4720-BD8A-704C86E4BDAB}" dt="2020-08-17T18:47:04.485" v="202" actId="20577"/>
          <ac:spMkLst>
            <pc:docMk/>
            <pc:sldMk cId="203037315" sldId="859"/>
            <ac:spMk id="3" creationId="{76B75337-ACBC-49B8-B265-0FFDC8015928}"/>
          </ac:spMkLst>
        </pc:spChg>
        <pc:spChg chg="mod">
          <ac:chgData name="Andrea Lubberdink" userId="6bef7808-9d55-4099-ad47-9fd214d7b37c" providerId="ADAL" clId="{62C19E54-74DF-4720-BD8A-704C86E4BDAB}" dt="2020-08-17T18:47:09.415" v="210" actId="1038"/>
          <ac:spMkLst>
            <pc:docMk/>
            <pc:sldMk cId="203037315" sldId="859"/>
            <ac:spMk id="5" creationId="{111D93E3-398D-45DE-B317-9B2AF01A4F27}"/>
          </ac:spMkLst>
        </pc:spChg>
      </pc:sldChg>
      <pc:sldChg chg="modSp">
        <pc:chgData name="Andrea Lubberdink" userId="6bef7808-9d55-4099-ad47-9fd214d7b37c" providerId="ADAL" clId="{62C19E54-74DF-4720-BD8A-704C86E4BDAB}" dt="2020-08-17T18:46:46.650" v="187" actId="20577"/>
        <pc:sldMkLst>
          <pc:docMk/>
          <pc:sldMk cId="44286526" sldId="866"/>
        </pc:sldMkLst>
        <pc:spChg chg="mod">
          <ac:chgData name="Andrea Lubberdink" userId="6bef7808-9d55-4099-ad47-9fd214d7b37c" providerId="ADAL" clId="{62C19E54-74DF-4720-BD8A-704C86E4BDAB}" dt="2020-08-17T18:46:46.650" v="187" actId="20577"/>
          <ac:spMkLst>
            <pc:docMk/>
            <pc:sldMk cId="44286526" sldId="866"/>
            <ac:spMk id="10" creationId="{D6D99964-58E9-4362-8280-2BB79806BA92}"/>
          </ac:spMkLst>
        </pc:spChg>
      </pc:sldChg>
      <pc:sldChg chg="del">
        <pc:chgData name="Andrea Lubberdink" userId="6bef7808-9d55-4099-ad47-9fd214d7b37c" providerId="ADAL" clId="{62C19E54-74DF-4720-BD8A-704C86E4BDAB}" dt="2020-08-14T15:18:52.622" v="21" actId="2696"/>
        <pc:sldMkLst>
          <pc:docMk/>
          <pc:sldMk cId="748801632" sldId="867"/>
        </pc:sldMkLst>
      </pc:sldChg>
      <pc:sldChg chg="del">
        <pc:chgData name="Andrea Lubberdink" userId="6bef7808-9d55-4099-ad47-9fd214d7b37c" providerId="ADAL" clId="{62C19E54-74DF-4720-BD8A-704C86E4BDAB}" dt="2020-08-14T15:18:52.654" v="22" actId="2696"/>
        <pc:sldMkLst>
          <pc:docMk/>
          <pc:sldMk cId="4093873999" sldId="868"/>
        </pc:sldMkLst>
      </pc:sldChg>
      <pc:sldChg chg="del">
        <pc:chgData name="Andrea Lubberdink" userId="6bef7808-9d55-4099-ad47-9fd214d7b37c" providerId="ADAL" clId="{62C19E54-74DF-4720-BD8A-704C86E4BDAB}" dt="2020-08-14T15:18:52.834" v="26" actId="2696"/>
        <pc:sldMkLst>
          <pc:docMk/>
          <pc:sldMk cId="121607590" sldId="869"/>
        </pc:sldMkLst>
      </pc:sldChg>
      <pc:sldChg chg="del">
        <pc:chgData name="Andrea Lubberdink" userId="6bef7808-9d55-4099-ad47-9fd214d7b37c" providerId="ADAL" clId="{62C19E54-74DF-4720-BD8A-704C86E4BDAB}" dt="2020-08-14T15:18:52.794" v="25" actId="2696"/>
        <pc:sldMkLst>
          <pc:docMk/>
          <pc:sldMk cId="2138926492" sldId="870"/>
        </pc:sldMkLst>
      </pc:sldChg>
      <pc:sldChg chg="del">
        <pc:chgData name="Andrea Lubberdink" userId="6bef7808-9d55-4099-ad47-9fd214d7b37c" providerId="ADAL" clId="{62C19E54-74DF-4720-BD8A-704C86E4BDAB}" dt="2020-08-14T15:18:52.754" v="24" actId="2696"/>
        <pc:sldMkLst>
          <pc:docMk/>
          <pc:sldMk cId="1648651640" sldId="871"/>
        </pc:sldMkLst>
      </pc:sldChg>
      <pc:sldChg chg="del">
        <pc:chgData name="Andrea Lubberdink" userId="6bef7808-9d55-4099-ad47-9fd214d7b37c" providerId="ADAL" clId="{62C19E54-74DF-4720-BD8A-704C86E4BDAB}" dt="2020-08-14T15:18:53.467" v="55" actId="2696"/>
        <pc:sldMkLst>
          <pc:docMk/>
          <pc:sldMk cId="2181640088" sldId="872"/>
        </pc:sldMkLst>
      </pc:sldChg>
      <pc:sldChg chg="del">
        <pc:chgData name="Andrea Lubberdink" userId="6bef7808-9d55-4099-ad47-9fd214d7b37c" providerId="ADAL" clId="{62C19E54-74DF-4720-BD8A-704C86E4BDAB}" dt="2020-08-14T15:18:53.515" v="57" actId="2696"/>
        <pc:sldMkLst>
          <pc:docMk/>
          <pc:sldMk cId="2023655146" sldId="873"/>
        </pc:sldMkLst>
      </pc:sldChg>
      <pc:sldChg chg="del">
        <pc:chgData name="Andrea Lubberdink" userId="6bef7808-9d55-4099-ad47-9fd214d7b37c" providerId="ADAL" clId="{62C19E54-74DF-4720-BD8A-704C86E4BDAB}" dt="2020-08-14T15:18:53.676" v="61" actId="2696"/>
        <pc:sldMkLst>
          <pc:docMk/>
          <pc:sldMk cId="3677805398" sldId="874"/>
        </pc:sldMkLst>
      </pc:sldChg>
      <pc:sldChg chg="del">
        <pc:chgData name="Andrea Lubberdink" userId="6bef7808-9d55-4099-ad47-9fd214d7b37c" providerId="ADAL" clId="{62C19E54-74DF-4720-BD8A-704C86E4BDAB}" dt="2020-08-14T15:18:53.754" v="63" actId="2696"/>
        <pc:sldMkLst>
          <pc:docMk/>
          <pc:sldMk cId="2700014099" sldId="875"/>
        </pc:sldMkLst>
      </pc:sldChg>
      <pc:sldChg chg="del">
        <pc:chgData name="Andrea Lubberdink" userId="6bef7808-9d55-4099-ad47-9fd214d7b37c" providerId="ADAL" clId="{62C19E54-74DF-4720-BD8A-704C86E4BDAB}" dt="2020-08-14T15:18:53.792" v="64" actId="2696"/>
        <pc:sldMkLst>
          <pc:docMk/>
          <pc:sldMk cId="1336317521" sldId="876"/>
        </pc:sldMkLst>
      </pc:sldChg>
      <pc:sldChg chg="del">
        <pc:chgData name="Andrea Lubberdink" userId="6bef7808-9d55-4099-ad47-9fd214d7b37c" providerId="ADAL" clId="{62C19E54-74DF-4720-BD8A-704C86E4BDAB}" dt="2020-08-14T15:18:53.874" v="66" actId="2696"/>
        <pc:sldMkLst>
          <pc:docMk/>
          <pc:sldMk cId="1347112042" sldId="877"/>
        </pc:sldMkLst>
      </pc:sldChg>
      <pc:sldChg chg="del">
        <pc:chgData name="Andrea Lubberdink" userId="6bef7808-9d55-4099-ad47-9fd214d7b37c" providerId="ADAL" clId="{62C19E54-74DF-4720-BD8A-704C86E4BDAB}" dt="2020-08-14T15:18:54.548" v="105" actId="2696"/>
        <pc:sldMkLst>
          <pc:docMk/>
          <pc:sldMk cId="2877571225" sldId="878"/>
        </pc:sldMkLst>
      </pc:sldChg>
      <pc:sldChg chg="del">
        <pc:chgData name="Andrea Lubberdink" userId="6bef7808-9d55-4099-ad47-9fd214d7b37c" providerId="ADAL" clId="{62C19E54-74DF-4720-BD8A-704C86E4BDAB}" dt="2020-08-14T15:18:54.587" v="107" actId="2696"/>
        <pc:sldMkLst>
          <pc:docMk/>
          <pc:sldMk cId="612401448" sldId="879"/>
        </pc:sldMkLst>
      </pc:sldChg>
      <pc:sldChg chg="del">
        <pc:chgData name="Andrea Lubberdink" userId="6bef7808-9d55-4099-ad47-9fd214d7b37c" providerId="ADAL" clId="{62C19E54-74DF-4720-BD8A-704C86E4BDAB}" dt="2020-08-14T15:18:54.601" v="108" actId="2696"/>
        <pc:sldMkLst>
          <pc:docMk/>
          <pc:sldMk cId="1018929160" sldId="882"/>
        </pc:sldMkLst>
      </pc:sldChg>
      <pc:sldChg chg="del">
        <pc:chgData name="Andrea Lubberdink" userId="6bef7808-9d55-4099-ad47-9fd214d7b37c" providerId="ADAL" clId="{62C19E54-74DF-4720-BD8A-704C86E4BDAB}" dt="2020-08-14T15:18:54.617" v="109" actId="2696"/>
        <pc:sldMkLst>
          <pc:docMk/>
          <pc:sldMk cId="2612624204" sldId="884"/>
        </pc:sldMkLst>
      </pc:sldChg>
      <pc:sldChg chg="del">
        <pc:chgData name="Andrea Lubberdink" userId="6bef7808-9d55-4099-ad47-9fd214d7b37c" providerId="ADAL" clId="{62C19E54-74DF-4720-BD8A-704C86E4BDAB}" dt="2020-08-14T15:18:54.497" v="102" actId="2696"/>
        <pc:sldMkLst>
          <pc:docMk/>
          <pc:sldMk cId="1141282471" sldId="885"/>
        </pc:sldMkLst>
      </pc:sldChg>
      <pc:sldChg chg="del">
        <pc:chgData name="Andrea Lubberdink" userId="6bef7808-9d55-4099-ad47-9fd214d7b37c" providerId="ADAL" clId="{62C19E54-74DF-4720-BD8A-704C86E4BDAB}" dt="2020-08-14T15:18:54.842" v="123" actId="2696"/>
        <pc:sldMkLst>
          <pc:docMk/>
          <pc:sldMk cId="334992130" sldId="886"/>
        </pc:sldMkLst>
      </pc:sldChg>
      <pc:sldChg chg="modSp">
        <pc:chgData name="Andrea Lubberdink" userId="6bef7808-9d55-4099-ad47-9fd214d7b37c" providerId="ADAL" clId="{62C19E54-74DF-4720-BD8A-704C86E4BDAB}" dt="2020-08-17T15:35:04.296" v="161" actId="20577"/>
        <pc:sldMkLst>
          <pc:docMk/>
          <pc:sldMk cId="1004584619" sldId="887"/>
        </pc:sldMkLst>
        <pc:spChg chg="mod">
          <ac:chgData name="Andrea Lubberdink" userId="6bef7808-9d55-4099-ad47-9fd214d7b37c" providerId="ADAL" clId="{62C19E54-74DF-4720-BD8A-704C86E4BDAB}" dt="2020-08-17T15:35:04.296" v="161" actId="20577"/>
          <ac:spMkLst>
            <pc:docMk/>
            <pc:sldMk cId="1004584619" sldId="887"/>
            <ac:spMk id="10" creationId="{F1B14659-BDD3-443C-8B95-8B6921F63578}"/>
          </ac:spMkLst>
        </pc:spChg>
      </pc:sldChg>
    </pc:docChg>
  </pc:docChgLst>
  <pc:docChgLst>
    <pc:chgData name="Andrea" userId="6bef7808-9d55-4099-ad47-9fd214d7b37c" providerId="ADAL" clId="{3D6E341A-7D9F-42AD-8408-1B4EEE976771}"/>
    <pc:docChg chg="undo custSel addSld delSld modSld sldOrd">
      <pc:chgData name="Andrea" userId="6bef7808-9d55-4099-ad47-9fd214d7b37c" providerId="ADAL" clId="{3D6E341A-7D9F-42AD-8408-1B4EEE976771}" dt="2020-08-14T13:31:01.651" v="3649" actId="20577"/>
      <pc:docMkLst>
        <pc:docMk/>
      </pc:docMkLst>
      <pc:sldChg chg="del">
        <pc:chgData name="Andrea" userId="6bef7808-9d55-4099-ad47-9fd214d7b37c" providerId="ADAL" clId="{3D6E341A-7D9F-42AD-8408-1B4EEE976771}" dt="2020-08-13T15:10:53.837" v="1364" actId="2696"/>
        <pc:sldMkLst>
          <pc:docMk/>
          <pc:sldMk cId="2323787878" sldId="614"/>
        </pc:sldMkLst>
      </pc:sldChg>
      <pc:sldChg chg="addSp delSp modSp">
        <pc:chgData name="Andrea" userId="6bef7808-9d55-4099-ad47-9fd214d7b37c" providerId="ADAL" clId="{3D6E341A-7D9F-42AD-8408-1B4EEE976771}" dt="2020-08-13T15:18:33.606" v="1682" actId="20577"/>
        <pc:sldMkLst>
          <pc:docMk/>
          <pc:sldMk cId="4116760771" sldId="617"/>
        </pc:sldMkLst>
        <pc:spChg chg="del">
          <ac:chgData name="Andrea" userId="6bef7808-9d55-4099-ad47-9fd214d7b37c" providerId="ADAL" clId="{3D6E341A-7D9F-42AD-8408-1B4EEE976771}" dt="2020-08-13T15:17:08.948" v="1381" actId="478"/>
          <ac:spMkLst>
            <pc:docMk/>
            <pc:sldMk cId="4116760771" sldId="617"/>
            <ac:spMk id="6" creationId="{6B7FE8ED-BA75-4FA1-BD33-340A85DA6B6C}"/>
          </ac:spMkLst>
        </pc:spChg>
        <pc:spChg chg="add del">
          <ac:chgData name="Andrea" userId="6bef7808-9d55-4099-ad47-9fd214d7b37c" providerId="ADAL" clId="{3D6E341A-7D9F-42AD-8408-1B4EEE976771}" dt="2020-08-13T15:17:07.467" v="1380"/>
          <ac:spMkLst>
            <pc:docMk/>
            <pc:sldMk cId="4116760771" sldId="617"/>
            <ac:spMk id="7" creationId="{7F4739AF-E5F8-4207-9F01-3F26B3914AEA}"/>
          </ac:spMkLst>
        </pc:spChg>
        <pc:spChg chg="add mod">
          <ac:chgData name="Andrea" userId="6bef7808-9d55-4099-ad47-9fd214d7b37c" providerId="ADAL" clId="{3D6E341A-7D9F-42AD-8408-1B4EEE976771}" dt="2020-08-13T15:18:33.606" v="1682" actId="20577"/>
          <ac:spMkLst>
            <pc:docMk/>
            <pc:sldMk cId="4116760771" sldId="617"/>
            <ac:spMk id="8" creationId="{C09659E9-88E0-4DD5-B3B1-5101FBFF2FC9}"/>
          </ac:spMkLst>
        </pc:spChg>
        <pc:picChg chg="del mod">
          <ac:chgData name="Andrea" userId="6bef7808-9d55-4099-ad47-9fd214d7b37c" providerId="ADAL" clId="{3D6E341A-7D9F-42AD-8408-1B4EEE976771}" dt="2020-08-13T15:16:24.619" v="1374" actId="478"/>
          <ac:picMkLst>
            <pc:docMk/>
            <pc:sldMk cId="4116760771" sldId="617"/>
            <ac:picMk id="3" creationId="{B4418C12-0ADE-4ADB-B7CB-6DE3B41B5CC5}"/>
          </ac:picMkLst>
        </pc:picChg>
        <pc:picChg chg="add mod">
          <ac:chgData name="Andrea" userId="6bef7808-9d55-4099-ad47-9fd214d7b37c" providerId="ADAL" clId="{3D6E341A-7D9F-42AD-8408-1B4EEE976771}" dt="2020-08-13T15:16:52.654" v="1378" actId="14100"/>
          <ac:picMkLst>
            <pc:docMk/>
            <pc:sldMk cId="4116760771" sldId="617"/>
            <ac:picMk id="4" creationId="{8B5A2F05-00D4-4F74-8835-AA5B68076608}"/>
          </ac:picMkLst>
        </pc:picChg>
      </pc:sldChg>
      <pc:sldChg chg="addSp delSp modSp">
        <pc:chgData name="Andrea" userId="6bef7808-9d55-4099-ad47-9fd214d7b37c" providerId="ADAL" clId="{3D6E341A-7D9F-42AD-8408-1B4EEE976771}" dt="2020-08-14T08:21:22.088" v="1987" actId="20577"/>
        <pc:sldMkLst>
          <pc:docMk/>
          <pc:sldMk cId="737151932" sldId="625"/>
        </pc:sldMkLst>
        <pc:spChg chg="del mod">
          <ac:chgData name="Andrea" userId="6bef7808-9d55-4099-ad47-9fd214d7b37c" providerId="ADAL" clId="{3D6E341A-7D9F-42AD-8408-1B4EEE976771}" dt="2020-08-14T08:21:18.226" v="1984" actId="478"/>
          <ac:spMkLst>
            <pc:docMk/>
            <pc:sldMk cId="737151932" sldId="625"/>
            <ac:spMk id="6" creationId="{08387064-AF47-4EBC-9098-57314932714A}"/>
          </ac:spMkLst>
        </pc:spChg>
        <pc:spChg chg="add mod">
          <ac:chgData name="Andrea" userId="6bef7808-9d55-4099-ad47-9fd214d7b37c" providerId="ADAL" clId="{3D6E341A-7D9F-42AD-8408-1B4EEE976771}" dt="2020-08-14T08:21:22.088" v="1987" actId="20577"/>
          <ac:spMkLst>
            <pc:docMk/>
            <pc:sldMk cId="737151932" sldId="625"/>
            <ac:spMk id="8" creationId="{C91AAA8A-1F6C-4ECC-BA21-AE92FDCCA85E}"/>
          </ac:spMkLst>
        </pc:spChg>
      </pc:sldChg>
      <pc:sldChg chg="modSp">
        <pc:chgData name="Andrea" userId="6bef7808-9d55-4099-ad47-9fd214d7b37c" providerId="ADAL" clId="{3D6E341A-7D9F-42AD-8408-1B4EEE976771}" dt="2020-08-14T07:59:10.821" v="1844" actId="20577"/>
        <pc:sldMkLst>
          <pc:docMk/>
          <pc:sldMk cId="2423996508" sldId="626"/>
        </pc:sldMkLst>
        <pc:spChg chg="mod">
          <ac:chgData name="Andrea" userId="6bef7808-9d55-4099-ad47-9fd214d7b37c" providerId="ADAL" clId="{3D6E341A-7D9F-42AD-8408-1B4EEE976771}" dt="2020-08-14T07:59:10.821" v="1844" actId="20577"/>
          <ac:spMkLst>
            <pc:docMk/>
            <pc:sldMk cId="2423996508" sldId="626"/>
            <ac:spMk id="2" creationId="{E7A1EA83-56E5-4EBF-BB41-8D6390BD5358}"/>
          </ac:spMkLst>
        </pc:spChg>
      </pc:sldChg>
      <pc:sldChg chg="modSp">
        <pc:chgData name="Andrea" userId="6bef7808-9d55-4099-ad47-9fd214d7b37c" providerId="ADAL" clId="{3D6E341A-7D9F-42AD-8408-1B4EEE976771}" dt="2020-08-14T08:37:29.474" v="2465" actId="20577"/>
        <pc:sldMkLst>
          <pc:docMk/>
          <pc:sldMk cId="12091048" sldId="628"/>
        </pc:sldMkLst>
        <pc:spChg chg="mod">
          <ac:chgData name="Andrea" userId="6bef7808-9d55-4099-ad47-9fd214d7b37c" providerId="ADAL" clId="{3D6E341A-7D9F-42AD-8408-1B4EEE976771}" dt="2020-08-14T08:37:29.474" v="2465" actId="20577"/>
          <ac:spMkLst>
            <pc:docMk/>
            <pc:sldMk cId="12091048" sldId="628"/>
            <ac:spMk id="6" creationId="{0784DC4B-4125-4EC3-AC0C-1E7F94BAAEA6}"/>
          </ac:spMkLst>
        </pc:spChg>
      </pc:sldChg>
      <pc:sldChg chg="modSp">
        <pc:chgData name="Andrea" userId="6bef7808-9d55-4099-ad47-9fd214d7b37c" providerId="ADAL" clId="{3D6E341A-7D9F-42AD-8408-1B4EEE976771}" dt="2020-08-14T08:37:47.043" v="2487" actId="20577"/>
        <pc:sldMkLst>
          <pc:docMk/>
          <pc:sldMk cId="3081660932" sldId="630"/>
        </pc:sldMkLst>
        <pc:spChg chg="mod">
          <ac:chgData name="Andrea" userId="6bef7808-9d55-4099-ad47-9fd214d7b37c" providerId="ADAL" clId="{3D6E341A-7D9F-42AD-8408-1B4EEE976771}" dt="2020-08-14T08:37:47.043" v="2487" actId="20577"/>
          <ac:spMkLst>
            <pc:docMk/>
            <pc:sldMk cId="3081660932" sldId="630"/>
            <ac:spMk id="3" creationId="{E52A03D3-627C-47D4-A2BB-5DCB55533E94}"/>
          </ac:spMkLst>
        </pc:spChg>
      </pc:sldChg>
      <pc:sldChg chg="modSp">
        <pc:chgData name="Andrea" userId="6bef7808-9d55-4099-ad47-9fd214d7b37c" providerId="ADAL" clId="{3D6E341A-7D9F-42AD-8408-1B4EEE976771}" dt="2020-08-14T08:40:57.774" v="2725" actId="120"/>
        <pc:sldMkLst>
          <pc:docMk/>
          <pc:sldMk cId="2966400150" sldId="631"/>
        </pc:sldMkLst>
        <pc:spChg chg="mod">
          <ac:chgData name="Andrea" userId="6bef7808-9d55-4099-ad47-9fd214d7b37c" providerId="ADAL" clId="{3D6E341A-7D9F-42AD-8408-1B4EEE976771}" dt="2020-08-14T08:40:57.774" v="2725" actId="120"/>
          <ac:spMkLst>
            <pc:docMk/>
            <pc:sldMk cId="2966400150" sldId="631"/>
            <ac:spMk id="2" creationId="{50627E52-20A8-4576-8AD7-658ACDE6E3CC}"/>
          </ac:spMkLst>
        </pc:spChg>
      </pc:sldChg>
      <pc:sldChg chg="addSp modSp add del">
        <pc:chgData name="Andrea" userId="6bef7808-9d55-4099-ad47-9fd214d7b37c" providerId="ADAL" clId="{3D6E341A-7D9F-42AD-8408-1B4EEE976771}" dt="2020-08-14T12:23:48.710" v="2993" actId="14100"/>
        <pc:sldMkLst>
          <pc:docMk/>
          <pc:sldMk cId="4007601043" sldId="633"/>
        </pc:sldMkLst>
        <pc:spChg chg="add mod">
          <ac:chgData name="Andrea" userId="6bef7808-9d55-4099-ad47-9fd214d7b37c" providerId="ADAL" clId="{3D6E341A-7D9F-42AD-8408-1B4EEE976771}" dt="2020-08-14T12:21:59.233" v="2981" actId="14100"/>
          <ac:spMkLst>
            <pc:docMk/>
            <pc:sldMk cId="4007601043" sldId="633"/>
            <ac:spMk id="2" creationId="{D62D0CB5-3037-46BB-8732-0D3E5E99515B}"/>
          </ac:spMkLst>
        </pc:spChg>
        <pc:picChg chg="add mod">
          <ac:chgData name="Andrea" userId="6bef7808-9d55-4099-ad47-9fd214d7b37c" providerId="ADAL" clId="{3D6E341A-7D9F-42AD-8408-1B4EEE976771}" dt="2020-08-14T12:23:48.710" v="2993" actId="14100"/>
          <ac:picMkLst>
            <pc:docMk/>
            <pc:sldMk cId="4007601043" sldId="633"/>
            <ac:picMk id="3" creationId="{A06516DE-EA0F-4B93-B64F-8D76243968CC}"/>
          </ac:picMkLst>
        </pc:picChg>
      </pc:sldChg>
      <pc:sldChg chg="modSp del">
        <pc:chgData name="Andrea" userId="6bef7808-9d55-4099-ad47-9fd214d7b37c" providerId="ADAL" clId="{3D6E341A-7D9F-42AD-8408-1B4EEE976771}" dt="2020-08-13T11:54:14.676" v="858" actId="2696"/>
        <pc:sldMkLst>
          <pc:docMk/>
          <pc:sldMk cId="707571661" sldId="656"/>
        </pc:sldMkLst>
        <pc:spChg chg="mod">
          <ac:chgData name="Andrea" userId="6bef7808-9d55-4099-ad47-9fd214d7b37c" providerId="ADAL" clId="{3D6E341A-7D9F-42AD-8408-1B4EEE976771}" dt="2020-08-13T11:54:12.267" v="857" actId="1076"/>
          <ac:spMkLst>
            <pc:docMk/>
            <pc:sldMk cId="707571661" sldId="656"/>
            <ac:spMk id="2" creationId="{E3FBB758-601E-4637-9C29-1FD0F3BC4A85}"/>
          </ac:spMkLst>
        </pc:spChg>
      </pc:sldChg>
      <pc:sldChg chg="addSp modSp">
        <pc:chgData name="Andrea" userId="6bef7808-9d55-4099-ad47-9fd214d7b37c" providerId="ADAL" clId="{3D6E341A-7D9F-42AD-8408-1B4EEE976771}" dt="2020-08-13T15:04:59.831" v="1263" actId="1076"/>
        <pc:sldMkLst>
          <pc:docMk/>
          <pc:sldMk cId="1270304645" sldId="675"/>
        </pc:sldMkLst>
        <pc:spChg chg="add mod">
          <ac:chgData name="Andrea" userId="6bef7808-9d55-4099-ad47-9fd214d7b37c" providerId="ADAL" clId="{3D6E341A-7D9F-42AD-8408-1B4EEE976771}" dt="2020-08-13T15:04:55.320" v="1261" actId="208"/>
          <ac:spMkLst>
            <pc:docMk/>
            <pc:sldMk cId="1270304645" sldId="675"/>
            <ac:spMk id="3" creationId="{EA77D015-AF5B-4376-8C66-EE88AFF92DE9}"/>
          </ac:spMkLst>
        </pc:spChg>
        <pc:spChg chg="add mod">
          <ac:chgData name="Andrea" userId="6bef7808-9d55-4099-ad47-9fd214d7b37c" providerId="ADAL" clId="{3D6E341A-7D9F-42AD-8408-1B4EEE976771}" dt="2020-08-13T15:04:59.831" v="1263" actId="1076"/>
          <ac:spMkLst>
            <pc:docMk/>
            <pc:sldMk cId="1270304645" sldId="675"/>
            <ac:spMk id="9" creationId="{630230A4-68A6-4C0F-B8BA-2497D214EBF1}"/>
          </ac:spMkLst>
        </pc:spChg>
      </pc:sldChg>
      <pc:sldChg chg="addSp modSp">
        <pc:chgData name="Andrea" userId="6bef7808-9d55-4099-ad47-9fd214d7b37c" providerId="ADAL" clId="{3D6E341A-7D9F-42AD-8408-1B4EEE976771}" dt="2020-08-13T15:05:36.882" v="1271" actId="208"/>
        <pc:sldMkLst>
          <pc:docMk/>
          <pc:sldMk cId="2998470349" sldId="677"/>
        </pc:sldMkLst>
        <pc:spChg chg="add mod">
          <ac:chgData name="Andrea" userId="6bef7808-9d55-4099-ad47-9fd214d7b37c" providerId="ADAL" clId="{3D6E341A-7D9F-42AD-8408-1B4EEE976771}" dt="2020-08-13T15:05:36.882" v="1271" actId="208"/>
          <ac:spMkLst>
            <pc:docMk/>
            <pc:sldMk cId="2998470349" sldId="677"/>
            <ac:spMk id="3" creationId="{66720726-08B8-4555-9CA1-993190FB93BF}"/>
          </ac:spMkLst>
        </pc:spChg>
        <pc:spChg chg="add">
          <ac:chgData name="Andrea" userId="6bef7808-9d55-4099-ad47-9fd214d7b37c" providerId="ADAL" clId="{3D6E341A-7D9F-42AD-8408-1B4EEE976771}" dt="2020-08-13T15:05:15.678" v="1266"/>
          <ac:spMkLst>
            <pc:docMk/>
            <pc:sldMk cId="2998470349" sldId="677"/>
            <ac:spMk id="11" creationId="{1064E23F-302A-44B7-858A-A8AC2A5363AA}"/>
          </ac:spMkLst>
        </pc:spChg>
      </pc:sldChg>
      <pc:sldChg chg="addSp delSp modSp">
        <pc:chgData name="Andrea" userId="6bef7808-9d55-4099-ad47-9fd214d7b37c" providerId="ADAL" clId="{3D6E341A-7D9F-42AD-8408-1B4EEE976771}" dt="2020-08-13T15:06:31.460" v="1276" actId="478"/>
        <pc:sldMkLst>
          <pc:docMk/>
          <pc:sldMk cId="2686398432" sldId="678"/>
        </pc:sldMkLst>
        <pc:spChg chg="del">
          <ac:chgData name="Andrea" userId="6bef7808-9d55-4099-ad47-9fd214d7b37c" providerId="ADAL" clId="{3D6E341A-7D9F-42AD-8408-1B4EEE976771}" dt="2020-08-13T15:06:31.460" v="1276" actId="478"/>
          <ac:spMkLst>
            <pc:docMk/>
            <pc:sldMk cId="2686398432" sldId="678"/>
            <ac:spMk id="3" creationId="{3432435F-D8B2-48E3-85A2-BAED2ED21ABB}"/>
          </ac:spMkLst>
        </pc:spChg>
        <pc:spChg chg="add mod">
          <ac:chgData name="Andrea" userId="6bef7808-9d55-4099-ad47-9fd214d7b37c" providerId="ADAL" clId="{3D6E341A-7D9F-42AD-8408-1B4EEE976771}" dt="2020-08-13T15:05:48.615" v="1273" actId="14100"/>
          <ac:spMkLst>
            <pc:docMk/>
            <pc:sldMk cId="2686398432" sldId="678"/>
            <ac:spMk id="12" creationId="{EAFE3A08-8093-497C-BC4F-DF953D4E509F}"/>
          </ac:spMkLst>
        </pc:spChg>
      </pc:sldChg>
      <pc:sldChg chg="addSp">
        <pc:chgData name="Andrea" userId="6bef7808-9d55-4099-ad47-9fd214d7b37c" providerId="ADAL" clId="{3D6E341A-7D9F-42AD-8408-1B4EEE976771}" dt="2020-08-13T15:05:14.214" v="1265"/>
        <pc:sldMkLst>
          <pc:docMk/>
          <pc:sldMk cId="4219318284" sldId="679"/>
        </pc:sldMkLst>
        <pc:spChg chg="add">
          <ac:chgData name="Andrea" userId="6bef7808-9d55-4099-ad47-9fd214d7b37c" providerId="ADAL" clId="{3D6E341A-7D9F-42AD-8408-1B4EEE976771}" dt="2020-08-13T15:05:09.941" v="1264"/>
          <ac:spMkLst>
            <pc:docMk/>
            <pc:sldMk cId="4219318284" sldId="679"/>
            <ac:spMk id="9" creationId="{9938A069-4B17-428F-8904-7B4BF933383A}"/>
          </ac:spMkLst>
        </pc:spChg>
        <pc:spChg chg="add">
          <ac:chgData name="Andrea" userId="6bef7808-9d55-4099-ad47-9fd214d7b37c" providerId="ADAL" clId="{3D6E341A-7D9F-42AD-8408-1B4EEE976771}" dt="2020-08-13T15:05:14.214" v="1265"/>
          <ac:spMkLst>
            <pc:docMk/>
            <pc:sldMk cId="4219318284" sldId="679"/>
            <ac:spMk id="11" creationId="{62BF58E1-B67A-4F79-B5BE-4A99622E9E56}"/>
          </ac:spMkLst>
        </pc:spChg>
      </pc:sldChg>
      <pc:sldChg chg="delSp">
        <pc:chgData name="Andrea" userId="6bef7808-9d55-4099-ad47-9fd214d7b37c" providerId="ADAL" clId="{3D6E341A-7D9F-42AD-8408-1B4EEE976771}" dt="2020-08-13T15:07:04.049" v="1279" actId="478"/>
        <pc:sldMkLst>
          <pc:docMk/>
          <pc:sldMk cId="3848028181" sldId="680"/>
        </pc:sldMkLst>
        <pc:spChg chg="del">
          <ac:chgData name="Andrea" userId="6bef7808-9d55-4099-ad47-9fd214d7b37c" providerId="ADAL" clId="{3D6E341A-7D9F-42AD-8408-1B4EEE976771}" dt="2020-08-13T15:07:04.049" v="1279" actId="478"/>
          <ac:spMkLst>
            <pc:docMk/>
            <pc:sldMk cId="3848028181" sldId="680"/>
            <ac:spMk id="14" creationId="{12E52D2B-1DC2-4736-8679-3889BC384269}"/>
          </ac:spMkLst>
        </pc:spChg>
      </pc:sldChg>
      <pc:sldChg chg="modSp">
        <pc:chgData name="Andrea" userId="6bef7808-9d55-4099-ad47-9fd214d7b37c" providerId="ADAL" clId="{3D6E341A-7D9F-42AD-8408-1B4EEE976771}" dt="2020-08-13T15:07:45.781" v="1314" actId="20577"/>
        <pc:sldMkLst>
          <pc:docMk/>
          <pc:sldMk cId="103883262" sldId="688"/>
        </pc:sldMkLst>
        <pc:spChg chg="mod">
          <ac:chgData name="Andrea" userId="6bef7808-9d55-4099-ad47-9fd214d7b37c" providerId="ADAL" clId="{3D6E341A-7D9F-42AD-8408-1B4EEE976771}" dt="2020-08-13T15:07:45.781" v="1314" actId="20577"/>
          <ac:spMkLst>
            <pc:docMk/>
            <pc:sldMk cId="103883262" sldId="688"/>
            <ac:spMk id="12" creationId="{6A929901-81B3-4964-8FAC-518F49278CEB}"/>
          </ac:spMkLst>
        </pc:spChg>
      </pc:sldChg>
      <pc:sldChg chg="del">
        <pc:chgData name="Andrea" userId="6bef7808-9d55-4099-ad47-9fd214d7b37c" providerId="ADAL" clId="{3D6E341A-7D9F-42AD-8408-1B4EEE976771}" dt="2020-08-13T12:01:29.831" v="1110" actId="2696"/>
        <pc:sldMkLst>
          <pc:docMk/>
          <pc:sldMk cId="2473362755" sldId="693"/>
        </pc:sldMkLst>
      </pc:sldChg>
      <pc:sldChg chg="addSp delSp modSp">
        <pc:chgData name="Andrea" userId="6bef7808-9d55-4099-ad47-9fd214d7b37c" providerId="ADAL" clId="{3D6E341A-7D9F-42AD-8408-1B4EEE976771}" dt="2020-08-13T11:55:24.532" v="868" actId="478"/>
        <pc:sldMkLst>
          <pc:docMk/>
          <pc:sldMk cId="550998422" sldId="694"/>
        </pc:sldMkLst>
        <pc:spChg chg="mod">
          <ac:chgData name="Andrea" userId="6bef7808-9d55-4099-ad47-9fd214d7b37c" providerId="ADAL" clId="{3D6E341A-7D9F-42AD-8408-1B4EEE976771}" dt="2020-08-13T11:53:48.231" v="856" actId="1076"/>
          <ac:spMkLst>
            <pc:docMk/>
            <pc:sldMk cId="550998422" sldId="694"/>
            <ac:spMk id="3" creationId="{C86B1714-3939-49F9-9F0E-0718B45A6D52}"/>
          </ac:spMkLst>
        </pc:spChg>
        <pc:spChg chg="add mod">
          <ac:chgData name="Andrea" userId="6bef7808-9d55-4099-ad47-9fd214d7b37c" providerId="ADAL" clId="{3D6E341A-7D9F-42AD-8408-1B4EEE976771}" dt="2020-08-13T11:54:26.026" v="862" actId="208"/>
          <ac:spMkLst>
            <pc:docMk/>
            <pc:sldMk cId="550998422" sldId="694"/>
            <ac:spMk id="4" creationId="{484F44A5-9622-43B7-9FEC-F1A486C4C430}"/>
          </ac:spMkLst>
        </pc:spChg>
        <pc:picChg chg="add del mod">
          <ac:chgData name="Andrea" userId="6bef7808-9d55-4099-ad47-9fd214d7b37c" providerId="ADAL" clId="{3D6E341A-7D9F-42AD-8408-1B4EEE976771}" dt="2020-08-13T11:55:24.532" v="868" actId="478"/>
          <ac:picMkLst>
            <pc:docMk/>
            <pc:sldMk cId="550998422" sldId="694"/>
            <ac:picMk id="2" creationId="{01A4F4C2-67B0-405C-A544-F5FD0AABDF2B}"/>
          </ac:picMkLst>
        </pc:picChg>
        <pc:picChg chg="mod">
          <ac:chgData name="Andrea" userId="6bef7808-9d55-4099-ad47-9fd214d7b37c" providerId="ADAL" clId="{3D6E341A-7D9F-42AD-8408-1B4EEE976771}" dt="2020-08-13T09:31:03.131" v="758" actId="14100"/>
          <ac:picMkLst>
            <pc:docMk/>
            <pc:sldMk cId="550998422" sldId="694"/>
            <ac:picMk id="5" creationId="{8634F1F9-BDC4-41C7-8984-A42DD29DC267}"/>
          </ac:picMkLst>
        </pc:picChg>
        <pc:picChg chg="add mod">
          <ac:chgData name="Andrea" userId="6bef7808-9d55-4099-ad47-9fd214d7b37c" providerId="ADAL" clId="{3D6E341A-7D9F-42AD-8408-1B4EEE976771}" dt="2020-08-13T11:53:33.068" v="851" actId="1076"/>
          <ac:picMkLst>
            <pc:docMk/>
            <pc:sldMk cId="550998422" sldId="694"/>
            <ac:picMk id="1026" creationId="{D1A01C6B-61DF-4E42-A90B-E6F0A9E84004}"/>
          </ac:picMkLst>
        </pc:picChg>
        <pc:picChg chg="add del">
          <ac:chgData name="Andrea" userId="6bef7808-9d55-4099-ad47-9fd214d7b37c" providerId="ADAL" clId="{3D6E341A-7D9F-42AD-8408-1B4EEE976771}" dt="2020-08-13T11:52:48.802" v="802" actId="478"/>
          <ac:picMkLst>
            <pc:docMk/>
            <pc:sldMk cId="550998422" sldId="694"/>
            <ac:picMk id="1028" creationId="{788817F6-B719-46BD-9F22-DD62497BDB3C}"/>
          </ac:picMkLst>
        </pc:picChg>
      </pc:sldChg>
      <pc:sldChg chg="del">
        <pc:chgData name="Andrea" userId="6bef7808-9d55-4099-ad47-9fd214d7b37c" providerId="ADAL" clId="{3D6E341A-7D9F-42AD-8408-1B4EEE976771}" dt="2020-08-13T12:01:31.143" v="1111" actId="2696"/>
        <pc:sldMkLst>
          <pc:docMk/>
          <pc:sldMk cId="813280593" sldId="695"/>
        </pc:sldMkLst>
      </pc:sldChg>
      <pc:sldChg chg="del">
        <pc:chgData name="Andrea" userId="6bef7808-9d55-4099-ad47-9fd214d7b37c" providerId="ADAL" clId="{3D6E341A-7D9F-42AD-8408-1B4EEE976771}" dt="2020-08-13T12:01:26.908" v="1109" actId="2696"/>
        <pc:sldMkLst>
          <pc:docMk/>
          <pc:sldMk cId="1266585431" sldId="696"/>
        </pc:sldMkLst>
      </pc:sldChg>
      <pc:sldChg chg="addSp modSp">
        <pc:chgData name="Andrea" userId="6bef7808-9d55-4099-ad47-9fd214d7b37c" providerId="ADAL" clId="{3D6E341A-7D9F-42AD-8408-1B4EEE976771}" dt="2020-08-13T12:06:04.192" v="1128" actId="208"/>
        <pc:sldMkLst>
          <pc:docMk/>
          <pc:sldMk cId="2542756407" sldId="697"/>
        </pc:sldMkLst>
        <pc:spChg chg="mod">
          <ac:chgData name="Andrea" userId="6bef7808-9d55-4099-ad47-9fd214d7b37c" providerId="ADAL" clId="{3D6E341A-7D9F-42AD-8408-1B4EEE976771}" dt="2020-08-13T12:01:21.054" v="1108" actId="1076"/>
          <ac:spMkLst>
            <pc:docMk/>
            <pc:sldMk cId="2542756407" sldId="697"/>
            <ac:spMk id="2" creationId="{3F377A8A-F465-4F22-9839-B6D736E86AE2}"/>
          </ac:spMkLst>
        </pc:spChg>
        <pc:spChg chg="add mod">
          <ac:chgData name="Andrea" userId="6bef7808-9d55-4099-ad47-9fd214d7b37c" providerId="ADAL" clId="{3D6E341A-7D9F-42AD-8408-1B4EEE976771}" dt="2020-08-13T12:05:49.262" v="1125" actId="14100"/>
          <ac:spMkLst>
            <pc:docMk/>
            <pc:sldMk cId="2542756407" sldId="697"/>
            <ac:spMk id="4" creationId="{37A847A2-9695-4AFD-8C83-2CB3CAD598F8}"/>
          </ac:spMkLst>
        </pc:spChg>
        <pc:spChg chg="add mod">
          <ac:chgData name="Andrea" userId="6bef7808-9d55-4099-ad47-9fd214d7b37c" providerId="ADAL" clId="{3D6E341A-7D9F-42AD-8408-1B4EEE976771}" dt="2020-08-13T12:06:04.192" v="1128" actId="208"/>
          <ac:spMkLst>
            <pc:docMk/>
            <pc:sldMk cId="2542756407" sldId="697"/>
            <ac:spMk id="5" creationId="{C2E67BE1-F80A-4D9B-AC5F-2D0A669BCC2D}"/>
          </ac:spMkLst>
        </pc:spChg>
        <pc:spChg chg="mod">
          <ac:chgData name="Andrea" userId="6bef7808-9d55-4099-ad47-9fd214d7b37c" providerId="ADAL" clId="{3D6E341A-7D9F-42AD-8408-1B4EEE976771}" dt="2020-08-13T12:02:06.695" v="1115" actId="20577"/>
          <ac:spMkLst>
            <pc:docMk/>
            <pc:sldMk cId="2542756407" sldId="697"/>
            <ac:spMk id="7" creationId="{DA2A9C3E-1C0B-434D-BC9F-4BEAAF8836CA}"/>
          </ac:spMkLst>
        </pc:spChg>
      </pc:sldChg>
      <pc:sldChg chg="modSp">
        <pc:chgData name="Andrea" userId="6bef7808-9d55-4099-ad47-9fd214d7b37c" providerId="ADAL" clId="{3D6E341A-7D9F-42AD-8408-1B4EEE976771}" dt="2020-08-13T15:00:39.252" v="1194" actId="2711"/>
        <pc:sldMkLst>
          <pc:docMk/>
          <pc:sldMk cId="4093712788" sldId="698"/>
        </pc:sldMkLst>
        <pc:spChg chg="mod">
          <ac:chgData name="Andrea" userId="6bef7808-9d55-4099-ad47-9fd214d7b37c" providerId="ADAL" clId="{3D6E341A-7D9F-42AD-8408-1B4EEE976771}" dt="2020-08-13T15:00:39.252" v="1194" actId="2711"/>
          <ac:spMkLst>
            <pc:docMk/>
            <pc:sldMk cId="4093712788" sldId="698"/>
            <ac:spMk id="2" creationId="{F50CB35C-FC10-4955-9E6A-02291B2D19AB}"/>
          </ac:spMkLst>
        </pc:spChg>
      </pc:sldChg>
      <pc:sldChg chg="addSp modSp">
        <pc:chgData name="Andrea" userId="6bef7808-9d55-4099-ad47-9fd214d7b37c" providerId="ADAL" clId="{3D6E341A-7D9F-42AD-8408-1B4EEE976771}" dt="2020-08-13T15:01:58.355" v="1197" actId="208"/>
        <pc:sldMkLst>
          <pc:docMk/>
          <pc:sldMk cId="2193171708" sldId="719"/>
        </pc:sldMkLst>
        <pc:spChg chg="add mod">
          <ac:chgData name="Andrea" userId="6bef7808-9d55-4099-ad47-9fd214d7b37c" providerId="ADAL" clId="{3D6E341A-7D9F-42AD-8408-1B4EEE976771}" dt="2020-08-13T15:01:58.355" v="1197" actId="208"/>
          <ac:spMkLst>
            <pc:docMk/>
            <pc:sldMk cId="2193171708" sldId="719"/>
            <ac:spMk id="3" creationId="{3F00A309-04BD-49E5-BB46-2B2A19FA4156}"/>
          </ac:spMkLst>
        </pc:spChg>
      </pc:sldChg>
      <pc:sldChg chg="modSp">
        <pc:chgData name="Andrea" userId="6bef7808-9d55-4099-ad47-9fd214d7b37c" providerId="ADAL" clId="{3D6E341A-7D9F-42AD-8408-1B4EEE976771}" dt="2020-08-14T08:29:40.385" v="2116" actId="20577"/>
        <pc:sldMkLst>
          <pc:docMk/>
          <pc:sldMk cId="161780655" sldId="738"/>
        </pc:sldMkLst>
        <pc:spChg chg="mod">
          <ac:chgData name="Andrea" userId="6bef7808-9d55-4099-ad47-9fd214d7b37c" providerId="ADAL" clId="{3D6E341A-7D9F-42AD-8408-1B4EEE976771}" dt="2020-08-14T08:29:40.385" v="2116" actId="20577"/>
          <ac:spMkLst>
            <pc:docMk/>
            <pc:sldMk cId="161780655" sldId="738"/>
            <ac:spMk id="10" creationId="{8C96F144-59B1-4457-AEC6-F8C53B6D516C}"/>
          </ac:spMkLst>
        </pc:spChg>
      </pc:sldChg>
      <pc:sldChg chg="modSp">
        <pc:chgData name="Andrea" userId="6bef7808-9d55-4099-ad47-9fd214d7b37c" providerId="ADAL" clId="{3D6E341A-7D9F-42AD-8408-1B4EEE976771}" dt="2020-08-14T08:32:11.021" v="2344" actId="20577"/>
        <pc:sldMkLst>
          <pc:docMk/>
          <pc:sldMk cId="132627957" sldId="740"/>
        </pc:sldMkLst>
        <pc:spChg chg="mod">
          <ac:chgData name="Andrea" userId="6bef7808-9d55-4099-ad47-9fd214d7b37c" providerId="ADAL" clId="{3D6E341A-7D9F-42AD-8408-1B4EEE976771}" dt="2020-08-14T08:32:11.021" v="2344" actId="20577"/>
          <ac:spMkLst>
            <pc:docMk/>
            <pc:sldMk cId="132627957" sldId="740"/>
            <ac:spMk id="40" creationId="{674DCFA8-C575-433E-902A-B08F049776BC}"/>
          </ac:spMkLst>
        </pc:spChg>
      </pc:sldChg>
      <pc:sldChg chg="delSp modSp">
        <pc:chgData name="Andrea" userId="6bef7808-9d55-4099-ad47-9fd214d7b37c" providerId="ADAL" clId="{3D6E341A-7D9F-42AD-8408-1B4EEE976771}" dt="2020-08-14T08:33:11.273" v="2354" actId="478"/>
        <pc:sldMkLst>
          <pc:docMk/>
          <pc:sldMk cId="1896042424" sldId="758"/>
        </pc:sldMkLst>
        <pc:spChg chg="del">
          <ac:chgData name="Andrea" userId="6bef7808-9d55-4099-ad47-9fd214d7b37c" providerId="ADAL" clId="{3D6E341A-7D9F-42AD-8408-1B4EEE976771}" dt="2020-08-14T08:33:11.273" v="2354" actId="478"/>
          <ac:spMkLst>
            <pc:docMk/>
            <pc:sldMk cId="1896042424" sldId="758"/>
            <ac:spMk id="2" creationId="{88F08920-F0CD-4AE0-B4FA-67EB7E5377A6}"/>
          </ac:spMkLst>
        </pc:spChg>
        <pc:spChg chg="mod">
          <ac:chgData name="Andrea" userId="6bef7808-9d55-4099-ad47-9fd214d7b37c" providerId="ADAL" clId="{3D6E341A-7D9F-42AD-8408-1B4EEE976771}" dt="2020-08-14T08:33:08.248" v="2353" actId="20577"/>
          <ac:spMkLst>
            <pc:docMk/>
            <pc:sldMk cId="1896042424" sldId="758"/>
            <ac:spMk id="6" creationId="{30B31BBA-76FD-407F-9827-8A0DEB243263}"/>
          </ac:spMkLst>
        </pc:spChg>
      </pc:sldChg>
      <pc:sldChg chg="delSp modSp">
        <pc:chgData name="Andrea" userId="6bef7808-9d55-4099-ad47-9fd214d7b37c" providerId="ADAL" clId="{3D6E341A-7D9F-42AD-8408-1B4EEE976771}" dt="2020-08-13T15:18:38.324" v="1683" actId="20577"/>
        <pc:sldMkLst>
          <pc:docMk/>
          <pc:sldMk cId="3490043402" sldId="760"/>
        </pc:sldMkLst>
        <pc:spChg chg="mod">
          <ac:chgData name="Andrea" userId="6bef7808-9d55-4099-ad47-9fd214d7b37c" providerId="ADAL" clId="{3D6E341A-7D9F-42AD-8408-1B4EEE976771}" dt="2020-08-13T15:18:38.324" v="1683" actId="20577"/>
          <ac:spMkLst>
            <pc:docMk/>
            <pc:sldMk cId="3490043402" sldId="760"/>
            <ac:spMk id="11" creationId="{B6276ACB-A2BA-4183-A7FF-809A91712BDB}"/>
          </ac:spMkLst>
        </pc:spChg>
        <pc:spChg chg="del">
          <ac:chgData name="Andrea" userId="6bef7808-9d55-4099-ad47-9fd214d7b37c" providerId="ADAL" clId="{3D6E341A-7D9F-42AD-8408-1B4EEE976771}" dt="2020-08-13T15:12:19.576" v="1366" actId="478"/>
          <ac:spMkLst>
            <pc:docMk/>
            <pc:sldMk cId="3490043402" sldId="760"/>
            <ac:spMk id="12" creationId="{7C06362F-1AF9-4A78-8A25-249043869D55}"/>
          </ac:spMkLst>
        </pc:spChg>
      </pc:sldChg>
      <pc:sldChg chg="addSp delSp modSp">
        <pc:chgData name="Andrea" userId="6bef7808-9d55-4099-ad47-9fd214d7b37c" providerId="ADAL" clId="{3D6E341A-7D9F-42AD-8408-1B4EEE976771}" dt="2020-08-13T15:32:00.425" v="1727" actId="20577"/>
        <pc:sldMkLst>
          <pc:docMk/>
          <pc:sldMk cId="1150904473" sldId="761"/>
        </pc:sldMkLst>
        <pc:spChg chg="add mod">
          <ac:chgData name="Andrea" userId="6bef7808-9d55-4099-ad47-9fd214d7b37c" providerId="ADAL" clId="{3D6E341A-7D9F-42AD-8408-1B4EEE976771}" dt="2020-08-13T15:32:00.425" v="1727" actId="20577"/>
          <ac:spMkLst>
            <pc:docMk/>
            <pc:sldMk cId="1150904473" sldId="761"/>
            <ac:spMk id="4" creationId="{0AD252EA-1128-4944-9835-773088AD9688}"/>
          </ac:spMkLst>
        </pc:spChg>
        <pc:spChg chg="del">
          <ac:chgData name="Andrea" userId="6bef7808-9d55-4099-ad47-9fd214d7b37c" providerId="ADAL" clId="{3D6E341A-7D9F-42AD-8408-1B4EEE976771}" dt="2020-08-13T15:19:01.458" v="1686" actId="478"/>
          <ac:spMkLst>
            <pc:docMk/>
            <pc:sldMk cId="1150904473" sldId="761"/>
            <ac:spMk id="7" creationId="{26F8993C-73D2-4040-B5A3-BA19F53C5370}"/>
          </ac:spMkLst>
        </pc:spChg>
        <pc:picChg chg="add del mod">
          <ac:chgData name="Andrea" userId="6bef7808-9d55-4099-ad47-9fd214d7b37c" providerId="ADAL" clId="{3D6E341A-7D9F-42AD-8408-1B4EEE976771}" dt="2020-08-13T15:23:16.539" v="1691"/>
          <ac:picMkLst>
            <pc:docMk/>
            <pc:sldMk cId="1150904473" sldId="761"/>
            <ac:picMk id="2" creationId="{B4BE651E-16BA-44FA-B280-7B553A6AB403}"/>
          </ac:picMkLst>
        </pc:picChg>
        <pc:picChg chg="add mod">
          <ac:chgData name="Andrea" userId="6bef7808-9d55-4099-ad47-9fd214d7b37c" providerId="ADAL" clId="{3D6E341A-7D9F-42AD-8408-1B4EEE976771}" dt="2020-08-13T15:24:36.861" v="1701" actId="14100"/>
          <ac:picMkLst>
            <pc:docMk/>
            <pc:sldMk cId="1150904473" sldId="761"/>
            <ac:picMk id="3" creationId="{51D33198-61FE-4462-A639-8499EB5ED748}"/>
          </ac:picMkLst>
        </pc:picChg>
      </pc:sldChg>
      <pc:sldChg chg="addSp delSp modSp del ord">
        <pc:chgData name="Andrea" userId="6bef7808-9d55-4099-ad47-9fd214d7b37c" providerId="ADAL" clId="{3D6E341A-7D9F-42AD-8408-1B4EEE976771}" dt="2020-08-14T08:18:02.910" v="1868" actId="2696"/>
        <pc:sldMkLst>
          <pc:docMk/>
          <pc:sldMk cId="253368189" sldId="762"/>
        </pc:sldMkLst>
        <pc:spChg chg="add mod">
          <ac:chgData name="Andrea" userId="6bef7808-9d55-4099-ad47-9fd214d7b37c" providerId="ADAL" clId="{3D6E341A-7D9F-42AD-8408-1B4EEE976771}" dt="2020-08-13T15:32:13.741" v="1733" actId="20577"/>
          <ac:spMkLst>
            <pc:docMk/>
            <pc:sldMk cId="253368189" sldId="762"/>
            <ac:spMk id="7" creationId="{83358618-8F76-42EF-B0C7-C8C411E54BC0}"/>
          </ac:spMkLst>
        </pc:spChg>
        <pc:spChg chg="del mod">
          <ac:chgData name="Andrea" userId="6bef7808-9d55-4099-ad47-9fd214d7b37c" providerId="ADAL" clId="{3D6E341A-7D9F-42AD-8408-1B4EEE976771}" dt="2020-08-13T15:26:05.299" v="1713" actId="478"/>
          <ac:spMkLst>
            <pc:docMk/>
            <pc:sldMk cId="253368189" sldId="762"/>
            <ac:spMk id="8" creationId="{D700ED91-8D94-4F9F-BBA8-0B2CB6F0F11F}"/>
          </ac:spMkLst>
        </pc:spChg>
        <pc:spChg chg="add del">
          <ac:chgData name="Andrea" userId="6bef7808-9d55-4099-ad47-9fd214d7b37c" providerId="ADAL" clId="{3D6E341A-7D9F-42AD-8408-1B4EEE976771}" dt="2020-08-13T15:26:11.136" v="1716"/>
          <ac:spMkLst>
            <pc:docMk/>
            <pc:sldMk cId="253368189" sldId="762"/>
            <ac:spMk id="9" creationId="{7D508294-7478-47D9-AA8A-B8BAEB558811}"/>
          </ac:spMkLst>
        </pc:spChg>
      </pc:sldChg>
      <pc:sldChg chg="del">
        <pc:chgData name="Andrea" userId="6bef7808-9d55-4099-ad47-9fd214d7b37c" providerId="ADAL" clId="{3D6E341A-7D9F-42AD-8408-1B4EEE976771}" dt="2020-08-14T07:25:49.705" v="1736" actId="2696"/>
        <pc:sldMkLst>
          <pc:docMk/>
          <pc:sldMk cId="2139805322" sldId="764"/>
        </pc:sldMkLst>
      </pc:sldChg>
      <pc:sldChg chg="addSp delSp modSp">
        <pc:chgData name="Andrea" userId="6bef7808-9d55-4099-ad47-9fd214d7b37c" providerId="ADAL" clId="{3D6E341A-7D9F-42AD-8408-1B4EEE976771}" dt="2020-08-14T08:21:11.498" v="1983" actId="20577"/>
        <pc:sldMkLst>
          <pc:docMk/>
          <pc:sldMk cId="1689498752" sldId="765"/>
        </pc:sldMkLst>
        <pc:spChg chg="del mod">
          <ac:chgData name="Andrea" userId="6bef7808-9d55-4099-ad47-9fd214d7b37c" providerId="ADAL" clId="{3D6E341A-7D9F-42AD-8408-1B4EEE976771}" dt="2020-08-14T08:21:08.279" v="1980" actId="478"/>
          <ac:spMkLst>
            <pc:docMk/>
            <pc:sldMk cId="1689498752" sldId="765"/>
            <ac:spMk id="6" creationId="{08387064-AF47-4EBC-9098-57314932714A}"/>
          </ac:spMkLst>
        </pc:spChg>
        <pc:spChg chg="add mod">
          <ac:chgData name="Andrea" userId="6bef7808-9d55-4099-ad47-9fd214d7b37c" providerId="ADAL" clId="{3D6E341A-7D9F-42AD-8408-1B4EEE976771}" dt="2020-08-14T08:21:11.498" v="1983" actId="20577"/>
          <ac:spMkLst>
            <pc:docMk/>
            <pc:sldMk cId="1689498752" sldId="765"/>
            <ac:spMk id="8" creationId="{BFA075A1-B19A-49FF-BAB5-CA87C5A41A41}"/>
          </ac:spMkLst>
        </pc:spChg>
      </pc:sldChg>
      <pc:sldChg chg="modSp">
        <pc:chgData name="Andrea" userId="6bef7808-9d55-4099-ad47-9fd214d7b37c" providerId="ADAL" clId="{3D6E341A-7D9F-42AD-8408-1B4EEE976771}" dt="2020-08-14T08:20:00.209" v="1954" actId="20577"/>
        <pc:sldMkLst>
          <pc:docMk/>
          <pc:sldMk cId="3988180348" sldId="766"/>
        </pc:sldMkLst>
        <pc:spChg chg="mod">
          <ac:chgData name="Andrea" userId="6bef7808-9d55-4099-ad47-9fd214d7b37c" providerId="ADAL" clId="{3D6E341A-7D9F-42AD-8408-1B4EEE976771}" dt="2020-08-14T08:20:00.209" v="1954" actId="20577"/>
          <ac:spMkLst>
            <pc:docMk/>
            <pc:sldMk cId="3988180348" sldId="766"/>
            <ac:spMk id="6" creationId="{08387064-AF47-4EBC-9098-57314932714A}"/>
          </ac:spMkLst>
        </pc:spChg>
      </pc:sldChg>
      <pc:sldChg chg="addSp delSp modSp ord">
        <pc:chgData name="Andrea" userId="6bef7808-9d55-4099-ad47-9fd214d7b37c" providerId="ADAL" clId="{3D6E341A-7D9F-42AD-8408-1B4EEE976771}" dt="2020-08-14T08:20:57.422" v="1979" actId="20577"/>
        <pc:sldMkLst>
          <pc:docMk/>
          <pc:sldMk cId="2962109971" sldId="767"/>
        </pc:sldMkLst>
        <pc:spChg chg="del mod">
          <ac:chgData name="Andrea" userId="6bef7808-9d55-4099-ad47-9fd214d7b37c" providerId="ADAL" clId="{3D6E341A-7D9F-42AD-8408-1B4EEE976771}" dt="2020-08-14T08:20:53.899" v="1976" actId="478"/>
          <ac:spMkLst>
            <pc:docMk/>
            <pc:sldMk cId="2962109971" sldId="767"/>
            <ac:spMk id="6" creationId="{08387064-AF47-4EBC-9098-57314932714A}"/>
          </ac:spMkLst>
        </pc:spChg>
        <pc:spChg chg="add mod">
          <ac:chgData name="Andrea" userId="6bef7808-9d55-4099-ad47-9fd214d7b37c" providerId="ADAL" clId="{3D6E341A-7D9F-42AD-8408-1B4EEE976771}" dt="2020-08-14T08:20:57.422" v="1979" actId="20577"/>
          <ac:spMkLst>
            <pc:docMk/>
            <pc:sldMk cId="2962109971" sldId="767"/>
            <ac:spMk id="10" creationId="{62EE8986-1D9F-4CB0-A5C2-30FEF4E35E3A}"/>
          </ac:spMkLst>
        </pc:spChg>
      </pc:sldChg>
      <pc:sldChg chg="modSp">
        <pc:chgData name="Andrea" userId="6bef7808-9d55-4099-ad47-9fd214d7b37c" providerId="ADAL" clId="{3D6E341A-7D9F-42AD-8408-1B4EEE976771}" dt="2020-08-14T08:37:21.714" v="2444" actId="20577"/>
        <pc:sldMkLst>
          <pc:docMk/>
          <pc:sldMk cId="2130510762" sldId="768"/>
        </pc:sldMkLst>
        <pc:spChg chg="mod">
          <ac:chgData name="Andrea" userId="6bef7808-9d55-4099-ad47-9fd214d7b37c" providerId="ADAL" clId="{3D6E341A-7D9F-42AD-8408-1B4EEE976771}" dt="2020-08-14T08:37:21.714" v="2444" actId="20577"/>
          <ac:spMkLst>
            <pc:docMk/>
            <pc:sldMk cId="2130510762" sldId="768"/>
            <ac:spMk id="6" creationId="{0784DC4B-4125-4EC3-AC0C-1E7F94BAAEA6}"/>
          </ac:spMkLst>
        </pc:spChg>
      </pc:sldChg>
      <pc:sldChg chg="modSp">
        <pc:chgData name="Andrea" userId="6bef7808-9d55-4099-ad47-9fd214d7b37c" providerId="ADAL" clId="{3D6E341A-7D9F-42AD-8408-1B4EEE976771}" dt="2020-08-14T08:37:02.090" v="2403" actId="20577"/>
        <pc:sldMkLst>
          <pc:docMk/>
          <pc:sldMk cId="2711264352" sldId="771"/>
        </pc:sldMkLst>
        <pc:spChg chg="mod">
          <ac:chgData name="Andrea" userId="6bef7808-9d55-4099-ad47-9fd214d7b37c" providerId="ADAL" clId="{3D6E341A-7D9F-42AD-8408-1B4EEE976771}" dt="2020-08-14T08:37:02.090" v="2403" actId="20577"/>
          <ac:spMkLst>
            <pc:docMk/>
            <pc:sldMk cId="2711264352" sldId="771"/>
            <ac:spMk id="6" creationId="{0784DC4B-4125-4EC3-AC0C-1E7F94BAAEA6}"/>
          </ac:spMkLst>
        </pc:spChg>
      </pc:sldChg>
      <pc:sldChg chg="modSp">
        <pc:chgData name="Andrea" userId="6bef7808-9d55-4099-ad47-9fd214d7b37c" providerId="ADAL" clId="{3D6E341A-7D9F-42AD-8408-1B4EEE976771}" dt="2020-08-14T08:38:00.262" v="2508" actId="20577"/>
        <pc:sldMkLst>
          <pc:docMk/>
          <pc:sldMk cId="3570039497" sldId="772"/>
        </pc:sldMkLst>
        <pc:spChg chg="mod">
          <ac:chgData name="Andrea" userId="6bef7808-9d55-4099-ad47-9fd214d7b37c" providerId="ADAL" clId="{3D6E341A-7D9F-42AD-8408-1B4EEE976771}" dt="2020-08-14T08:38:00.262" v="2508" actId="20577"/>
          <ac:spMkLst>
            <pc:docMk/>
            <pc:sldMk cId="3570039497" sldId="772"/>
            <ac:spMk id="3" creationId="{E52A03D3-627C-47D4-A2BB-5DCB55533E94}"/>
          </ac:spMkLst>
        </pc:spChg>
      </pc:sldChg>
      <pc:sldChg chg="addSp delSp modSp">
        <pc:chgData name="Andrea" userId="6bef7808-9d55-4099-ad47-9fd214d7b37c" providerId="ADAL" clId="{3D6E341A-7D9F-42AD-8408-1B4EEE976771}" dt="2020-08-14T08:57:23.881" v="2817" actId="1076"/>
        <pc:sldMkLst>
          <pc:docMk/>
          <pc:sldMk cId="3022197742" sldId="776"/>
        </pc:sldMkLst>
        <pc:spChg chg="del">
          <ac:chgData name="Andrea" userId="6bef7808-9d55-4099-ad47-9fd214d7b37c" providerId="ADAL" clId="{3D6E341A-7D9F-42AD-8408-1B4EEE976771}" dt="2020-08-14T08:56:13.217" v="2793" actId="478"/>
          <ac:spMkLst>
            <pc:docMk/>
            <pc:sldMk cId="3022197742" sldId="776"/>
            <ac:spMk id="2" creationId="{50627E52-20A8-4576-8AD7-658ACDE6E3CC}"/>
          </ac:spMkLst>
        </pc:spChg>
        <pc:spChg chg="add del mod">
          <ac:chgData name="Andrea" userId="6bef7808-9d55-4099-ad47-9fd214d7b37c" providerId="ADAL" clId="{3D6E341A-7D9F-42AD-8408-1B4EEE976771}" dt="2020-08-14T08:56:18.838" v="2798" actId="478"/>
          <ac:spMkLst>
            <pc:docMk/>
            <pc:sldMk cId="3022197742" sldId="776"/>
            <ac:spMk id="5" creationId="{8CF5A2D7-A1A0-44BF-A8A0-60CFF8A3088C}"/>
          </ac:spMkLst>
        </pc:spChg>
        <pc:spChg chg="add del mod">
          <ac:chgData name="Andrea" userId="6bef7808-9d55-4099-ad47-9fd214d7b37c" providerId="ADAL" clId="{3D6E341A-7D9F-42AD-8408-1B4EEE976771}" dt="2020-08-14T08:56:16.664" v="2797"/>
          <ac:spMkLst>
            <pc:docMk/>
            <pc:sldMk cId="3022197742" sldId="776"/>
            <ac:spMk id="6" creationId="{693CF9E4-4983-45A2-9CED-23CD33EEA151}"/>
          </ac:spMkLst>
        </pc:spChg>
        <pc:spChg chg="add mod">
          <ac:chgData name="Andrea" userId="6bef7808-9d55-4099-ad47-9fd214d7b37c" providerId="ADAL" clId="{3D6E341A-7D9F-42AD-8408-1B4EEE976771}" dt="2020-08-14T08:57:05.069" v="2801" actId="20577"/>
          <ac:spMkLst>
            <pc:docMk/>
            <pc:sldMk cId="3022197742" sldId="776"/>
            <ac:spMk id="7" creationId="{0C351693-EB63-44E8-A9EB-C678BD707568}"/>
          </ac:spMkLst>
        </pc:spChg>
        <pc:spChg chg="add mod">
          <ac:chgData name="Andrea" userId="6bef7808-9d55-4099-ad47-9fd214d7b37c" providerId="ADAL" clId="{3D6E341A-7D9F-42AD-8408-1B4EEE976771}" dt="2020-08-14T08:57:23.881" v="2817" actId="1076"/>
          <ac:spMkLst>
            <pc:docMk/>
            <pc:sldMk cId="3022197742" sldId="776"/>
            <ac:spMk id="8" creationId="{3B1F774F-17BC-48C2-A2A0-FEC6F7CB30AB}"/>
          </ac:spMkLst>
        </pc:spChg>
      </pc:sldChg>
      <pc:sldChg chg="modSp">
        <pc:chgData name="Andrea" userId="6bef7808-9d55-4099-ad47-9fd214d7b37c" providerId="ADAL" clId="{3D6E341A-7D9F-42AD-8408-1B4EEE976771}" dt="2020-08-14T12:17:01.014" v="2876" actId="27636"/>
        <pc:sldMkLst>
          <pc:docMk/>
          <pc:sldMk cId="2098934448" sldId="778"/>
        </pc:sldMkLst>
        <pc:spChg chg="mod">
          <ac:chgData name="Andrea" userId="6bef7808-9d55-4099-ad47-9fd214d7b37c" providerId="ADAL" clId="{3D6E341A-7D9F-42AD-8408-1B4EEE976771}" dt="2020-08-14T12:17:01.014" v="2876" actId="27636"/>
          <ac:spMkLst>
            <pc:docMk/>
            <pc:sldMk cId="2098934448" sldId="778"/>
            <ac:spMk id="2" creationId="{70F69C49-FAE4-4B37-807F-BDED3287F387}"/>
          </ac:spMkLst>
        </pc:spChg>
      </pc:sldChg>
      <pc:sldChg chg="addSp delSp modSp">
        <pc:chgData name="Andrea" userId="6bef7808-9d55-4099-ad47-9fd214d7b37c" providerId="ADAL" clId="{3D6E341A-7D9F-42AD-8408-1B4EEE976771}" dt="2020-08-14T13:27:27.158" v="3618" actId="478"/>
        <pc:sldMkLst>
          <pc:docMk/>
          <pc:sldMk cId="536718583" sldId="784"/>
        </pc:sldMkLst>
        <pc:spChg chg="add del mod">
          <ac:chgData name="Andrea" userId="6bef7808-9d55-4099-ad47-9fd214d7b37c" providerId="ADAL" clId="{3D6E341A-7D9F-42AD-8408-1B4EEE976771}" dt="2020-08-14T13:27:27.158" v="3618" actId="478"/>
          <ac:spMkLst>
            <pc:docMk/>
            <pc:sldMk cId="536718583" sldId="784"/>
            <ac:spMk id="2" creationId="{E73F36B7-8D9F-4746-9435-74B44327A12B}"/>
          </ac:spMkLst>
        </pc:spChg>
      </pc:sldChg>
      <pc:sldChg chg="addSp delSp modSp">
        <pc:chgData name="Andrea" userId="6bef7808-9d55-4099-ad47-9fd214d7b37c" providerId="ADAL" clId="{3D6E341A-7D9F-42AD-8408-1B4EEE976771}" dt="2020-08-14T08:22:24.341" v="2036" actId="1037"/>
        <pc:sldMkLst>
          <pc:docMk/>
          <pc:sldMk cId="3646876199" sldId="790"/>
        </pc:sldMkLst>
        <pc:spChg chg="mod">
          <ac:chgData name="Andrea" userId="6bef7808-9d55-4099-ad47-9fd214d7b37c" providerId="ADAL" clId="{3D6E341A-7D9F-42AD-8408-1B4EEE976771}" dt="2020-08-14T07:59:05.285" v="1843" actId="20577"/>
          <ac:spMkLst>
            <pc:docMk/>
            <pc:sldMk cId="3646876199" sldId="790"/>
            <ac:spMk id="2" creationId="{E7A1EA83-56E5-4EBF-BB41-8D6390BD5358}"/>
          </ac:spMkLst>
        </pc:spChg>
        <pc:spChg chg="mod">
          <ac:chgData name="Andrea" userId="6bef7808-9d55-4099-ad47-9fd214d7b37c" providerId="ADAL" clId="{3D6E341A-7D9F-42AD-8408-1B4EEE976771}" dt="2020-08-14T08:22:01.652" v="2030" actId="14100"/>
          <ac:spMkLst>
            <pc:docMk/>
            <pc:sldMk cId="3646876199" sldId="790"/>
            <ac:spMk id="3" creationId="{D36E12A9-28E8-4E7E-AF4F-142CC34E91AB}"/>
          </ac:spMkLst>
        </pc:spChg>
        <pc:spChg chg="mod">
          <ac:chgData name="Andrea" userId="6bef7808-9d55-4099-ad47-9fd214d7b37c" providerId="ADAL" clId="{3D6E341A-7D9F-42AD-8408-1B4EEE976771}" dt="2020-08-14T07:26:25.941" v="1738" actId="20577"/>
          <ac:spMkLst>
            <pc:docMk/>
            <pc:sldMk cId="3646876199" sldId="790"/>
            <ac:spMk id="8" creationId="{634BEC72-2080-413A-9FEB-7894EE148997}"/>
          </ac:spMkLst>
        </pc:spChg>
        <pc:spChg chg="add mod">
          <ac:chgData name="Andrea" userId="6bef7808-9d55-4099-ad47-9fd214d7b37c" providerId="ADAL" clId="{3D6E341A-7D9F-42AD-8408-1B4EEE976771}" dt="2020-08-14T07:59:01.451" v="1842" actId="20577"/>
          <ac:spMkLst>
            <pc:docMk/>
            <pc:sldMk cId="3646876199" sldId="790"/>
            <ac:spMk id="12" creationId="{D9600141-AD14-44D2-AEB0-1D49BE1A34A0}"/>
          </ac:spMkLst>
        </pc:spChg>
        <pc:picChg chg="mod">
          <ac:chgData name="Andrea" userId="6bef7808-9d55-4099-ad47-9fd214d7b37c" providerId="ADAL" clId="{3D6E341A-7D9F-42AD-8408-1B4EEE976771}" dt="2020-08-14T08:22:24.341" v="2036" actId="1037"/>
          <ac:picMkLst>
            <pc:docMk/>
            <pc:sldMk cId="3646876199" sldId="790"/>
            <ac:picMk id="11" creationId="{62C3C390-8E5A-4F36-A6C8-96B3676A13A8}"/>
          </ac:picMkLst>
        </pc:picChg>
        <pc:picChg chg="del">
          <ac:chgData name="Andrea" userId="6bef7808-9d55-4099-ad47-9fd214d7b37c" providerId="ADAL" clId="{3D6E341A-7D9F-42AD-8408-1B4EEE976771}" dt="2020-08-13T15:32:59.742" v="1734" actId="478"/>
          <ac:picMkLst>
            <pc:docMk/>
            <pc:sldMk cId="3646876199" sldId="790"/>
            <ac:picMk id="12" creationId="{016CEDFF-C024-4218-AD21-51468EE54C30}"/>
          </ac:picMkLst>
        </pc:picChg>
      </pc:sldChg>
      <pc:sldChg chg="modSp">
        <pc:chgData name="Andrea" userId="6bef7808-9d55-4099-ad47-9fd214d7b37c" providerId="ADAL" clId="{3D6E341A-7D9F-42AD-8408-1B4EEE976771}" dt="2020-08-14T08:37:15.145" v="2423" actId="20577"/>
        <pc:sldMkLst>
          <pc:docMk/>
          <pc:sldMk cId="3078752706" sldId="791"/>
        </pc:sldMkLst>
        <pc:spChg chg="mod">
          <ac:chgData name="Andrea" userId="6bef7808-9d55-4099-ad47-9fd214d7b37c" providerId="ADAL" clId="{3D6E341A-7D9F-42AD-8408-1B4EEE976771}" dt="2020-08-14T08:37:15.145" v="2423" actId="20577"/>
          <ac:spMkLst>
            <pc:docMk/>
            <pc:sldMk cId="3078752706" sldId="791"/>
            <ac:spMk id="6" creationId="{0784DC4B-4125-4EC3-AC0C-1E7F94BAAEA6}"/>
          </ac:spMkLst>
        </pc:spChg>
      </pc:sldChg>
      <pc:sldChg chg="addSp delSp modSp">
        <pc:chgData name="Andrea" userId="6bef7808-9d55-4099-ad47-9fd214d7b37c" providerId="ADAL" clId="{3D6E341A-7D9F-42AD-8408-1B4EEE976771}" dt="2020-08-14T12:15:54.403" v="2831"/>
        <pc:sldMkLst>
          <pc:docMk/>
          <pc:sldMk cId="150206048" sldId="792"/>
        </pc:sldMkLst>
        <pc:picChg chg="add del">
          <ac:chgData name="Andrea" userId="6bef7808-9d55-4099-ad47-9fd214d7b37c" providerId="ADAL" clId="{3D6E341A-7D9F-42AD-8408-1B4EEE976771}" dt="2020-08-14T12:10:07.587" v="2819"/>
          <ac:picMkLst>
            <pc:docMk/>
            <pc:sldMk cId="150206048" sldId="792"/>
            <ac:picMk id="5" creationId="{E1EBD345-686D-4296-B7BF-91129472AB28}"/>
          </ac:picMkLst>
        </pc:picChg>
        <pc:picChg chg="add del">
          <ac:chgData name="Andrea" userId="6bef7808-9d55-4099-ad47-9fd214d7b37c" providerId="ADAL" clId="{3D6E341A-7D9F-42AD-8408-1B4EEE976771}" dt="2020-08-14T12:10:14.502" v="2821"/>
          <ac:picMkLst>
            <pc:docMk/>
            <pc:sldMk cId="150206048" sldId="792"/>
            <ac:picMk id="6" creationId="{9D9BD378-78B4-484F-9991-341A8B4C20BE}"/>
          </ac:picMkLst>
        </pc:picChg>
        <pc:picChg chg="add del mod">
          <ac:chgData name="Andrea" userId="6bef7808-9d55-4099-ad47-9fd214d7b37c" providerId="ADAL" clId="{3D6E341A-7D9F-42AD-8408-1B4EEE976771}" dt="2020-08-14T12:15:54.403" v="2831"/>
          <ac:picMkLst>
            <pc:docMk/>
            <pc:sldMk cId="150206048" sldId="792"/>
            <ac:picMk id="8" creationId="{F8212C8C-6445-4860-83A1-CD5CF504164C}"/>
          </ac:picMkLst>
        </pc:picChg>
        <pc:picChg chg="add del mod">
          <ac:chgData name="Andrea" userId="6bef7808-9d55-4099-ad47-9fd214d7b37c" providerId="ADAL" clId="{3D6E341A-7D9F-42AD-8408-1B4EEE976771}" dt="2020-08-14T12:15:53.010" v="2828"/>
          <ac:picMkLst>
            <pc:docMk/>
            <pc:sldMk cId="150206048" sldId="792"/>
            <ac:picMk id="9" creationId="{6DA5A255-8728-47DE-B9DF-C2BEDD4AA1F4}"/>
          </ac:picMkLst>
        </pc:picChg>
      </pc:sldChg>
      <pc:sldChg chg="del">
        <pc:chgData name="Andrea" userId="6bef7808-9d55-4099-ad47-9fd214d7b37c" providerId="ADAL" clId="{3D6E341A-7D9F-42AD-8408-1B4EEE976771}" dt="2020-08-14T12:27:14.166" v="3119" actId="2696"/>
        <pc:sldMkLst>
          <pc:docMk/>
          <pc:sldMk cId="3729366542" sldId="801"/>
        </pc:sldMkLst>
      </pc:sldChg>
      <pc:sldChg chg="addSp modSp">
        <pc:chgData name="Andrea" userId="6bef7808-9d55-4099-ad47-9fd214d7b37c" providerId="ADAL" clId="{3D6E341A-7D9F-42AD-8408-1B4EEE976771}" dt="2020-08-14T12:27:29.208" v="3122" actId="208"/>
        <pc:sldMkLst>
          <pc:docMk/>
          <pc:sldMk cId="3495307001" sldId="802"/>
        </pc:sldMkLst>
        <pc:spChg chg="mod">
          <ac:chgData name="Andrea" userId="6bef7808-9d55-4099-ad47-9fd214d7b37c" providerId="ADAL" clId="{3D6E341A-7D9F-42AD-8408-1B4EEE976771}" dt="2020-08-14T12:26:50.819" v="3118" actId="20577"/>
          <ac:spMkLst>
            <pc:docMk/>
            <pc:sldMk cId="3495307001" sldId="802"/>
            <ac:spMk id="3" creationId="{A0FED135-7D6A-41D0-A016-4FC2F2450A6F}"/>
          </ac:spMkLst>
        </pc:spChg>
        <pc:spChg chg="add mod">
          <ac:chgData name="Andrea" userId="6bef7808-9d55-4099-ad47-9fd214d7b37c" providerId="ADAL" clId="{3D6E341A-7D9F-42AD-8408-1B4EEE976771}" dt="2020-08-14T12:27:29.208" v="3122" actId="208"/>
          <ac:spMkLst>
            <pc:docMk/>
            <pc:sldMk cId="3495307001" sldId="802"/>
            <ac:spMk id="5" creationId="{94B9284B-F6D4-48CB-A537-51DABCEA9A8B}"/>
          </ac:spMkLst>
        </pc:spChg>
      </pc:sldChg>
      <pc:sldChg chg="addSp modSp">
        <pc:chgData name="Andrea" userId="6bef7808-9d55-4099-ad47-9fd214d7b37c" providerId="ADAL" clId="{3D6E341A-7D9F-42AD-8408-1B4EEE976771}" dt="2020-08-12T14:10:15.301" v="727" actId="14100"/>
        <pc:sldMkLst>
          <pc:docMk/>
          <pc:sldMk cId="620101878" sldId="803"/>
        </pc:sldMkLst>
        <pc:spChg chg="add mod">
          <ac:chgData name="Andrea" userId="6bef7808-9d55-4099-ad47-9fd214d7b37c" providerId="ADAL" clId="{3D6E341A-7D9F-42AD-8408-1B4EEE976771}" dt="2020-08-12T14:10:15.301" v="727" actId="14100"/>
          <ac:spMkLst>
            <pc:docMk/>
            <pc:sldMk cId="620101878" sldId="803"/>
            <ac:spMk id="3" creationId="{6CCA53AC-4065-42E0-907C-E4CF7E818100}"/>
          </ac:spMkLst>
        </pc:spChg>
        <pc:spChg chg="add mod">
          <ac:chgData name="Andrea" userId="6bef7808-9d55-4099-ad47-9fd214d7b37c" providerId="ADAL" clId="{3D6E341A-7D9F-42AD-8408-1B4EEE976771}" dt="2020-08-12T14:10:12.225" v="726"/>
          <ac:spMkLst>
            <pc:docMk/>
            <pc:sldMk cId="620101878" sldId="803"/>
            <ac:spMk id="9" creationId="{39863344-C97B-485E-B1D8-4EC7FB0F0304}"/>
          </ac:spMkLst>
        </pc:spChg>
        <pc:spChg chg="mod">
          <ac:chgData name="Andrea" userId="6bef7808-9d55-4099-ad47-9fd214d7b37c" providerId="ADAL" clId="{3D6E341A-7D9F-42AD-8408-1B4EEE976771}" dt="2020-08-12T14:09:23.992" v="721" actId="20577"/>
          <ac:spMkLst>
            <pc:docMk/>
            <pc:sldMk cId="620101878" sldId="803"/>
            <ac:spMk id="21" creationId="{B52BCCEF-2939-469B-B2FC-B27C7719F4D1}"/>
          </ac:spMkLst>
        </pc:spChg>
      </pc:sldChg>
      <pc:sldChg chg="addSp delSp modSp">
        <pc:chgData name="Andrea" userId="6bef7808-9d55-4099-ad47-9fd214d7b37c" providerId="ADAL" clId="{3D6E341A-7D9F-42AD-8408-1B4EEE976771}" dt="2020-08-14T13:30:54.348" v="3645" actId="20577"/>
        <pc:sldMkLst>
          <pc:docMk/>
          <pc:sldMk cId="2066637401" sldId="810"/>
        </pc:sldMkLst>
        <pc:spChg chg="mod">
          <ac:chgData name="Andrea" userId="6bef7808-9d55-4099-ad47-9fd214d7b37c" providerId="ADAL" clId="{3D6E341A-7D9F-42AD-8408-1B4EEE976771}" dt="2020-08-14T13:30:54.348" v="3645" actId="20577"/>
          <ac:spMkLst>
            <pc:docMk/>
            <pc:sldMk cId="2066637401" sldId="810"/>
            <ac:spMk id="3" creationId="{F126A5EA-FB9D-4563-873C-F38FBB9CEB15}"/>
          </ac:spMkLst>
        </pc:spChg>
        <pc:picChg chg="add">
          <ac:chgData name="Andrea" userId="6bef7808-9d55-4099-ad47-9fd214d7b37c" providerId="ADAL" clId="{3D6E341A-7D9F-42AD-8408-1B4EEE976771}" dt="2020-08-11T06:47:56.237" v="3"/>
          <ac:picMkLst>
            <pc:docMk/>
            <pc:sldMk cId="2066637401" sldId="810"/>
            <ac:picMk id="11" creationId="{C1849407-0372-4E71-8719-167786A989BE}"/>
          </ac:picMkLst>
        </pc:picChg>
        <pc:picChg chg="add del">
          <ac:chgData name="Andrea" userId="6bef7808-9d55-4099-ad47-9fd214d7b37c" providerId="ADAL" clId="{3D6E341A-7D9F-42AD-8408-1B4EEE976771}" dt="2020-08-11T06:47:46.838" v="2" actId="478"/>
          <ac:picMkLst>
            <pc:docMk/>
            <pc:sldMk cId="2066637401" sldId="810"/>
            <ac:picMk id="13" creationId="{9E928FA3-BC57-439A-A080-B99B6E97480C}"/>
          </ac:picMkLst>
        </pc:picChg>
      </pc:sldChg>
      <pc:sldChg chg="modSp">
        <pc:chgData name="Andrea" userId="6bef7808-9d55-4099-ad47-9fd214d7b37c" providerId="ADAL" clId="{3D6E341A-7D9F-42AD-8408-1B4EEE976771}" dt="2020-08-14T13:30:16.480" v="3629" actId="20577"/>
        <pc:sldMkLst>
          <pc:docMk/>
          <pc:sldMk cId="2830793094" sldId="814"/>
        </pc:sldMkLst>
        <pc:spChg chg="mod">
          <ac:chgData name="Andrea" userId="6bef7808-9d55-4099-ad47-9fd214d7b37c" providerId="ADAL" clId="{3D6E341A-7D9F-42AD-8408-1B4EEE976771}" dt="2020-08-14T13:30:16.480" v="3629" actId="20577"/>
          <ac:spMkLst>
            <pc:docMk/>
            <pc:sldMk cId="2830793094" sldId="814"/>
            <ac:spMk id="15" creationId="{B69E7D8F-B119-4CD0-AB09-98500BA1C008}"/>
          </ac:spMkLst>
        </pc:spChg>
      </pc:sldChg>
      <pc:sldChg chg="del">
        <pc:chgData name="Andrea" userId="6bef7808-9d55-4099-ad47-9fd214d7b37c" providerId="ADAL" clId="{3D6E341A-7D9F-42AD-8408-1B4EEE976771}" dt="2020-08-12T13:48:31.504" v="16" actId="2696"/>
        <pc:sldMkLst>
          <pc:docMk/>
          <pc:sldMk cId="976126224" sldId="816"/>
        </pc:sldMkLst>
      </pc:sldChg>
      <pc:sldChg chg="del">
        <pc:chgData name="Andrea" userId="6bef7808-9d55-4099-ad47-9fd214d7b37c" providerId="ADAL" clId="{3D6E341A-7D9F-42AD-8408-1B4EEE976771}" dt="2020-08-12T13:48:32.221" v="22" actId="2696"/>
        <pc:sldMkLst>
          <pc:docMk/>
          <pc:sldMk cId="846584784" sldId="818"/>
        </pc:sldMkLst>
      </pc:sldChg>
      <pc:sldChg chg="del">
        <pc:chgData name="Andrea" userId="6bef7808-9d55-4099-ad47-9fd214d7b37c" providerId="ADAL" clId="{3D6E341A-7D9F-42AD-8408-1B4EEE976771}" dt="2020-08-12T13:48:32.350" v="24" actId="2696"/>
        <pc:sldMkLst>
          <pc:docMk/>
          <pc:sldMk cId="1556776115" sldId="819"/>
        </pc:sldMkLst>
      </pc:sldChg>
      <pc:sldChg chg="del">
        <pc:chgData name="Andrea" userId="6bef7808-9d55-4099-ad47-9fd214d7b37c" providerId="ADAL" clId="{3D6E341A-7D9F-42AD-8408-1B4EEE976771}" dt="2020-08-12T13:48:32.120" v="21" actId="2696"/>
        <pc:sldMkLst>
          <pc:docMk/>
          <pc:sldMk cId="2127254828" sldId="821"/>
        </pc:sldMkLst>
      </pc:sldChg>
      <pc:sldChg chg="del">
        <pc:chgData name="Andrea" userId="6bef7808-9d55-4099-ad47-9fd214d7b37c" providerId="ADAL" clId="{3D6E341A-7D9F-42AD-8408-1B4EEE976771}" dt="2020-08-12T13:48:32.338" v="23" actId="2696"/>
        <pc:sldMkLst>
          <pc:docMk/>
          <pc:sldMk cId="2684645373" sldId="822"/>
        </pc:sldMkLst>
      </pc:sldChg>
      <pc:sldChg chg="del">
        <pc:chgData name="Andrea" userId="6bef7808-9d55-4099-ad47-9fd214d7b37c" providerId="ADAL" clId="{3D6E341A-7D9F-42AD-8408-1B4EEE976771}" dt="2020-08-12T13:48:32.020" v="20" actId="2696"/>
        <pc:sldMkLst>
          <pc:docMk/>
          <pc:sldMk cId="2346000831" sldId="824"/>
        </pc:sldMkLst>
      </pc:sldChg>
      <pc:sldChg chg="del">
        <pc:chgData name="Andrea" userId="6bef7808-9d55-4099-ad47-9fd214d7b37c" providerId="ADAL" clId="{3D6E341A-7D9F-42AD-8408-1B4EEE976771}" dt="2020-08-12T13:48:31.919" v="19" actId="2696"/>
        <pc:sldMkLst>
          <pc:docMk/>
          <pc:sldMk cId="859672461" sldId="826"/>
        </pc:sldMkLst>
      </pc:sldChg>
      <pc:sldChg chg="addSp delSp modSp">
        <pc:chgData name="Andrea" userId="6bef7808-9d55-4099-ad47-9fd214d7b37c" providerId="ADAL" clId="{3D6E341A-7D9F-42AD-8408-1B4EEE976771}" dt="2020-08-14T13:30:50.259" v="3643" actId="20577"/>
        <pc:sldMkLst>
          <pc:docMk/>
          <pc:sldMk cId="4199104290" sldId="827"/>
        </pc:sldMkLst>
        <pc:spChg chg="mod">
          <ac:chgData name="Andrea" userId="6bef7808-9d55-4099-ad47-9fd214d7b37c" providerId="ADAL" clId="{3D6E341A-7D9F-42AD-8408-1B4EEE976771}" dt="2020-08-14T13:30:50.259" v="3643" actId="20577"/>
          <ac:spMkLst>
            <pc:docMk/>
            <pc:sldMk cId="4199104290" sldId="827"/>
            <ac:spMk id="3" creationId="{F126A5EA-FB9D-4563-873C-F38FBB9CEB15}"/>
          </ac:spMkLst>
        </pc:spChg>
        <pc:picChg chg="del">
          <ac:chgData name="Andrea" userId="6bef7808-9d55-4099-ad47-9fd214d7b37c" providerId="ADAL" clId="{3D6E341A-7D9F-42AD-8408-1B4EEE976771}" dt="2020-08-14T13:28:36.447" v="3620" actId="478"/>
          <ac:picMkLst>
            <pc:docMk/>
            <pc:sldMk cId="4199104290" sldId="827"/>
            <ac:picMk id="6" creationId="{6A9BF0BD-6784-430A-9139-637F2867085F}"/>
          </ac:picMkLst>
        </pc:picChg>
        <pc:picChg chg="del">
          <ac:chgData name="Andrea" userId="6bef7808-9d55-4099-ad47-9fd214d7b37c" providerId="ADAL" clId="{3D6E341A-7D9F-42AD-8408-1B4EEE976771}" dt="2020-08-14T13:28:38.658" v="3621" actId="478"/>
          <ac:picMkLst>
            <pc:docMk/>
            <pc:sldMk cId="4199104290" sldId="827"/>
            <ac:picMk id="8" creationId="{A1199037-6B41-46E5-B529-47E66A0A968F}"/>
          </ac:picMkLst>
        </pc:picChg>
        <pc:picChg chg="del">
          <ac:chgData name="Andrea" userId="6bef7808-9d55-4099-ad47-9fd214d7b37c" providerId="ADAL" clId="{3D6E341A-7D9F-42AD-8408-1B4EEE976771}" dt="2020-08-11T06:48:01.146" v="4" actId="478"/>
          <ac:picMkLst>
            <pc:docMk/>
            <pc:sldMk cId="4199104290" sldId="827"/>
            <ac:picMk id="13" creationId="{9E928FA3-BC57-439A-A080-B99B6E97480C}"/>
          </ac:picMkLst>
        </pc:picChg>
        <pc:picChg chg="add">
          <ac:chgData name="Andrea" userId="6bef7808-9d55-4099-ad47-9fd214d7b37c" providerId="ADAL" clId="{3D6E341A-7D9F-42AD-8408-1B4EEE976771}" dt="2020-08-11T06:48:04.911" v="5"/>
          <ac:picMkLst>
            <pc:docMk/>
            <pc:sldMk cId="4199104290" sldId="827"/>
            <ac:picMk id="16" creationId="{D7BE9860-9F5F-4502-92BF-C75B800A4665}"/>
          </ac:picMkLst>
        </pc:picChg>
      </pc:sldChg>
      <pc:sldChg chg="addSp delSp modSp">
        <pc:chgData name="Andrea" userId="6bef7808-9d55-4099-ad47-9fd214d7b37c" providerId="ADAL" clId="{3D6E341A-7D9F-42AD-8408-1B4EEE976771}" dt="2020-08-14T13:30:38.191" v="3637" actId="20577"/>
        <pc:sldMkLst>
          <pc:docMk/>
          <pc:sldMk cId="1991920978" sldId="828"/>
        </pc:sldMkLst>
        <pc:spChg chg="mod">
          <ac:chgData name="Andrea" userId="6bef7808-9d55-4099-ad47-9fd214d7b37c" providerId="ADAL" clId="{3D6E341A-7D9F-42AD-8408-1B4EEE976771}" dt="2020-08-14T13:30:38.191" v="3637" actId="20577"/>
          <ac:spMkLst>
            <pc:docMk/>
            <pc:sldMk cId="1991920978" sldId="828"/>
            <ac:spMk id="3" creationId="{F126A5EA-FB9D-4563-873C-F38FBB9CEB15}"/>
          </ac:spMkLst>
        </pc:spChg>
        <pc:picChg chg="add del">
          <ac:chgData name="Andrea" userId="6bef7808-9d55-4099-ad47-9fd214d7b37c" providerId="ADAL" clId="{3D6E341A-7D9F-42AD-8408-1B4EEE976771}" dt="2020-08-11T07:04:27.665" v="12"/>
          <ac:picMkLst>
            <pc:docMk/>
            <pc:sldMk cId="1991920978" sldId="828"/>
            <ac:picMk id="10" creationId="{C8F58549-6053-4FA4-A7CD-E5D2E3F2587A}"/>
          </ac:picMkLst>
        </pc:picChg>
        <pc:picChg chg="del">
          <ac:chgData name="Andrea" userId="6bef7808-9d55-4099-ad47-9fd214d7b37c" providerId="ADAL" clId="{3D6E341A-7D9F-42AD-8408-1B4EEE976771}" dt="2020-08-11T06:48:08.385" v="6" actId="478"/>
          <ac:picMkLst>
            <pc:docMk/>
            <pc:sldMk cId="1991920978" sldId="828"/>
            <ac:picMk id="13" creationId="{9E928FA3-BC57-439A-A080-B99B6E97480C}"/>
          </ac:picMkLst>
        </pc:picChg>
      </pc:sldChg>
      <pc:sldChg chg="modSp">
        <pc:chgData name="Andrea" userId="6bef7808-9d55-4099-ad47-9fd214d7b37c" providerId="ADAL" clId="{3D6E341A-7D9F-42AD-8408-1B4EEE976771}" dt="2020-08-14T13:30:21.702" v="3631" actId="20577"/>
        <pc:sldMkLst>
          <pc:docMk/>
          <pc:sldMk cId="3968063616" sldId="829"/>
        </pc:sldMkLst>
        <pc:spChg chg="mod">
          <ac:chgData name="Andrea" userId="6bef7808-9d55-4099-ad47-9fd214d7b37c" providerId="ADAL" clId="{3D6E341A-7D9F-42AD-8408-1B4EEE976771}" dt="2020-08-14T13:30:21.702" v="3631" actId="20577"/>
          <ac:spMkLst>
            <pc:docMk/>
            <pc:sldMk cId="3968063616" sldId="829"/>
            <ac:spMk id="15" creationId="{B69E7D8F-B119-4CD0-AB09-98500BA1C008}"/>
          </ac:spMkLst>
        </pc:spChg>
      </pc:sldChg>
      <pc:sldChg chg="modSp">
        <pc:chgData name="Andrea" userId="6bef7808-9d55-4099-ad47-9fd214d7b37c" providerId="ADAL" clId="{3D6E341A-7D9F-42AD-8408-1B4EEE976771}" dt="2020-08-14T13:30:26.297" v="3633" actId="20577"/>
        <pc:sldMkLst>
          <pc:docMk/>
          <pc:sldMk cId="22584792" sldId="830"/>
        </pc:sldMkLst>
        <pc:spChg chg="mod">
          <ac:chgData name="Andrea" userId="6bef7808-9d55-4099-ad47-9fd214d7b37c" providerId="ADAL" clId="{3D6E341A-7D9F-42AD-8408-1B4EEE976771}" dt="2020-08-14T13:30:26.297" v="3633" actId="20577"/>
          <ac:spMkLst>
            <pc:docMk/>
            <pc:sldMk cId="22584792" sldId="830"/>
            <ac:spMk id="15" creationId="{B69E7D8F-B119-4CD0-AB09-98500BA1C008}"/>
          </ac:spMkLst>
        </pc:spChg>
      </pc:sldChg>
      <pc:sldChg chg="addSp delSp modSp del">
        <pc:chgData name="Andrea" userId="6bef7808-9d55-4099-ad47-9fd214d7b37c" providerId="ADAL" clId="{3D6E341A-7D9F-42AD-8408-1B4EEE976771}" dt="2020-08-12T13:48:31.622" v="17" actId="2696"/>
        <pc:sldMkLst>
          <pc:docMk/>
          <pc:sldMk cId="2148610990" sldId="831"/>
        </pc:sldMkLst>
        <pc:picChg chg="add del">
          <ac:chgData name="Andrea" userId="6bef7808-9d55-4099-ad47-9fd214d7b37c" providerId="ADAL" clId="{3D6E341A-7D9F-42AD-8408-1B4EEE976771}" dt="2020-08-11T07:04:43.846" v="14" actId="478"/>
          <ac:picMkLst>
            <pc:docMk/>
            <pc:sldMk cId="2148610990" sldId="831"/>
            <ac:picMk id="6" creationId="{D935EE92-54F2-4156-A75B-BBAABFF24F9D}"/>
          </ac:picMkLst>
        </pc:picChg>
        <pc:picChg chg="mod">
          <ac:chgData name="Andrea" userId="6bef7808-9d55-4099-ad47-9fd214d7b37c" providerId="ADAL" clId="{3D6E341A-7D9F-42AD-8408-1B4EEE976771}" dt="2020-08-11T07:04:42.107" v="13" actId="1076"/>
          <ac:picMkLst>
            <pc:docMk/>
            <pc:sldMk cId="2148610990" sldId="831"/>
            <ac:picMk id="7" creationId="{F9736FF3-CAC1-497D-966A-5DBE3B86DB04}"/>
          </ac:picMkLst>
        </pc:picChg>
      </pc:sldChg>
      <pc:sldChg chg="del">
        <pc:chgData name="Andrea" userId="6bef7808-9d55-4099-ad47-9fd214d7b37c" providerId="ADAL" clId="{3D6E341A-7D9F-42AD-8408-1B4EEE976771}" dt="2020-08-12T13:48:31.803" v="18" actId="2696"/>
        <pc:sldMkLst>
          <pc:docMk/>
          <pc:sldMk cId="601948706" sldId="832"/>
        </pc:sldMkLst>
      </pc:sldChg>
      <pc:sldChg chg="modSp">
        <pc:chgData name="Andrea" userId="6bef7808-9d55-4099-ad47-9fd214d7b37c" providerId="ADAL" clId="{3D6E341A-7D9F-42AD-8408-1B4EEE976771}" dt="2020-08-14T13:30:30.490" v="3635" actId="20577"/>
        <pc:sldMkLst>
          <pc:docMk/>
          <pc:sldMk cId="1589131094" sldId="833"/>
        </pc:sldMkLst>
        <pc:spChg chg="mod">
          <ac:chgData name="Andrea" userId="6bef7808-9d55-4099-ad47-9fd214d7b37c" providerId="ADAL" clId="{3D6E341A-7D9F-42AD-8408-1B4EEE976771}" dt="2020-08-14T13:30:30.490" v="3635" actId="20577"/>
          <ac:spMkLst>
            <pc:docMk/>
            <pc:sldMk cId="1589131094" sldId="833"/>
            <ac:spMk id="15" creationId="{B69E7D8F-B119-4CD0-AB09-98500BA1C008}"/>
          </ac:spMkLst>
        </pc:spChg>
      </pc:sldChg>
      <pc:sldChg chg="addSp delSp modSp add">
        <pc:chgData name="Andrea" userId="6bef7808-9d55-4099-ad47-9fd214d7b37c" providerId="ADAL" clId="{3D6E341A-7D9F-42AD-8408-1B4EEE976771}" dt="2020-08-12T13:53:35.824" v="36"/>
        <pc:sldMkLst>
          <pc:docMk/>
          <pc:sldMk cId="2608181643" sldId="850"/>
        </pc:sldMkLst>
        <pc:spChg chg="mod">
          <ac:chgData name="Andrea" userId="6bef7808-9d55-4099-ad47-9fd214d7b37c" providerId="ADAL" clId="{3D6E341A-7D9F-42AD-8408-1B4EEE976771}" dt="2020-08-12T13:53:08.263" v="30" actId="255"/>
          <ac:spMkLst>
            <pc:docMk/>
            <pc:sldMk cId="2608181643" sldId="850"/>
            <ac:spMk id="3" creationId="{76B75337-ACBC-49B8-B265-0FFDC8015928}"/>
          </ac:spMkLst>
        </pc:spChg>
        <pc:spChg chg="add mod">
          <ac:chgData name="Andrea" userId="6bef7808-9d55-4099-ad47-9fd214d7b37c" providerId="ADAL" clId="{3D6E341A-7D9F-42AD-8408-1B4EEE976771}" dt="2020-08-12T13:53:32.021" v="34" actId="208"/>
          <ac:spMkLst>
            <pc:docMk/>
            <pc:sldMk cId="2608181643" sldId="850"/>
            <ac:spMk id="4" creationId="{D2589125-F716-4B0E-9A7A-16AA59E3816E}"/>
          </ac:spMkLst>
        </pc:spChg>
        <pc:spChg chg="add mod">
          <ac:chgData name="Andrea" userId="6bef7808-9d55-4099-ad47-9fd214d7b37c" providerId="ADAL" clId="{3D6E341A-7D9F-42AD-8408-1B4EEE976771}" dt="2020-08-12T13:53:35.824" v="36"/>
          <ac:spMkLst>
            <pc:docMk/>
            <pc:sldMk cId="2608181643" sldId="850"/>
            <ac:spMk id="10" creationId="{610D30D9-77E7-4424-9C1E-A2EA87B82C2D}"/>
          </ac:spMkLst>
        </pc:spChg>
        <pc:spChg chg="del mod">
          <ac:chgData name="Andrea" userId="6bef7808-9d55-4099-ad47-9fd214d7b37c" providerId="ADAL" clId="{3D6E341A-7D9F-42AD-8408-1B4EEE976771}" dt="2020-08-12T13:52:35.336" v="27" actId="478"/>
          <ac:spMkLst>
            <pc:docMk/>
            <pc:sldMk cId="2608181643" sldId="850"/>
            <ac:spMk id="12" creationId="{0BFAE673-59FD-4705-BAA3-0CE4073DB820}"/>
          </ac:spMkLst>
        </pc:spChg>
      </pc:sldChg>
      <pc:sldChg chg="add del">
        <pc:chgData name="Andrea" userId="6bef7808-9d55-4099-ad47-9fd214d7b37c" providerId="ADAL" clId="{3D6E341A-7D9F-42AD-8408-1B4EEE976771}" dt="2020-08-12T13:54:51.884" v="53" actId="2696"/>
        <pc:sldMkLst>
          <pc:docMk/>
          <pc:sldMk cId="4158181053" sldId="851"/>
        </pc:sldMkLst>
      </pc:sldChg>
      <pc:sldChg chg="add del">
        <pc:chgData name="Andrea" userId="6bef7808-9d55-4099-ad47-9fd214d7b37c" providerId="ADAL" clId="{3D6E341A-7D9F-42AD-8408-1B4EEE976771}" dt="2020-08-12T13:54:55.395" v="54" actId="2696"/>
        <pc:sldMkLst>
          <pc:docMk/>
          <pc:sldMk cId="253712863" sldId="852"/>
        </pc:sldMkLst>
      </pc:sldChg>
      <pc:sldChg chg="addSp delSp modSp add">
        <pc:chgData name="Andrea" userId="6bef7808-9d55-4099-ad47-9fd214d7b37c" providerId="ADAL" clId="{3D6E341A-7D9F-42AD-8408-1B4EEE976771}" dt="2020-08-14T12:52:03.272" v="3409" actId="1038"/>
        <pc:sldMkLst>
          <pc:docMk/>
          <pc:sldMk cId="3540737674" sldId="853"/>
        </pc:sldMkLst>
        <pc:spChg chg="del">
          <ac:chgData name="Andrea" userId="6bef7808-9d55-4099-ad47-9fd214d7b37c" providerId="ADAL" clId="{3D6E341A-7D9F-42AD-8408-1B4EEE976771}" dt="2020-08-12T13:55:06.442" v="55" actId="478"/>
          <ac:spMkLst>
            <pc:docMk/>
            <pc:sldMk cId="3540737674" sldId="853"/>
            <ac:spMk id="3" creationId="{76B75337-ACBC-49B8-B265-0FFDC8015928}"/>
          </ac:spMkLst>
        </pc:spChg>
        <pc:spChg chg="add del mod">
          <ac:chgData name="Andrea" userId="6bef7808-9d55-4099-ad47-9fd214d7b37c" providerId="ADAL" clId="{3D6E341A-7D9F-42AD-8408-1B4EEE976771}" dt="2020-08-12T13:55:12.438" v="58" actId="478"/>
          <ac:spMkLst>
            <pc:docMk/>
            <pc:sldMk cId="3540737674" sldId="853"/>
            <ac:spMk id="8" creationId="{1EE995F0-22C5-4930-B38B-962ED312979C}"/>
          </ac:spMkLst>
        </pc:spChg>
        <pc:spChg chg="add del">
          <ac:chgData name="Andrea" userId="6bef7808-9d55-4099-ad47-9fd214d7b37c" providerId="ADAL" clId="{3D6E341A-7D9F-42AD-8408-1B4EEE976771}" dt="2020-08-12T13:55:10.541" v="57"/>
          <ac:spMkLst>
            <pc:docMk/>
            <pc:sldMk cId="3540737674" sldId="853"/>
            <ac:spMk id="9" creationId="{5914C998-A47C-43EA-ACAE-0570F4830E5F}"/>
          </ac:spMkLst>
        </pc:spChg>
        <pc:spChg chg="add mod">
          <ac:chgData name="Andrea" userId="6bef7808-9d55-4099-ad47-9fd214d7b37c" providerId="ADAL" clId="{3D6E341A-7D9F-42AD-8408-1B4EEE976771}" dt="2020-08-12T14:12:27.685" v="746" actId="14100"/>
          <ac:spMkLst>
            <pc:docMk/>
            <pc:sldMk cId="3540737674" sldId="853"/>
            <ac:spMk id="10" creationId="{D6D99964-58E9-4362-8280-2BB79806BA92}"/>
          </ac:spMkLst>
        </pc:spChg>
        <pc:picChg chg="mod">
          <ac:chgData name="Andrea" userId="6bef7808-9d55-4099-ad47-9fd214d7b37c" providerId="ADAL" clId="{3D6E341A-7D9F-42AD-8408-1B4EEE976771}" dt="2020-08-14T12:52:03.272" v="3409" actId="1038"/>
          <ac:picMkLst>
            <pc:docMk/>
            <pc:sldMk cId="3540737674" sldId="853"/>
            <ac:picMk id="7" creationId="{F9736FF3-CAC1-497D-966A-5DBE3B86DB04}"/>
          </ac:picMkLst>
        </pc:picChg>
        <pc:picChg chg="add del">
          <ac:chgData name="Andrea" userId="6bef7808-9d55-4099-ad47-9fd214d7b37c" providerId="ADAL" clId="{3D6E341A-7D9F-42AD-8408-1B4EEE976771}" dt="2020-08-12T14:13:17.149" v="748" actId="478"/>
          <ac:picMkLst>
            <pc:docMk/>
            <pc:sldMk cId="3540737674" sldId="853"/>
            <ac:picMk id="11" creationId="{B9141548-3F85-4B3E-BE2C-8E7FCD2C5089}"/>
          </ac:picMkLst>
        </pc:picChg>
      </pc:sldChg>
      <pc:sldChg chg="addSp delSp modSp add del">
        <pc:chgData name="Andrea" userId="6bef7808-9d55-4099-ad47-9fd214d7b37c" providerId="ADAL" clId="{3D6E341A-7D9F-42AD-8408-1B4EEE976771}" dt="2020-08-12T14:13:41.339" v="752" actId="2696"/>
        <pc:sldMkLst>
          <pc:docMk/>
          <pc:sldMk cId="2179171725" sldId="854"/>
        </pc:sldMkLst>
        <pc:spChg chg="del">
          <ac:chgData name="Andrea" userId="6bef7808-9d55-4099-ad47-9fd214d7b37c" providerId="ADAL" clId="{3D6E341A-7D9F-42AD-8408-1B4EEE976771}" dt="2020-08-12T13:55:20.945" v="60" actId="478"/>
          <ac:spMkLst>
            <pc:docMk/>
            <pc:sldMk cId="2179171725" sldId="854"/>
            <ac:spMk id="3" creationId="{76B75337-ACBC-49B8-B265-0FFDC8015928}"/>
          </ac:spMkLst>
        </pc:spChg>
        <pc:spChg chg="add del mod">
          <ac:chgData name="Andrea" userId="6bef7808-9d55-4099-ad47-9fd214d7b37c" providerId="ADAL" clId="{3D6E341A-7D9F-42AD-8408-1B4EEE976771}" dt="2020-08-12T13:55:22.785" v="61" actId="478"/>
          <ac:spMkLst>
            <pc:docMk/>
            <pc:sldMk cId="2179171725" sldId="854"/>
            <ac:spMk id="5" creationId="{4274EC08-4C15-41E9-ABB7-8C8BE33F3CD9}"/>
          </ac:spMkLst>
        </pc:spChg>
        <pc:spChg chg="add">
          <ac:chgData name="Andrea" userId="6bef7808-9d55-4099-ad47-9fd214d7b37c" providerId="ADAL" clId="{3D6E341A-7D9F-42AD-8408-1B4EEE976771}" dt="2020-08-12T13:55:23.469" v="62"/>
          <ac:spMkLst>
            <pc:docMk/>
            <pc:sldMk cId="2179171725" sldId="854"/>
            <ac:spMk id="7" creationId="{1FC11245-886B-4E19-A524-43BCE5DE3BE0}"/>
          </ac:spMkLst>
        </pc:spChg>
      </pc:sldChg>
      <pc:sldChg chg="addSp delSp modSp add del">
        <pc:chgData name="Andrea" userId="6bef7808-9d55-4099-ad47-9fd214d7b37c" providerId="ADAL" clId="{3D6E341A-7D9F-42AD-8408-1B4EEE976771}" dt="2020-08-12T14:13:44.321" v="753" actId="2696"/>
        <pc:sldMkLst>
          <pc:docMk/>
          <pc:sldMk cId="1439848807" sldId="855"/>
        </pc:sldMkLst>
        <pc:spChg chg="del">
          <ac:chgData name="Andrea" userId="6bef7808-9d55-4099-ad47-9fd214d7b37c" providerId="ADAL" clId="{3D6E341A-7D9F-42AD-8408-1B4EEE976771}" dt="2020-08-12T13:55:34.201" v="63" actId="478"/>
          <ac:spMkLst>
            <pc:docMk/>
            <pc:sldMk cId="1439848807" sldId="855"/>
            <ac:spMk id="3" creationId="{76B75337-ACBC-49B8-B265-0FFDC8015928}"/>
          </ac:spMkLst>
        </pc:spChg>
        <pc:spChg chg="add del mod">
          <ac:chgData name="Andrea" userId="6bef7808-9d55-4099-ad47-9fd214d7b37c" providerId="ADAL" clId="{3D6E341A-7D9F-42AD-8408-1B4EEE976771}" dt="2020-08-12T13:55:35.934" v="64" actId="478"/>
          <ac:spMkLst>
            <pc:docMk/>
            <pc:sldMk cId="1439848807" sldId="855"/>
            <ac:spMk id="5" creationId="{8C01141B-3956-43C7-AB5F-44F056F24CAF}"/>
          </ac:spMkLst>
        </pc:spChg>
        <pc:spChg chg="add mod">
          <ac:chgData name="Andrea" userId="6bef7808-9d55-4099-ad47-9fd214d7b37c" providerId="ADAL" clId="{3D6E341A-7D9F-42AD-8408-1B4EEE976771}" dt="2020-08-12T14:12:08.944" v="739" actId="20577"/>
          <ac:spMkLst>
            <pc:docMk/>
            <pc:sldMk cId="1439848807" sldId="855"/>
            <ac:spMk id="9" creationId="{06BBE9F3-2A56-445B-AC38-05D3B903BDBD}"/>
          </ac:spMkLst>
        </pc:spChg>
      </pc:sldChg>
      <pc:sldChg chg="addSp delSp modSp add">
        <pc:chgData name="Andrea" userId="6bef7808-9d55-4099-ad47-9fd214d7b37c" providerId="ADAL" clId="{3D6E341A-7D9F-42AD-8408-1B4EEE976771}" dt="2020-08-12T13:56:27.482" v="68"/>
        <pc:sldMkLst>
          <pc:docMk/>
          <pc:sldMk cId="2712860116" sldId="856"/>
        </pc:sldMkLst>
        <pc:spChg chg="del">
          <ac:chgData name="Andrea" userId="6bef7808-9d55-4099-ad47-9fd214d7b37c" providerId="ADAL" clId="{3D6E341A-7D9F-42AD-8408-1B4EEE976771}" dt="2020-08-12T13:56:25.697" v="66" actId="478"/>
          <ac:spMkLst>
            <pc:docMk/>
            <pc:sldMk cId="2712860116" sldId="856"/>
            <ac:spMk id="3" creationId="{76B75337-ACBC-49B8-B265-0FFDC8015928}"/>
          </ac:spMkLst>
        </pc:spChg>
        <pc:spChg chg="add del mod">
          <ac:chgData name="Andrea" userId="6bef7808-9d55-4099-ad47-9fd214d7b37c" providerId="ADAL" clId="{3D6E341A-7D9F-42AD-8408-1B4EEE976771}" dt="2020-08-12T13:56:26.998" v="67" actId="478"/>
          <ac:spMkLst>
            <pc:docMk/>
            <pc:sldMk cId="2712860116" sldId="856"/>
            <ac:spMk id="5" creationId="{1CAD4768-BE57-42CF-9B80-FD3A1CFABDFA}"/>
          </ac:spMkLst>
        </pc:spChg>
        <pc:spChg chg="add">
          <ac:chgData name="Andrea" userId="6bef7808-9d55-4099-ad47-9fd214d7b37c" providerId="ADAL" clId="{3D6E341A-7D9F-42AD-8408-1B4EEE976771}" dt="2020-08-12T13:56:27.482" v="68"/>
          <ac:spMkLst>
            <pc:docMk/>
            <pc:sldMk cId="2712860116" sldId="856"/>
            <ac:spMk id="8" creationId="{4CBC2960-CE96-4E2E-BE29-859D04A95925}"/>
          </ac:spMkLst>
        </pc:spChg>
      </pc:sldChg>
      <pc:sldChg chg="addSp delSp modSp add">
        <pc:chgData name="Andrea" userId="6bef7808-9d55-4099-ad47-9fd214d7b37c" providerId="ADAL" clId="{3D6E341A-7D9F-42AD-8408-1B4EEE976771}" dt="2020-08-12T13:56:34.474" v="72"/>
        <pc:sldMkLst>
          <pc:docMk/>
          <pc:sldMk cId="1180553354" sldId="857"/>
        </pc:sldMkLst>
        <pc:spChg chg="del mod">
          <ac:chgData name="Andrea" userId="6bef7808-9d55-4099-ad47-9fd214d7b37c" providerId="ADAL" clId="{3D6E341A-7D9F-42AD-8408-1B4EEE976771}" dt="2020-08-12T13:56:31.229" v="70" actId="478"/>
          <ac:spMkLst>
            <pc:docMk/>
            <pc:sldMk cId="1180553354" sldId="857"/>
            <ac:spMk id="3" creationId="{76B75337-ACBC-49B8-B265-0FFDC8015928}"/>
          </ac:spMkLst>
        </pc:spChg>
        <pc:spChg chg="add del mod">
          <ac:chgData name="Andrea" userId="6bef7808-9d55-4099-ad47-9fd214d7b37c" providerId="ADAL" clId="{3D6E341A-7D9F-42AD-8408-1B4EEE976771}" dt="2020-08-12T13:56:34.078" v="71" actId="478"/>
          <ac:spMkLst>
            <pc:docMk/>
            <pc:sldMk cId="1180553354" sldId="857"/>
            <ac:spMk id="7" creationId="{97D0EA09-792F-4970-B9F2-F8CD511715CA}"/>
          </ac:spMkLst>
        </pc:spChg>
        <pc:spChg chg="add">
          <ac:chgData name="Andrea" userId="6bef7808-9d55-4099-ad47-9fd214d7b37c" providerId="ADAL" clId="{3D6E341A-7D9F-42AD-8408-1B4EEE976771}" dt="2020-08-12T13:56:34.474" v="72"/>
          <ac:spMkLst>
            <pc:docMk/>
            <pc:sldMk cId="1180553354" sldId="857"/>
            <ac:spMk id="11" creationId="{61249F85-D02D-4D69-8296-1179EDC0654A}"/>
          </ac:spMkLst>
        </pc:spChg>
      </pc:sldChg>
      <pc:sldChg chg="modSp add">
        <pc:chgData name="Andrea" userId="6bef7808-9d55-4099-ad47-9fd214d7b37c" providerId="ADAL" clId="{3D6E341A-7D9F-42AD-8408-1B4EEE976771}" dt="2020-08-12T14:05:45.378" v="682" actId="20577"/>
        <pc:sldMkLst>
          <pc:docMk/>
          <pc:sldMk cId="3336967185" sldId="858"/>
        </pc:sldMkLst>
        <pc:spChg chg="mod">
          <ac:chgData name="Andrea" userId="6bef7808-9d55-4099-ad47-9fd214d7b37c" providerId="ADAL" clId="{3D6E341A-7D9F-42AD-8408-1B4EEE976771}" dt="2020-08-12T14:03:23.978" v="277" actId="20577"/>
          <ac:spMkLst>
            <pc:docMk/>
            <pc:sldMk cId="3336967185" sldId="858"/>
            <ac:spMk id="2" creationId="{5E48CC39-A9C3-48E3-B3F6-A7B4BC181834}"/>
          </ac:spMkLst>
        </pc:spChg>
        <pc:spChg chg="mod">
          <ac:chgData name="Andrea" userId="6bef7808-9d55-4099-ad47-9fd214d7b37c" providerId="ADAL" clId="{3D6E341A-7D9F-42AD-8408-1B4EEE976771}" dt="2020-08-12T14:04:47.568" v="637" actId="20577"/>
          <ac:spMkLst>
            <pc:docMk/>
            <pc:sldMk cId="3336967185" sldId="858"/>
            <ac:spMk id="3" creationId="{42DEE576-C34B-4A57-A3CE-DF881F07B01F}"/>
          </ac:spMkLst>
        </pc:spChg>
        <pc:spChg chg="mod">
          <ac:chgData name="Andrea" userId="6bef7808-9d55-4099-ad47-9fd214d7b37c" providerId="ADAL" clId="{3D6E341A-7D9F-42AD-8408-1B4EEE976771}" dt="2020-08-12T14:05:45.378" v="682" actId="20577"/>
          <ac:spMkLst>
            <pc:docMk/>
            <pc:sldMk cId="3336967185" sldId="858"/>
            <ac:spMk id="9" creationId="{3CA12F7D-35E2-49AC-AE7B-8A1DA264872E}"/>
          </ac:spMkLst>
        </pc:spChg>
      </pc:sldChg>
      <pc:sldChg chg="addSp modSp add">
        <pc:chgData name="Andrea" userId="6bef7808-9d55-4099-ad47-9fd214d7b37c" providerId="ADAL" clId="{3D6E341A-7D9F-42AD-8408-1B4EEE976771}" dt="2020-08-14T12:52:39.209" v="3413" actId="1038"/>
        <pc:sldMkLst>
          <pc:docMk/>
          <pc:sldMk cId="203037315" sldId="859"/>
        </pc:sldMkLst>
        <pc:spChg chg="mod">
          <ac:chgData name="Andrea" userId="6bef7808-9d55-4099-ad47-9fd214d7b37c" providerId="ADAL" clId="{3D6E341A-7D9F-42AD-8408-1B4EEE976771}" dt="2020-08-12T13:54:21.494" v="52" actId="14100"/>
          <ac:spMkLst>
            <pc:docMk/>
            <pc:sldMk cId="203037315" sldId="859"/>
            <ac:spMk id="4" creationId="{D2589125-F716-4B0E-9A7A-16AA59E3816E}"/>
          </ac:spMkLst>
        </pc:spChg>
        <pc:spChg chg="add mod">
          <ac:chgData name="Andrea" userId="6bef7808-9d55-4099-ad47-9fd214d7b37c" providerId="ADAL" clId="{3D6E341A-7D9F-42AD-8408-1B4EEE976771}" dt="2020-08-12T13:54:00.870" v="47" actId="1038"/>
          <ac:spMkLst>
            <pc:docMk/>
            <pc:sldMk cId="203037315" sldId="859"/>
            <ac:spMk id="5" creationId="{111D93E3-398D-45DE-B317-9B2AF01A4F27}"/>
          </ac:spMkLst>
        </pc:spChg>
        <pc:picChg chg="add mod">
          <ac:chgData name="Andrea" userId="6bef7808-9d55-4099-ad47-9fd214d7b37c" providerId="ADAL" clId="{3D6E341A-7D9F-42AD-8408-1B4EEE976771}" dt="2020-08-14T12:33:14.147" v="3340" actId="1076"/>
          <ac:picMkLst>
            <pc:docMk/>
            <pc:sldMk cId="203037315" sldId="859"/>
            <ac:picMk id="10" creationId="{8B479321-C581-4B30-8C56-5F8DFA71B76B}"/>
          </ac:picMkLst>
        </pc:picChg>
        <pc:picChg chg="add mod">
          <ac:chgData name="Andrea" userId="6bef7808-9d55-4099-ad47-9fd214d7b37c" providerId="ADAL" clId="{3D6E341A-7D9F-42AD-8408-1B4EEE976771}" dt="2020-08-14T12:52:39.209" v="3413" actId="1038"/>
          <ac:picMkLst>
            <pc:docMk/>
            <pc:sldMk cId="203037315" sldId="859"/>
            <ac:picMk id="11" creationId="{8158E5F8-9C7F-4744-A52D-DF09BE316E40}"/>
          </ac:picMkLst>
        </pc:picChg>
      </pc:sldChg>
      <pc:sldChg chg="addSp delSp modSp add del">
        <pc:chgData name="Andrea" userId="6bef7808-9d55-4099-ad47-9fd214d7b37c" providerId="ADAL" clId="{3D6E341A-7D9F-42AD-8408-1B4EEE976771}" dt="2020-08-14T12:33:49.075" v="3342" actId="2696"/>
        <pc:sldMkLst>
          <pc:docMk/>
          <pc:sldMk cId="2895262570" sldId="860"/>
        </pc:sldMkLst>
        <pc:spChg chg="del mod">
          <ac:chgData name="Andrea" userId="6bef7808-9d55-4099-ad47-9fd214d7b37c" providerId="ADAL" clId="{3D6E341A-7D9F-42AD-8408-1B4EEE976771}" dt="2020-08-12T13:54:18.155" v="51" actId="478"/>
          <ac:spMkLst>
            <pc:docMk/>
            <pc:sldMk cId="2895262570" sldId="860"/>
            <ac:spMk id="4" creationId="{D2589125-F716-4B0E-9A7A-16AA59E3816E}"/>
          </ac:spMkLst>
        </pc:spChg>
        <pc:spChg chg="del">
          <ac:chgData name="Andrea" userId="6bef7808-9d55-4099-ad47-9fd214d7b37c" providerId="ADAL" clId="{3D6E341A-7D9F-42AD-8408-1B4EEE976771}" dt="2020-08-12T13:54:12.127" v="49" actId="478"/>
          <ac:spMkLst>
            <pc:docMk/>
            <pc:sldMk cId="2895262570" sldId="860"/>
            <ac:spMk id="5" creationId="{111D93E3-398D-45DE-B317-9B2AF01A4F27}"/>
          </ac:spMkLst>
        </pc:spChg>
        <pc:picChg chg="add">
          <ac:chgData name="Andrea" userId="6bef7808-9d55-4099-ad47-9fd214d7b37c" providerId="ADAL" clId="{3D6E341A-7D9F-42AD-8408-1B4EEE976771}" dt="2020-08-14T12:33:32.715" v="3341"/>
          <ac:picMkLst>
            <pc:docMk/>
            <pc:sldMk cId="2895262570" sldId="860"/>
            <ac:picMk id="10" creationId="{823B39D9-444E-4ADA-9B9C-EE0FA409496E}"/>
          </ac:picMkLst>
        </pc:picChg>
      </pc:sldChg>
      <pc:sldChg chg="addSp delSp modSp add del">
        <pc:chgData name="Andrea" userId="6bef7808-9d55-4099-ad47-9fd214d7b37c" providerId="ADAL" clId="{3D6E341A-7D9F-42AD-8408-1B4EEE976771}" dt="2020-08-12T14:03:00.002" v="267" actId="2696"/>
        <pc:sldMkLst>
          <pc:docMk/>
          <pc:sldMk cId="490141525" sldId="861"/>
        </pc:sldMkLst>
        <pc:spChg chg="add mod">
          <ac:chgData name="Andrea" userId="6bef7808-9d55-4099-ad47-9fd214d7b37c" providerId="ADAL" clId="{3D6E341A-7D9F-42AD-8408-1B4EEE976771}" dt="2020-08-12T14:02:01.058" v="203" actId="14100"/>
          <ac:spMkLst>
            <pc:docMk/>
            <pc:sldMk cId="490141525" sldId="861"/>
            <ac:spMk id="3" creationId="{04D3EC59-950C-42C9-97CF-EA225A0D5207}"/>
          </ac:spMkLst>
        </pc:spChg>
        <pc:spChg chg="del mod">
          <ac:chgData name="Andrea" userId="6bef7808-9d55-4099-ad47-9fd214d7b37c" providerId="ADAL" clId="{3D6E341A-7D9F-42AD-8408-1B4EEE976771}" dt="2020-08-12T14:00:37.872" v="103" actId="478"/>
          <ac:spMkLst>
            <pc:docMk/>
            <pc:sldMk cId="490141525" sldId="861"/>
            <ac:spMk id="5" creationId="{5A305F54-B8B4-4469-957A-59A849765082}"/>
          </ac:spMkLst>
        </pc:spChg>
        <pc:spChg chg="add del mod">
          <ac:chgData name="Andrea" userId="6bef7808-9d55-4099-ad47-9fd214d7b37c" providerId="ADAL" clId="{3D6E341A-7D9F-42AD-8408-1B4EEE976771}" dt="2020-08-12T14:01:46.992" v="199" actId="478"/>
          <ac:spMkLst>
            <pc:docMk/>
            <pc:sldMk cId="490141525" sldId="861"/>
            <ac:spMk id="7" creationId="{03A409AA-36E8-4EA9-8D75-6CF2321D7AF8}"/>
          </ac:spMkLst>
        </pc:spChg>
        <pc:spChg chg="del">
          <ac:chgData name="Andrea" userId="6bef7808-9d55-4099-ad47-9fd214d7b37c" providerId="ADAL" clId="{3D6E341A-7D9F-42AD-8408-1B4EEE976771}" dt="2020-08-12T14:00:34.942" v="100" actId="478"/>
          <ac:spMkLst>
            <pc:docMk/>
            <pc:sldMk cId="490141525" sldId="861"/>
            <ac:spMk id="9" creationId="{125E8A14-B5D4-478F-96FE-DF691B020AE5}"/>
          </ac:spMkLst>
        </pc:spChg>
        <pc:spChg chg="del mod">
          <ac:chgData name="Andrea" userId="6bef7808-9d55-4099-ad47-9fd214d7b37c" providerId="ADAL" clId="{3D6E341A-7D9F-42AD-8408-1B4EEE976771}" dt="2020-08-12T14:01:44.607" v="198" actId="478"/>
          <ac:spMkLst>
            <pc:docMk/>
            <pc:sldMk cId="490141525" sldId="861"/>
            <ac:spMk id="11" creationId="{61249F85-D02D-4D69-8296-1179EDC0654A}"/>
          </ac:spMkLst>
        </pc:spChg>
        <pc:picChg chg="del">
          <ac:chgData name="Andrea" userId="6bef7808-9d55-4099-ad47-9fd214d7b37c" providerId="ADAL" clId="{3D6E341A-7D9F-42AD-8408-1B4EEE976771}" dt="2020-08-12T14:00:33.536" v="99" actId="478"/>
          <ac:picMkLst>
            <pc:docMk/>
            <pc:sldMk cId="490141525" sldId="861"/>
            <ac:picMk id="2" creationId="{1429F111-E3B9-4D06-B46A-8587D0F4BF9F}"/>
          </ac:picMkLst>
        </pc:picChg>
        <pc:picChg chg="del mod">
          <ac:chgData name="Andrea" userId="6bef7808-9d55-4099-ad47-9fd214d7b37c" providerId="ADAL" clId="{3D6E341A-7D9F-42AD-8408-1B4EEE976771}" dt="2020-08-12T14:00:32.843" v="98" actId="478"/>
          <ac:picMkLst>
            <pc:docMk/>
            <pc:sldMk cId="490141525" sldId="861"/>
            <ac:picMk id="6" creationId="{D935EE92-54F2-4156-A75B-BBAABFF24F9D}"/>
          </ac:picMkLst>
        </pc:picChg>
        <pc:picChg chg="del">
          <ac:chgData name="Andrea" userId="6bef7808-9d55-4099-ad47-9fd214d7b37c" providerId="ADAL" clId="{3D6E341A-7D9F-42AD-8408-1B4EEE976771}" dt="2020-08-12T14:00:31.013" v="96" actId="478"/>
          <ac:picMkLst>
            <pc:docMk/>
            <pc:sldMk cId="490141525" sldId="861"/>
            <ac:picMk id="8" creationId="{03077EAE-CBEF-4255-983F-CADE7B2C55C0}"/>
          </ac:picMkLst>
        </pc:picChg>
        <pc:picChg chg="del">
          <ac:chgData name="Andrea" userId="6bef7808-9d55-4099-ad47-9fd214d7b37c" providerId="ADAL" clId="{3D6E341A-7D9F-42AD-8408-1B4EEE976771}" dt="2020-08-12T14:00:35.719" v="101" actId="478"/>
          <ac:picMkLst>
            <pc:docMk/>
            <pc:sldMk cId="490141525" sldId="861"/>
            <ac:picMk id="10" creationId="{46B3BB80-2AEF-46E4-8E8A-2E22E02F03AC}"/>
          </ac:picMkLst>
        </pc:picChg>
        <pc:picChg chg="add del mod">
          <ac:chgData name="Andrea" userId="6bef7808-9d55-4099-ad47-9fd214d7b37c" providerId="ADAL" clId="{3D6E341A-7D9F-42AD-8408-1B4EEE976771}" dt="2020-08-12T14:01:49.173" v="200" actId="478"/>
          <ac:picMkLst>
            <pc:docMk/>
            <pc:sldMk cId="490141525" sldId="861"/>
            <ac:picMk id="12" creationId="{97FA8B95-567D-40C7-B305-19C26D53D214}"/>
          </ac:picMkLst>
        </pc:picChg>
        <pc:picChg chg="add">
          <ac:chgData name="Andrea" userId="6bef7808-9d55-4099-ad47-9fd214d7b37c" providerId="ADAL" clId="{3D6E341A-7D9F-42AD-8408-1B4EEE976771}" dt="2020-08-12T14:01:54.917" v="201"/>
          <ac:picMkLst>
            <pc:docMk/>
            <pc:sldMk cId="490141525" sldId="861"/>
            <ac:picMk id="13" creationId="{353E071A-894A-4463-A34D-F84F0894D0E5}"/>
          </ac:picMkLst>
        </pc:picChg>
      </pc:sldChg>
      <pc:sldChg chg="addSp delSp modSp add">
        <pc:chgData name="Andrea" userId="6bef7808-9d55-4099-ad47-9fd214d7b37c" providerId="ADAL" clId="{3D6E341A-7D9F-42AD-8408-1B4EEE976771}" dt="2020-08-14T13:30:05.047" v="3627" actId="20577"/>
        <pc:sldMkLst>
          <pc:docMk/>
          <pc:sldMk cId="1001521565" sldId="862"/>
        </pc:sldMkLst>
        <pc:spChg chg="add del mod">
          <ac:chgData name="Andrea" userId="6bef7808-9d55-4099-ad47-9fd214d7b37c" providerId="ADAL" clId="{3D6E341A-7D9F-42AD-8408-1B4EEE976771}" dt="2020-08-14T12:34:21.044" v="3346" actId="478"/>
          <ac:spMkLst>
            <pc:docMk/>
            <pc:sldMk cId="1001521565" sldId="862"/>
            <ac:spMk id="2" creationId="{99E1D13B-1D22-48F0-9BF2-B02BB0AB828B}"/>
          </ac:spMkLst>
        </pc:spChg>
        <pc:spChg chg="mod">
          <ac:chgData name="Andrea" userId="6bef7808-9d55-4099-ad47-9fd214d7b37c" providerId="ADAL" clId="{3D6E341A-7D9F-42AD-8408-1B4EEE976771}" dt="2020-08-14T13:30:05.047" v="3627" actId="20577"/>
          <ac:spMkLst>
            <pc:docMk/>
            <pc:sldMk cId="1001521565" sldId="862"/>
            <ac:spMk id="3" creationId="{04D3EC59-950C-42C9-97CF-EA225A0D5207}"/>
          </ac:spMkLst>
        </pc:spChg>
      </pc:sldChg>
      <pc:sldChg chg="add del">
        <pc:chgData name="Andrea" userId="6bef7808-9d55-4099-ad47-9fd214d7b37c" providerId="ADAL" clId="{3D6E341A-7D9F-42AD-8408-1B4EEE976771}" dt="2020-08-14T12:54:20.526" v="3478" actId="2696"/>
        <pc:sldMkLst>
          <pc:docMk/>
          <pc:sldMk cId="2674628663" sldId="863"/>
        </pc:sldMkLst>
      </pc:sldChg>
      <pc:sldChg chg="modSp add">
        <pc:chgData name="Andrea" userId="6bef7808-9d55-4099-ad47-9fd214d7b37c" providerId="ADAL" clId="{3D6E341A-7D9F-42AD-8408-1B4EEE976771}" dt="2020-08-14T13:31:01.651" v="3649" actId="20577"/>
        <pc:sldMkLst>
          <pc:docMk/>
          <pc:sldMk cId="470640536" sldId="864"/>
        </pc:sldMkLst>
        <pc:spChg chg="mod">
          <ac:chgData name="Andrea" userId="6bef7808-9d55-4099-ad47-9fd214d7b37c" providerId="ADAL" clId="{3D6E341A-7D9F-42AD-8408-1B4EEE976771}" dt="2020-08-12T14:10:27.039" v="732" actId="14100"/>
          <ac:spMkLst>
            <pc:docMk/>
            <pc:sldMk cId="470640536" sldId="864"/>
            <ac:spMk id="3" creationId="{6CCA53AC-4065-42E0-907C-E4CF7E818100}"/>
          </ac:spMkLst>
        </pc:spChg>
        <pc:spChg chg="mod">
          <ac:chgData name="Andrea" userId="6bef7808-9d55-4099-ad47-9fd214d7b37c" providerId="ADAL" clId="{3D6E341A-7D9F-42AD-8408-1B4EEE976771}" dt="2020-08-14T13:31:01.651" v="3649" actId="20577"/>
          <ac:spMkLst>
            <pc:docMk/>
            <pc:sldMk cId="470640536" sldId="864"/>
            <ac:spMk id="21" creationId="{B52BCCEF-2939-469B-B2FC-B27C7719F4D1}"/>
          </ac:spMkLst>
        </pc:spChg>
      </pc:sldChg>
      <pc:sldChg chg="delSp modSp add">
        <pc:chgData name="Andrea" userId="6bef7808-9d55-4099-ad47-9fd214d7b37c" providerId="ADAL" clId="{3D6E341A-7D9F-42AD-8408-1B4EEE976771}" dt="2020-08-14T13:30:58.806" v="3647" actId="20577"/>
        <pc:sldMkLst>
          <pc:docMk/>
          <pc:sldMk cId="1625469923" sldId="865"/>
        </pc:sldMkLst>
        <pc:spChg chg="del">
          <ac:chgData name="Andrea" userId="6bef7808-9d55-4099-ad47-9fd214d7b37c" providerId="ADAL" clId="{3D6E341A-7D9F-42AD-8408-1B4EEE976771}" dt="2020-08-12T14:10:38.582" v="734" actId="478"/>
          <ac:spMkLst>
            <pc:docMk/>
            <pc:sldMk cId="1625469923" sldId="865"/>
            <ac:spMk id="3" creationId="{6CCA53AC-4065-42E0-907C-E4CF7E818100}"/>
          </ac:spMkLst>
        </pc:spChg>
        <pc:spChg chg="mod">
          <ac:chgData name="Andrea" userId="6bef7808-9d55-4099-ad47-9fd214d7b37c" providerId="ADAL" clId="{3D6E341A-7D9F-42AD-8408-1B4EEE976771}" dt="2020-08-14T13:30:58.806" v="3647" actId="20577"/>
          <ac:spMkLst>
            <pc:docMk/>
            <pc:sldMk cId="1625469923" sldId="865"/>
            <ac:spMk id="21" creationId="{B52BCCEF-2939-469B-B2FC-B27C7719F4D1}"/>
          </ac:spMkLst>
        </pc:spChg>
      </pc:sldChg>
      <pc:sldChg chg="addSp modSp add">
        <pc:chgData name="Andrea" userId="6bef7808-9d55-4099-ad47-9fd214d7b37c" providerId="ADAL" clId="{3D6E341A-7D9F-42AD-8408-1B4EEE976771}" dt="2020-08-12T14:13:35.636" v="751" actId="1076"/>
        <pc:sldMkLst>
          <pc:docMk/>
          <pc:sldMk cId="44286526" sldId="866"/>
        </pc:sldMkLst>
        <pc:spChg chg="add mod">
          <ac:chgData name="Andrea" userId="6bef7808-9d55-4099-ad47-9fd214d7b37c" providerId="ADAL" clId="{3D6E341A-7D9F-42AD-8408-1B4EEE976771}" dt="2020-08-12T14:13:35.086" v="750" actId="1076"/>
          <ac:spMkLst>
            <pc:docMk/>
            <pc:sldMk cId="44286526" sldId="866"/>
            <ac:spMk id="8" creationId="{1BA8864E-52FE-48B6-88F5-266F361D8759}"/>
          </ac:spMkLst>
        </pc:spChg>
        <pc:picChg chg="mod">
          <ac:chgData name="Andrea" userId="6bef7808-9d55-4099-ad47-9fd214d7b37c" providerId="ADAL" clId="{3D6E341A-7D9F-42AD-8408-1B4EEE976771}" dt="2020-08-12T14:13:35.636" v="751" actId="1076"/>
          <ac:picMkLst>
            <pc:docMk/>
            <pc:sldMk cId="44286526" sldId="866"/>
            <ac:picMk id="2" creationId="{1429F111-E3B9-4D06-B46A-8587D0F4BF9F}"/>
          </ac:picMkLst>
        </pc:picChg>
      </pc:sldChg>
      <pc:sldChg chg="delSp modSp add">
        <pc:chgData name="Andrea" userId="6bef7808-9d55-4099-ad47-9fd214d7b37c" providerId="ADAL" clId="{3D6E341A-7D9F-42AD-8408-1B4EEE976771}" dt="2020-08-13T11:55:32.468" v="870" actId="478"/>
        <pc:sldMkLst>
          <pc:docMk/>
          <pc:sldMk cId="748801632" sldId="867"/>
        </pc:sldMkLst>
        <pc:spChg chg="mod">
          <ac:chgData name="Andrea" userId="6bef7808-9d55-4099-ad47-9fd214d7b37c" providerId="ADAL" clId="{3D6E341A-7D9F-42AD-8408-1B4EEE976771}" dt="2020-08-13T11:55:10.494" v="867" actId="1036"/>
          <ac:spMkLst>
            <pc:docMk/>
            <pc:sldMk cId="748801632" sldId="867"/>
            <ac:spMk id="4" creationId="{484F44A5-9622-43B7-9FEC-F1A486C4C430}"/>
          </ac:spMkLst>
        </pc:spChg>
        <pc:picChg chg="del">
          <ac:chgData name="Andrea" userId="6bef7808-9d55-4099-ad47-9fd214d7b37c" providerId="ADAL" clId="{3D6E341A-7D9F-42AD-8408-1B4EEE976771}" dt="2020-08-13T11:55:32.468" v="870" actId="478"/>
          <ac:picMkLst>
            <pc:docMk/>
            <pc:sldMk cId="748801632" sldId="867"/>
            <ac:picMk id="2" creationId="{01A4F4C2-67B0-405C-A544-F5FD0AABDF2B}"/>
          </ac:picMkLst>
        </pc:picChg>
      </pc:sldChg>
      <pc:sldChg chg="delSp add">
        <pc:chgData name="Andrea" userId="6bef7808-9d55-4099-ad47-9fd214d7b37c" providerId="ADAL" clId="{3D6E341A-7D9F-42AD-8408-1B4EEE976771}" dt="2020-08-13T11:55:35.412" v="871" actId="478"/>
        <pc:sldMkLst>
          <pc:docMk/>
          <pc:sldMk cId="4093873999" sldId="868"/>
        </pc:sldMkLst>
        <pc:spChg chg="del">
          <ac:chgData name="Andrea" userId="6bef7808-9d55-4099-ad47-9fd214d7b37c" providerId="ADAL" clId="{3D6E341A-7D9F-42AD-8408-1B4EEE976771}" dt="2020-08-13T11:55:35.412" v="871" actId="478"/>
          <ac:spMkLst>
            <pc:docMk/>
            <pc:sldMk cId="4093873999" sldId="868"/>
            <ac:spMk id="4" creationId="{484F44A5-9622-43B7-9FEC-F1A486C4C430}"/>
          </ac:spMkLst>
        </pc:spChg>
      </pc:sldChg>
      <pc:sldChg chg="modSp add">
        <pc:chgData name="Andrea" userId="6bef7808-9d55-4099-ad47-9fd214d7b37c" providerId="ADAL" clId="{3D6E341A-7D9F-42AD-8408-1B4EEE976771}" dt="2020-08-13T12:07:06.683" v="1170" actId="20577"/>
        <pc:sldMkLst>
          <pc:docMk/>
          <pc:sldMk cId="121607590" sldId="869"/>
        </pc:sldMkLst>
        <pc:spChg chg="mod">
          <ac:chgData name="Andrea" userId="6bef7808-9d55-4099-ad47-9fd214d7b37c" providerId="ADAL" clId="{3D6E341A-7D9F-42AD-8408-1B4EEE976771}" dt="2020-08-13T12:07:06.683" v="1170" actId="20577"/>
          <ac:spMkLst>
            <pc:docMk/>
            <pc:sldMk cId="121607590" sldId="869"/>
            <ac:spMk id="2" creationId="{3F377A8A-F465-4F22-9839-B6D736E86AE2}"/>
          </ac:spMkLst>
        </pc:spChg>
      </pc:sldChg>
      <pc:sldChg chg="delSp add">
        <pc:chgData name="Andrea" userId="6bef7808-9d55-4099-ad47-9fd214d7b37c" providerId="ADAL" clId="{3D6E341A-7D9F-42AD-8408-1B4EEE976771}" dt="2020-08-13T12:06:21.371" v="1130" actId="478"/>
        <pc:sldMkLst>
          <pc:docMk/>
          <pc:sldMk cId="2138926492" sldId="870"/>
        </pc:sldMkLst>
        <pc:spChg chg="del">
          <ac:chgData name="Andrea" userId="6bef7808-9d55-4099-ad47-9fd214d7b37c" providerId="ADAL" clId="{3D6E341A-7D9F-42AD-8408-1B4EEE976771}" dt="2020-08-13T12:06:21.371" v="1130" actId="478"/>
          <ac:spMkLst>
            <pc:docMk/>
            <pc:sldMk cId="2138926492" sldId="870"/>
            <ac:spMk id="4" creationId="{37A847A2-9695-4AFD-8C83-2CB3CAD598F8}"/>
          </ac:spMkLst>
        </pc:spChg>
      </pc:sldChg>
      <pc:sldChg chg="modSp add">
        <pc:chgData name="Andrea" userId="6bef7808-9d55-4099-ad47-9fd214d7b37c" providerId="ADAL" clId="{3D6E341A-7D9F-42AD-8408-1B4EEE976771}" dt="2020-08-13T12:06:41.824" v="1132" actId="14100"/>
        <pc:sldMkLst>
          <pc:docMk/>
          <pc:sldMk cId="1648651640" sldId="871"/>
        </pc:sldMkLst>
        <pc:spChg chg="mod">
          <ac:chgData name="Andrea" userId="6bef7808-9d55-4099-ad47-9fd214d7b37c" providerId="ADAL" clId="{3D6E341A-7D9F-42AD-8408-1B4EEE976771}" dt="2020-08-13T12:06:41.824" v="1132" actId="14100"/>
          <ac:spMkLst>
            <pc:docMk/>
            <pc:sldMk cId="1648651640" sldId="871"/>
            <ac:spMk id="4" creationId="{37A847A2-9695-4AFD-8C83-2CB3CAD598F8}"/>
          </ac:spMkLst>
        </pc:spChg>
      </pc:sldChg>
      <pc:sldChg chg="addSp delSp modSp add">
        <pc:chgData name="Andrea" userId="6bef7808-9d55-4099-ad47-9fd214d7b37c" providerId="ADAL" clId="{3D6E341A-7D9F-42AD-8408-1B4EEE976771}" dt="2020-08-13T15:03:12.162" v="1249" actId="478"/>
        <pc:sldMkLst>
          <pc:docMk/>
          <pc:sldMk cId="2181640088" sldId="872"/>
        </pc:sldMkLst>
        <pc:spChg chg="add del">
          <ac:chgData name="Andrea" userId="6bef7808-9d55-4099-ad47-9fd214d7b37c" providerId="ADAL" clId="{3D6E341A-7D9F-42AD-8408-1B4EEE976771}" dt="2020-08-13T15:03:12.162" v="1249" actId="478"/>
          <ac:spMkLst>
            <pc:docMk/>
            <pc:sldMk cId="2181640088" sldId="872"/>
            <ac:spMk id="3" creationId="{3F00A309-04BD-49E5-BB46-2B2A19FA4156}"/>
          </ac:spMkLst>
        </pc:spChg>
        <pc:spChg chg="mod">
          <ac:chgData name="Andrea" userId="6bef7808-9d55-4099-ad47-9fd214d7b37c" providerId="ADAL" clId="{3D6E341A-7D9F-42AD-8408-1B4EEE976771}" dt="2020-08-13T15:03:06.104" v="1247" actId="20577"/>
          <ac:spMkLst>
            <pc:docMk/>
            <pc:sldMk cId="2181640088" sldId="872"/>
            <ac:spMk id="14" creationId="{C2E36CFD-F3C6-4BE1-BC3B-62469AD0A0C3}"/>
          </ac:spMkLst>
        </pc:spChg>
      </pc:sldChg>
      <pc:sldChg chg="addSp modSp add">
        <pc:chgData name="Andrea" userId="6bef7808-9d55-4099-ad47-9fd214d7b37c" providerId="ADAL" clId="{3D6E341A-7D9F-42AD-8408-1B4EEE976771}" dt="2020-08-13T15:04:09.256" v="1258" actId="1038"/>
        <pc:sldMkLst>
          <pc:docMk/>
          <pc:sldMk cId="2023655146" sldId="873"/>
        </pc:sldMkLst>
        <pc:cxnChg chg="add mod">
          <ac:chgData name="Andrea" userId="6bef7808-9d55-4099-ad47-9fd214d7b37c" providerId="ADAL" clId="{3D6E341A-7D9F-42AD-8408-1B4EEE976771}" dt="2020-08-13T15:03:44.959" v="1253" actId="1582"/>
          <ac:cxnSpMkLst>
            <pc:docMk/>
            <pc:sldMk cId="2023655146" sldId="873"/>
            <ac:cxnSpMk id="3" creationId="{D44CC895-0C6F-48B9-8F02-84C10050C006}"/>
          </ac:cxnSpMkLst>
        </pc:cxnChg>
        <pc:cxnChg chg="add mod">
          <ac:chgData name="Andrea" userId="6bef7808-9d55-4099-ad47-9fd214d7b37c" providerId="ADAL" clId="{3D6E341A-7D9F-42AD-8408-1B4EEE976771}" dt="2020-08-13T15:04:09.256" v="1258" actId="1038"/>
          <ac:cxnSpMkLst>
            <pc:docMk/>
            <pc:sldMk cId="2023655146" sldId="873"/>
            <ac:cxnSpMk id="7" creationId="{F0F11953-DCDC-4B7F-83D7-99BBC9575E49}"/>
          </ac:cxnSpMkLst>
        </pc:cxnChg>
      </pc:sldChg>
      <pc:sldChg chg="add">
        <pc:chgData name="Andrea" userId="6bef7808-9d55-4099-ad47-9fd214d7b37c" providerId="ADAL" clId="{3D6E341A-7D9F-42AD-8408-1B4EEE976771}" dt="2020-08-13T15:05:30.902" v="1268"/>
        <pc:sldMkLst>
          <pc:docMk/>
          <pc:sldMk cId="3677805398" sldId="874"/>
        </pc:sldMkLst>
      </pc:sldChg>
      <pc:sldChg chg="delSp add">
        <pc:chgData name="Andrea" userId="6bef7808-9d55-4099-ad47-9fd214d7b37c" providerId="ADAL" clId="{3D6E341A-7D9F-42AD-8408-1B4EEE976771}" dt="2020-08-13T15:05:56.023" v="1275" actId="478"/>
        <pc:sldMkLst>
          <pc:docMk/>
          <pc:sldMk cId="2700014099" sldId="875"/>
        </pc:sldMkLst>
        <pc:spChg chg="del">
          <ac:chgData name="Andrea" userId="6bef7808-9d55-4099-ad47-9fd214d7b37c" providerId="ADAL" clId="{3D6E341A-7D9F-42AD-8408-1B4EEE976771}" dt="2020-08-13T15:05:56.023" v="1275" actId="478"/>
          <ac:spMkLst>
            <pc:docMk/>
            <pc:sldMk cId="2700014099" sldId="875"/>
            <ac:spMk id="12" creationId="{EAFE3A08-8093-497C-BC4F-DF953D4E509F}"/>
          </ac:spMkLst>
        </pc:spChg>
      </pc:sldChg>
      <pc:sldChg chg="add">
        <pc:chgData name="Andrea" userId="6bef7808-9d55-4099-ad47-9fd214d7b37c" providerId="ADAL" clId="{3D6E341A-7D9F-42AD-8408-1B4EEE976771}" dt="2020-08-13T15:06:34.561" v="1277"/>
        <pc:sldMkLst>
          <pc:docMk/>
          <pc:sldMk cId="1336317521" sldId="876"/>
        </pc:sldMkLst>
      </pc:sldChg>
      <pc:sldChg chg="add">
        <pc:chgData name="Andrea" userId="6bef7808-9d55-4099-ad47-9fd214d7b37c" providerId="ADAL" clId="{3D6E341A-7D9F-42AD-8408-1B4EEE976771}" dt="2020-08-13T15:06:57.350" v="1278"/>
        <pc:sldMkLst>
          <pc:docMk/>
          <pc:sldMk cId="1347112042" sldId="877"/>
        </pc:sldMkLst>
      </pc:sldChg>
      <pc:sldChg chg="addSp delSp modSp add">
        <pc:chgData name="Andrea" userId="6bef7808-9d55-4099-ad47-9fd214d7b37c" providerId="ADAL" clId="{3D6E341A-7D9F-42AD-8408-1B4EEE976771}" dt="2020-08-14T08:33:51.357" v="2379" actId="20577"/>
        <pc:sldMkLst>
          <pc:docMk/>
          <pc:sldMk cId="2877571225" sldId="878"/>
        </pc:sldMkLst>
        <pc:spChg chg="add mod">
          <ac:chgData name="Andrea" userId="6bef7808-9d55-4099-ad47-9fd214d7b37c" providerId="ADAL" clId="{3D6E341A-7D9F-42AD-8408-1B4EEE976771}" dt="2020-08-14T08:33:51.357" v="2379" actId="20577"/>
          <ac:spMkLst>
            <pc:docMk/>
            <pc:sldMk cId="2877571225" sldId="878"/>
            <ac:spMk id="4" creationId="{4A809AD2-62DA-4B9D-9444-B312198ADE22}"/>
          </ac:spMkLst>
        </pc:spChg>
        <pc:spChg chg="add">
          <ac:chgData name="Andrea" userId="6bef7808-9d55-4099-ad47-9fd214d7b37c" providerId="ADAL" clId="{3D6E341A-7D9F-42AD-8408-1B4EEE976771}" dt="2020-08-13T15:18:56.131" v="1685"/>
          <ac:spMkLst>
            <pc:docMk/>
            <pc:sldMk cId="2877571225" sldId="878"/>
            <ac:spMk id="5" creationId="{41E8426E-C252-46C7-8E1F-CB60CEB01C5B}"/>
          </ac:spMkLst>
        </pc:spChg>
        <pc:spChg chg="del">
          <ac:chgData name="Andrea" userId="6bef7808-9d55-4099-ad47-9fd214d7b37c" providerId="ADAL" clId="{3D6E341A-7D9F-42AD-8408-1B4EEE976771}" dt="2020-08-13T15:18:51.734" v="1684" actId="478"/>
          <ac:spMkLst>
            <pc:docMk/>
            <pc:sldMk cId="2877571225" sldId="878"/>
            <ac:spMk id="6" creationId="{6B7FE8ED-BA75-4FA1-BD33-340A85DA6B6C}"/>
          </ac:spMkLst>
        </pc:spChg>
        <pc:picChg chg="mod">
          <ac:chgData name="Andrea" userId="6bef7808-9d55-4099-ad47-9fd214d7b37c" providerId="ADAL" clId="{3D6E341A-7D9F-42AD-8408-1B4EEE976771}" dt="2020-08-13T15:25:36.302" v="1709" actId="1038"/>
          <ac:picMkLst>
            <pc:docMk/>
            <pc:sldMk cId="2877571225" sldId="878"/>
            <ac:picMk id="2" creationId="{580C76F6-3628-4347-AC45-DD6B97F21BC4}"/>
          </ac:picMkLst>
        </pc:picChg>
      </pc:sldChg>
      <pc:sldChg chg="add del">
        <pc:chgData name="Andrea" userId="6bef7808-9d55-4099-ad47-9fd214d7b37c" providerId="ADAL" clId="{3D6E341A-7D9F-42AD-8408-1B4EEE976771}" dt="2020-08-13T15:12:54.135" v="1369" actId="2696"/>
        <pc:sldMkLst>
          <pc:docMk/>
          <pc:sldMk cId="3282052056" sldId="878"/>
        </pc:sldMkLst>
      </pc:sldChg>
      <pc:sldChg chg="add del">
        <pc:chgData name="Andrea" userId="6bef7808-9d55-4099-ad47-9fd214d7b37c" providerId="ADAL" clId="{3D6E341A-7D9F-42AD-8408-1B4EEE976771}" dt="2020-08-13T15:12:38.806" v="1368"/>
        <pc:sldMkLst>
          <pc:docMk/>
          <pc:sldMk cId="603702473" sldId="879"/>
        </pc:sldMkLst>
      </pc:sldChg>
      <pc:sldChg chg="addSp modSp add">
        <pc:chgData name="Andrea" userId="6bef7808-9d55-4099-ad47-9fd214d7b37c" providerId="ADAL" clId="{3D6E341A-7D9F-42AD-8408-1B4EEE976771}" dt="2020-08-14T08:34:27.594" v="2382" actId="1037"/>
        <pc:sldMkLst>
          <pc:docMk/>
          <pc:sldMk cId="612401448" sldId="879"/>
        </pc:sldMkLst>
        <pc:spChg chg="mod">
          <ac:chgData name="Andrea" userId="6bef7808-9d55-4099-ad47-9fd214d7b37c" providerId="ADAL" clId="{3D6E341A-7D9F-42AD-8408-1B4EEE976771}" dt="2020-08-13T15:25:50.926" v="1711" actId="20577"/>
          <ac:spMkLst>
            <pc:docMk/>
            <pc:sldMk cId="612401448" sldId="879"/>
            <ac:spMk id="4" creationId="{0AD252EA-1128-4944-9835-773088AD9688}"/>
          </ac:spMkLst>
        </pc:spChg>
        <pc:spChg chg="add mod">
          <ac:chgData name="Andrea" userId="6bef7808-9d55-4099-ad47-9fd214d7b37c" providerId="ADAL" clId="{3D6E341A-7D9F-42AD-8408-1B4EEE976771}" dt="2020-08-14T08:34:27.594" v="2382" actId="1037"/>
          <ac:spMkLst>
            <pc:docMk/>
            <pc:sldMk cId="612401448" sldId="879"/>
            <ac:spMk id="6" creationId="{0E45FED8-7DAF-49D0-9021-F93D5E65FB56}"/>
          </ac:spMkLst>
        </pc:spChg>
      </pc:sldChg>
      <pc:sldChg chg="addSp delSp modSp add del">
        <pc:chgData name="Andrea" userId="6bef7808-9d55-4099-ad47-9fd214d7b37c" providerId="ADAL" clId="{3D6E341A-7D9F-42AD-8408-1B4EEE976771}" dt="2020-08-14T08:17:47.614" v="1865" actId="2696"/>
        <pc:sldMkLst>
          <pc:docMk/>
          <pc:sldMk cId="1047776907" sldId="880"/>
        </pc:sldMkLst>
        <pc:spChg chg="del">
          <ac:chgData name="Andrea" userId="6bef7808-9d55-4099-ad47-9fd214d7b37c" providerId="ADAL" clId="{3D6E341A-7D9F-42AD-8408-1B4EEE976771}" dt="2020-08-13T15:30:49.410" v="1723"/>
          <ac:spMkLst>
            <pc:docMk/>
            <pc:sldMk cId="1047776907" sldId="880"/>
            <ac:spMk id="7" creationId="{83358618-8F76-42EF-B0C7-C8C411E54BC0}"/>
          </ac:spMkLst>
        </pc:spChg>
        <pc:spChg chg="add mod">
          <ac:chgData name="Andrea" userId="6bef7808-9d55-4099-ad47-9fd214d7b37c" providerId="ADAL" clId="{3D6E341A-7D9F-42AD-8408-1B4EEE976771}" dt="2020-08-13T15:32:09.933" v="1731" actId="20577"/>
          <ac:spMkLst>
            <pc:docMk/>
            <pc:sldMk cId="1047776907" sldId="880"/>
            <ac:spMk id="8" creationId="{EA36B67A-DCF2-485A-A91F-72855ECCBFCE}"/>
          </ac:spMkLst>
        </pc:spChg>
        <pc:picChg chg="add mod">
          <ac:chgData name="Andrea" userId="6bef7808-9d55-4099-ad47-9fd214d7b37c" providerId="ADAL" clId="{3D6E341A-7D9F-42AD-8408-1B4EEE976771}" dt="2020-08-13T15:30:45.180" v="1722" actId="14100"/>
          <ac:picMkLst>
            <pc:docMk/>
            <pc:sldMk cId="1047776907" sldId="880"/>
            <ac:picMk id="3" creationId="{B77CB263-8C6E-4EDB-BBBE-01844FF0C019}"/>
          </ac:picMkLst>
        </pc:picChg>
      </pc:sldChg>
      <pc:sldChg chg="addSp add del ord">
        <pc:chgData name="Andrea" userId="6bef7808-9d55-4099-ad47-9fd214d7b37c" providerId="ADAL" clId="{3D6E341A-7D9F-42AD-8408-1B4EEE976771}" dt="2020-08-14T08:18:00.649" v="1867" actId="2696"/>
        <pc:sldMkLst>
          <pc:docMk/>
          <pc:sldMk cId="1469605272" sldId="881"/>
        </pc:sldMkLst>
        <pc:picChg chg="add">
          <ac:chgData name="Andrea" userId="6bef7808-9d55-4099-ad47-9fd214d7b37c" providerId="ADAL" clId="{3D6E341A-7D9F-42AD-8408-1B4EEE976771}" dt="2020-08-14T08:12:42.668" v="1852"/>
          <ac:picMkLst>
            <pc:docMk/>
            <pc:sldMk cId="1469605272" sldId="881"/>
            <ac:picMk id="3" creationId="{FD635C9C-AE16-4D34-9BD4-BCA66C7A7497}"/>
          </ac:picMkLst>
        </pc:picChg>
      </pc:sldChg>
      <pc:sldChg chg="addSp modSp add">
        <pc:chgData name="Andrea" userId="6bef7808-9d55-4099-ad47-9fd214d7b37c" providerId="ADAL" clId="{3D6E341A-7D9F-42AD-8408-1B4EEE976771}" dt="2020-08-14T08:16:38.025" v="1856" actId="1037"/>
        <pc:sldMkLst>
          <pc:docMk/>
          <pc:sldMk cId="1018929160" sldId="882"/>
        </pc:sldMkLst>
        <pc:picChg chg="add mod">
          <ac:chgData name="Andrea" userId="6bef7808-9d55-4099-ad47-9fd214d7b37c" providerId="ADAL" clId="{3D6E341A-7D9F-42AD-8408-1B4EEE976771}" dt="2020-08-14T08:16:38.025" v="1856" actId="1037"/>
          <ac:picMkLst>
            <pc:docMk/>
            <pc:sldMk cId="1018929160" sldId="882"/>
            <ac:picMk id="4" creationId="{AC1F8B7B-2646-4E9B-AFB4-2CC3D7DA2CE0}"/>
          </ac:picMkLst>
        </pc:picChg>
      </pc:sldChg>
      <pc:sldChg chg="add del">
        <pc:chgData name="Andrea" userId="6bef7808-9d55-4099-ad47-9fd214d7b37c" providerId="ADAL" clId="{3D6E341A-7D9F-42AD-8408-1B4EEE976771}" dt="2020-08-14T08:17:54.269" v="1866" actId="2696"/>
        <pc:sldMkLst>
          <pc:docMk/>
          <pc:sldMk cId="925767377" sldId="883"/>
        </pc:sldMkLst>
      </pc:sldChg>
      <pc:sldChg chg="addSp modSp add">
        <pc:chgData name="Andrea" userId="6bef7808-9d55-4099-ad47-9fd214d7b37c" providerId="ADAL" clId="{3D6E341A-7D9F-42AD-8408-1B4EEE976771}" dt="2020-08-14T08:34:35.862" v="2383"/>
        <pc:sldMkLst>
          <pc:docMk/>
          <pc:sldMk cId="2612624204" sldId="884"/>
        </pc:sldMkLst>
        <pc:spChg chg="add">
          <ac:chgData name="Andrea" userId="6bef7808-9d55-4099-ad47-9fd214d7b37c" providerId="ADAL" clId="{3D6E341A-7D9F-42AD-8408-1B4EEE976771}" dt="2020-08-14T08:34:35.862" v="2383"/>
          <ac:spMkLst>
            <pc:docMk/>
            <pc:sldMk cId="2612624204" sldId="884"/>
            <ac:spMk id="10" creationId="{28A1ACF9-48AA-49CD-8DDC-091C36063A6C}"/>
          </ac:spMkLst>
        </pc:spChg>
        <pc:picChg chg="add mod">
          <ac:chgData name="Andrea" userId="6bef7808-9d55-4099-ad47-9fd214d7b37c" providerId="ADAL" clId="{3D6E341A-7D9F-42AD-8408-1B4EEE976771}" dt="2020-08-14T08:17:24.742" v="1864" actId="14100"/>
          <ac:picMkLst>
            <pc:docMk/>
            <pc:sldMk cId="2612624204" sldId="884"/>
            <ac:picMk id="9" creationId="{0C235287-D424-4954-8CDF-D3B53656FCBA}"/>
          </ac:picMkLst>
        </pc:picChg>
      </pc:sldChg>
      <pc:sldChg chg="add">
        <pc:chgData name="Andrea" userId="6bef7808-9d55-4099-ad47-9fd214d7b37c" providerId="ADAL" clId="{3D6E341A-7D9F-42AD-8408-1B4EEE976771}" dt="2020-08-14T08:33:00.381" v="2352"/>
        <pc:sldMkLst>
          <pc:docMk/>
          <pc:sldMk cId="1141282471" sldId="885"/>
        </pc:sldMkLst>
      </pc:sldChg>
      <pc:sldChg chg="modSp add">
        <pc:chgData name="Andrea" userId="6bef7808-9d55-4099-ad47-9fd214d7b37c" providerId="ADAL" clId="{3D6E341A-7D9F-42AD-8408-1B4EEE976771}" dt="2020-08-14T08:41:59.703" v="2792" actId="1076"/>
        <pc:sldMkLst>
          <pc:docMk/>
          <pc:sldMk cId="334992130" sldId="886"/>
        </pc:sldMkLst>
        <pc:spChg chg="mod">
          <ac:chgData name="Andrea" userId="6bef7808-9d55-4099-ad47-9fd214d7b37c" providerId="ADAL" clId="{3D6E341A-7D9F-42AD-8408-1B4EEE976771}" dt="2020-08-14T08:41:59.703" v="2792" actId="1076"/>
          <ac:spMkLst>
            <pc:docMk/>
            <pc:sldMk cId="334992130" sldId="886"/>
            <ac:spMk id="2" creationId="{50627E52-20A8-4576-8AD7-658ACDE6E3CC}"/>
          </ac:spMkLst>
        </pc:spChg>
      </pc:sldChg>
      <pc:sldChg chg="delSp add">
        <pc:chgData name="Andrea" userId="6bef7808-9d55-4099-ad47-9fd214d7b37c" providerId="ADAL" clId="{3D6E341A-7D9F-42AD-8408-1B4EEE976771}" dt="2020-08-14T12:27:37.526" v="3124" actId="478"/>
        <pc:sldMkLst>
          <pc:docMk/>
          <pc:sldMk cId="1004584619" sldId="887"/>
        </pc:sldMkLst>
        <pc:spChg chg="del">
          <ac:chgData name="Andrea" userId="6bef7808-9d55-4099-ad47-9fd214d7b37c" providerId="ADAL" clId="{3D6E341A-7D9F-42AD-8408-1B4EEE976771}" dt="2020-08-14T12:27:37.526" v="3124" actId="478"/>
          <ac:spMkLst>
            <pc:docMk/>
            <pc:sldMk cId="1004584619" sldId="887"/>
            <ac:spMk id="5" creationId="{94B9284B-F6D4-48CB-A537-51DABCEA9A8B}"/>
          </ac:spMkLst>
        </pc:spChg>
      </pc:sldChg>
      <pc:sldChg chg="modSp add del">
        <pc:chgData name="Andrea" userId="6bef7808-9d55-4099-ad47-9fd214d7b37c" providerId="ADAL" clId="{3D6E341A-7D9F-42AD-8408-1B4EEE976771}" dt="2020-08-14T12:21:28.439" v="2927" actId="2696"/>
        <pc:sldMkLst>
          <pc:docMk/>
          <pc:sldMk cId="2881414552" sldId="887"/>
        </pc:sldMkLst>
        <pc:spChg chg="mod">
          <ac:chgData name="Andrea" userId="6bef7808-9d55-4099-ad47-9fd214d7b37c" providerId="ADAL" clId="{3D6E341A-7D9F-42AD-8408-1B4EEE976771}" dt="2020-08-14T12:20:49.733" v="2926" actId="20577"/>
          <ac:spMkLst>
            <pc:docMk/>
            <pc:sldMk cId="2881414552" sldId="887"/>
            <ac:spMk id="11" creationId="{14D6171D-57B1-48DA-8D8B-B6582A61FF08}"/>
          </ac:spMkLst>
        </pc:spChg>
      </pc:sldChg>
      <pc:sldChg chg="addSp modSp add ord">
        <pc:chgData name="Andrea" userId="6bef7808-9d55-4099-ad47-9fd214d7b37c" providerId="ADAL" clId="{3D6E341A-7D9F-42AD-8408-1B4EEE976771}" dt="2020-08-14T13:30:00.839" v="3625" actId="20577"/>
        <pc:sldMkLst>
          <pc:docMk/>
          <pc:sldMk cId="947172270" sldId="888"/>
        </pc:sldMkLst>
        <pc:spChg chg="add mod">
          <ac:chgData name="Andrea" userId="6bef7808-9d55-4099-ad47-9fd214d7b37c" providerId="ADAL" clId="{3D6E341A-7D9F-42AD-8408-1B4EEE976771}" dt="2020-08-14T12:54:34.045" v="3482" actId="208"/>
          <ac:spMkLst>
            <pc:docMk/>
            <pc:sldMk cId="947172270" sldId="888"/>
            <ac:spMk id="2" creationId="{D7BCDCB9-0883-446C-87B8-BBA8934603FA}"/>
          </ac:spMkLst>
        </pc:spChg>
        <pc:spChg chg="mod">
          <ac:chgData name="Andrea" userId="6bef7808-9d55-4099-ad47-9fd214d7b37c" providerId="ADAL" clId="{3D6E341A-7D9F-42AD-8408-1B4EEE976771}" dt="2020-08-14T13:30:00.839" v="3625" actId="20577"/>
          <ac:spMkLst>
            <pc:docMk/>
            <pc:sldMk cId="947172270" sldId="888"/>
            <ac:spMk id="3" creationId="{04D3EC59-950C-42C9-97CF-EA225A0D5207}"/>
          </ac:spMkLst>
        </pc:spChg>
      </pc:sldChg>
      <pc:sldChg chg="delSp add del">
        <pc:chgData name="Andrea" userId="6bef7808-9d55-4099-ad47-9fd214d7b37c" providerId="ADAL" clId="{3D6E341A-7D9F-42AD-8408-1B4EEE976771}" dt="2020-08-14T12:53:10.341" v="3416" actId="2696"/>
        <pc:sldMkLst>
          <pc:docMk/>
          <pc:sldMk cId="2430553115" sldId="888"/>
        </pc:sldMkLst>
        <pc:picChg chg="del">
          <ac:chgData name="Andrea" userId="6bef7808-9d55-4099-ad47-9fd214d7b37c" providerId="ADAL" clId="{3D6E341A-7D9F-42AD-8408-1B4EEE976771}" dt="2020-08-14T12:53:02.333" v="3415" actId="478"/>
          <ac:picMkLst>
            <pc:docMk/>
            <pc:sldMk cId="2430553115" sldId="888"/>
            <ac:picMk id="11" creationId="{8158E5F8-9C7F-4744-A52D-DF09BE316E40}"/>
          </ac:picMkLst>
        </pc:picChg>
      </pc:sldChg>
      <pc:sldChg chg="add del">
        <pc:chgData name="Andrea" userId="6bef7808-9d55-4099-ad47-9fd214d7b37c" providerId="ADAL" clId="{3D6E341A-7D9F-42AD-8408-1B4EEE976771}" dt="2020-08-14T12:24:07.942" v="2994" actId="2696"/>
        <pc:sldMkLst>
          <pc:docMk/>
          <pc:sldMk cId="4045922908" sldId="888"/>
        </pc:sldMkLst>
      </pc:sldChg>
      <pc:sldChg chg="delSp modSp add">
        <pc:chgData name="Andrea" userId="6bef7808-9d55-4099-ad47-9fd214d7b37c" providerId="ADAL" clId="{3D6E341A-7D9F-42AD-8408-1B4EEE976771}" dt="2020-08-14T13:30:46.349" v="3641" actId="20577"/>
        <pc:sldMkLst>
          <pc:docMk/>
          <pc:sldMk cId="1470328797" sldId="889"/>
        </pc:sldMkLst>
        <pc:spChg chg="mod">
          <ac:chgData name="Andrea" userId="6bef7808-9d55-4099-ad47-9fd214d7b37c" providerId="ADAL" clId="{3D6E341A-7D9F-42AD-8408-1B4EEE976771}" dt="2020-08-14T13:30:46.349" v="3641" actId="20577"/>
          <ac:spMkLst>
            <pc:docMk/>
            <pc:sldMk cId="1470328797" sldId="889"/>
            <ac:spMk id="3" creationId="{F126A5EA-FB9D-4563-873C-F38FBB9CEB15}"/>
          </ac:spMkLst>
        </pc:spChg>
        <pc:picChg chg="del">
          <ac:chgData name="Andrea" userId="6bef7808-9d55-4099-ad47-9fd214d7b37c" providerId="ADAL" clId="{3D6E341A-7D9F-42AD-8408-1B4EEE976771}" dt="2020-08-14T13:28:46.471" v="3623" actId="478"/>
          <ac:picMkLst>
            <pc:docMk/>
            <pc:sldMk cId="1470328797" sldId="889"/>
            <ac:picMk id="8" creationId="{A1199037-6B41-46E5-B529-47E66A0A968F}"/>
          </ac:picMkLst>
        </pc:picChg>
      </pc:sldChg>
      <pc:sldChg chg="modSp add">
        <pc:chgData name="Andrea" userId="6bef7808-9d55-4099-ad47-9fd214d7b37c" providerId="ADAL" clId="{3D6E341A-7D9F-42AD-8408-1B4EEE976771}" dt="2020-08-14T13:30:42.022" v="3639" actId="20577"/>
        <pc:sldMkLst>
          <pc:docMk/>
          <pc:sldMk cId="3040557942" sldId="890"/>
        </pc:sldMkLst>
        <pc:spChg chg="mod">
          <ac:chgData name="Andrea" userId="6bef7808-9d55-4099-ad47-9fd214d7b37c" providerId="ADAL" clId="{3D6E341A-7D9F-42AD-8408-1B4EEE976771}" dt="2020-08-14T13:30:42.022" v="3639" actId="20577"/>
          <ac:spMkLst>
            <pc:docMk/>
            <pc:sldMk cId="3040557942" sldId="890"/>
            <ac:spMk id="3" creationId="{F126A5EA-FB9D-4563-873C-F38FBB9CEB15}"/>
          </ac:spMkLst>
        </pc:spChg>
      </pc:sldChg>
    </pc:docChg>
  </pc:docChgLst>
  <pc:docChgLst>
    <pc:chgData name="Andrea Lubberdink" userId="6bef7808-9d55-4099-ad47-9fd214d7b37c" providerId="ADAL" clId="{299918AD-4182-43BB-A5CF-9138E5F068E0}"/>
    <pc:docChg chg="undo redo custSel addSld delSld modSld sldOrd">
      <pc:chgData name="Andrea Lubberdink" userId="6bef7808-9d55-4099-ad47-9fd214d7b37c" providerId="ADAL" clId="{299918AD-4182-43BB-A5CF-9138E5F068E0}" dt="2020-08-07T17:42:33.637" v="33985" actId="20577"/>
      <pc:docMkLst>
        <pc:docMk/>
      </pc:docMkLst>
      <pc:sldChg chg="addSp delSp modSp">
        <pc:chgData name="Andrea Lubberdink" userId="6bef7808-9d55-4099-ad47-9fd214d7b37c" providerId="ADAL" clId="{299918AD-4182-43BB-A5CF-9138E5F068E0}" dt="2020-08-05T06:43:46.534" v="15299" actId="1076"/>
        <pc:sldMkLst>
          <pc:docMk/>
          <pc:sldMk cId="618418808" sldId="261"/>
        </pc:sldMkLst>
        <pc:spChg chg="add del mod">
          <ac:chgData name="Andrea Lubberdink" userId="6bef7808-9d55-4099-ad47-9fd214d7b37c" providerId="ADAL" clId="{299918AD-4182-43BB-A5CF-9138E5F068E0}" dt="2020-08-04T07:25:04.618" v="2112" actId="478"/>
          <ac:spMkLst>
            <pc:docMk/>
            <pc:sldMk cId="618418808" sldId="261"/>
            <ac:spMk id="2" creationId="{06BFA5DA-5785-49A3-B558-2723D6A26B9C}"/>
          </ac:spMkLst>
        </pc:spChg>
        <pc:spChg chg="add del mod">
          <ac:chgData name="Andrea Lubberdink" userId="6bef7808-9d55-4099-ad47-9fd214d7b37c" providerId="ADAL" clId="{299918AD-4182-43BB-A5CF-9138E5F068E0}" dt="2020-08-03T17:48:13.764" v="640" actId="478"/>
          <ac:spMkLst>
            <pc:docMk/>
            <pc:sldMk cId="618418808" sldId="261"/>
            <ac:spMk id="2" creationId="{1C5A55A6-E4BE-4318-91DB-1703A6D3ED20}"/>
          </ac:spMkLst>
        </pc:spChg>
        <pc:spChg chg="mod">
          <ac:chgData name="Andrea Lubberdink" userId="6bef7808-9d55-4099-ad47-9fd214d7b37c" providerId="ADAL" clId="{299918AD-4182-43BB-A5CF-9138E5F068E0}" dt="2020-08-05T06:43:46.534" v="15299" actId="1076"/>
          <ac:spMkLst>
            <pc:docMk/>
            <pc:sldMk cId="618418808" sldId="261"/>
            <ac:spMk id="4" creationId="{00000000-0000-0000-0000-000000000000}"/>
          </ac:spMkLst>
        </pc:spChg>
        <pc:picChg chg="add del">
          <ac:chgData name="Andrea Lubberdink" userId="6bef7808-9d55-4099-ad47-9fd214d7b37c" providerId="ADAL" clId="{299918AD-4182-43BB-A5CF-9138E5F068E0}" dt="2020-08-03T17:47:24.547" v="623" actId="478"/>
          <ac:picMkLst>
            <pc:docMk/>
            <pc:sldMk cId="618418808" sldId="261"/>
            <ac:picMk id="7" creationId="{222D729F-5E1E-46C6-9A9A-747C37596D58}"/>
          </ac:picMkLst>
        </pc:picChg>
        <pc:picChg chg="add mod">
          <ac:chgData name="Andrea Lubberdink" userId="6bef7808-9d55-4099-ad47-9fd214d7b37c" providerId="ADAL" clId="{299918AD-4182-43BB-A5CF-9138E5F068E0}" dt="2020-08-04T07:23:32.179" v="2105" actId="1076"/>
          <ac:picMkLst>
            <pc:docMk/>
            <pc:sldMk cId="618418808" sldId="261"/>
            <ac:picMk id="7" creationId="{FD42AB8E-DEF9-49CA-8D7F-482D1AF65027}"/>
          </ac:picMkLst>
        </pc:picChg>
        <pc:picChg chg="add del mod">
          <ac:chgData name="Andrea Lubberdink" userId="6bef7808-9d55-4099-ad47-9fd214d7b37c" providerId="ADAL" clId="{299918AD-4182-43BB-A5CF-9138E5F068E0}" dt="2020-08-04T07:12:43.209" v="1465" actId="478"/>
          <ac:picMkLst>
            <pc:docMk/>
            <pc:sldMk cId="618418808" sldId="261"/>
            <ac:picMk id="8" creationId="{6D498BD7-36E8-4847-9C4D-20A4031F37CF}"/>
          </ac:picMkLst>
        </pc:picChg>
        <pc:picChg chg="add del mod">
          <ac:chgData name="Andrea Lubberdink" userId="6bef7808-9d55-4099-ad47-9fd214d7b37c" providerId="ADAL" clId="{299918AD-4182-43BB-A5CF-9138E5F068E0}" dt="2020-08-04T07:24:59.829" v="2111" actId="478"/>
          <ac:picMkLst>
            <pc:docMk/>
            <pc:sldMk cId="618418808" sldId="261"/>
            <ac:picMk id="9" creationId="{A75D3DA1-0A26-4671-B4CA-077011670E03}"/>
          </ac:picMkLst>
        </pc:picChg>
        <pc:picChg chg="add mod">
          <ac:chgData name="Andrea Lubberdink" userId="6bef7808-9d55-4099-ad47-9fd214d7b37c" providerId="ADAL" clId="{299918AD-4182-43BB-A5CF-9138E5F068E0}" dt="2020-08-03T17:50:49.060" v="875" actId="14100"/>
          <ac:picMkLst>
            <pc:docMk/>
            <pc:sldMk cId="618418808" sldId="261"/>
            <ac:picMk id="10" creationId="{84FC5991-2B54-41A4-B1C8-3EC494FF1EDB}"/>
          </ac:picMkLst>
        </pc:picChg>
        <pc:picChg chg="add mod">
          <ac:chgData name="Andrea Lubberdink" userId="6bef7808-9d55-4099-ad47-9fd214d7b37c" providerId="ADAL" clId="{299918AD-4182-43BB-A5CF-9138E5F068E0}" dt="2020-08-04T09:52:13.948" v="3432" actId="1076"/>
          <ac:picMkLst>
            <pc:docMk/>
            <pc:sldMk cId="618418808" sldId="261"/>
            <ac:picMk id="11" creationId="{C5671220-CBF5-4160-B112-B165BBDAA75E}"/>
          </ac:picMkLst>
        </pc:picChg>
        <pc:picChg chg="mod">
          <ac:chgData name="Andrea Lubberdink" userId="6bef7808-9d55-4099-ad47-9fd214d7b37c" providerId="ADAL" clId="{299918AD-4182-43BB-A5CF-9138E5F068E0}" dt="2020-08-03T17:48:03.052" v="636" actId="1076"/>
          <ac:picMkLst>
            <pc:docMk/>
            <pc:sldMk cId="618418808" sldId="261"/>
            <ac:picMk id="1026" creationId="{00000000-0000-0000-0000-000000000000}"/>
          </ac:picMkLst>
        </pc:picChg>
        <pc:picChg chg="del mod">
          <ac:chgData name="Andrea Lubberdink" userId="6bef7808-9d55-4099-ad47-9fd214d7b37c" providerId="ADAL" clId="{299918AD-4182-43BB-A5CF-9138E5F068E0}" dt="2020-08-03T17:47:57.780" v="633"/>
          <ac:picMkLst>
            <pc:docMk/>
            <pc:sldMk cId="618418808" sldId="261"/>
            <ac:picMk id="1027" creationId="{00000000-0000-0000-0000-000000000000}"/>
          </ac:picMkLst>
        </pc:picChg>
        <pc:picChg chg="del mod">
          <ac:chgData name="Andrea Lubberdink" userId="6bef7808-9d55-4099-ad47-9fd214d7b37c" providerId="ADAL" clId="{299918AD-4182-43BB-A5CF-9138E5F068E0}" dt="2020-08-03T17:47:14.135" v="620"/>
          <ac:picMkLst>
            <pc:docMk/>
            <pc:sldMk cId="618418808" sldId="261"/>
            <ac:picMk id="1030" creationId="{00000000-0000-0000-0000-000000000000}"/>
          </ac:picMkLst>
        </pc:picChg>
        <pc:picChg chg="mod">
          <ac:chgData name="Andrea Lubberdink" userId="6bef7808-9d55-4099-ad47-9fd214d7b37c" providerId="ADAL" clId="{299918AD-4182-43BB-A5CF-9138E5F068E0}" dt="2020-08-03T17:50:47.289" v="874" actId="14100"/>
          <ac:picMkLst>
            <pc:docMk/>
            <pc:sldMk cId="618418808" sldId="261"/>
            <ac:picMk id="1032" creationId="{00000000-0000-0000-0000-000000000000}"/>
          </ac:picMkLst>
        </pc:picChg>
      </pc:sldChg>
      <pc:sldChg chg="addSp delSp modSp add del">
        <pc:chgData name="Andrea Lubberdink" userId="6bef7808-9d55-4099-ad47-9fd214d7b37c" providerId="ADAL" clId="{299918AD-4182-43BB-A5CF-9138E5F068E0}" dt="2020-08-05T07:07:32.636" v="15790" actId="2696"/>
        <pc:sldMkLst>
          <pc:docMk/>
          <pc:sldMk cId="793902271" sldId="374"/>
        </pc:sldMkLst>
        <pc:spChg chg="add mod">
          <ac:chgData name="Andrea Lubberdink" userId="6bef7808-9d55-4099-ad47-9fd214d7b37c" providerId="ADAL" clId="{299918AD-4182-43BB-A5CF-9138E5F068E0}" dt="2020-08-04T17:39:50.659" v="9175" actId="1076"/>
          <ac:spMkLst>
            <pc:docMk/>
            <pc:sldMk cId="793902271" sldId="374"/>
            <ac:spMk id="2" creationId="{B3A9939C-5BD8-4DC7-9D19-C0A385A992D0}"/>
          </ac:spMkLst>
        </pc:spChg>
        <pc:spChg chg="del">
          <ac:chgData name="Andrea Lubberdink" userId="6bef7808-9d55-4099-ad47-9fd214d7b37c" providerId="ADAL" clId="{299918AD-4182-43BB-A5CF-9138E5F068E0}" dt="2020-08-04T16:44:13.505" v="6554" actId="478"/>
          <ac:spMkLst>
            <pc:docMk/>
            <pc:sldMk cId="793902271" sldId="374"/>
            <ac:spMk id="4" creationId="{00000000-0000-0000-0000-000000000000}"/>
          </ac:spMkLst>
        </pc:spChg>
        <pc:spChg chg="add del mod">
          <ac:chgData name="Andrea Lubberdink" userId="6bef7808-9d55-4099-ad47-9fd214d7b37c" providerId="ADAL" clId="{299918AD-4182-43BB-A5CF-9138E5F068E0}" dt="2020-08-04T17:39:39.291" v="9172" actId="478"/>
          <ac:spMkLst>
            <pc:docMk/>
            <pc:sldMk cId="793902271" sldId="374"/>
            <ac:spMk id="5" creationId="{8BEE4E32-444F-40D4-BFF1-BD7CC4F0608C}"/>
          </ac:spMkLst>
        </pc:spChg>
        <pc:picChg chg="add mod">
          <ac:chgData name="Andrea Lubberdink" userId="6bef7808-9d55-4099-ad47-9fd214d7b37c" providerId="ADAL" clId="{299918AD-4182-43BB-A5CF-9138E5F068E0}" dt="2020-08-04T17:39:43.912" v="9174" actId="14100"/>
          <ac:picMkLst>
            <pc:docMk/>
            <pc:sldMk cId="793902271" sldId="374"/>
            <ac:picMk id="3" creationId="{F8CF8946-84EA-4290-825D-0724D4E681DE}"/>
          </ac:picMkLst>
        </pc:picChg>
        <pc:picChg chg="del mod">
          <ac:chgData name="Andrea Lubberdink" userId="6bef7808-9d55-4099-ad47-9fd214d7b37c" providerId="ADAL" clId="{299918AD-4182-43BB-A5CF-9138E5F068E0}" dt="2020-08-04T17:39:36.827" v="9171" actId="478"/>
          <ac:picMkLst>
            <pc:docMk/>
            <pc:sldMk cId="793902271" sldId="374"/>
            <ac:picMk id="4098" creationId="{00000000-0000-0000-0000-000000000000}"/>
          </ac:picMkLst>
        </pc:picChg>
      </pc:sldChg>
      <pc:sldChg chg="del">
        <pc:chgData name="Andrea Lubberdink" userId="6bef7808-9d55-4099-ad47-9fd214d7b37c" providerId="ADAL" clId="{299918AD-4182-43BB-A5CF-9138E5F068E0}" dt="2020-08-03T17:51:43.542" v="918" actId="2696"/>
        <pc:sldMkLst>
          <pc:docMk/>
          <pc:sldMk cId="3334570134" sldId="374"/>
        </pc:sldMkLst>
      </pc:sldChg>
      <pc:sldChg chg="modSp del">
        <pc:chgData name="Andrea Lubberdink" userId="6bef7808-9d55-4099-ad47-9fd214d7b37c" providerId="ADAL" clId="{299918AD-4182-43BB-A5CF-9138E5F068E0}" dt="2020-08-04T17:00:31.354" v="8359" actId="2696"/>
        <pc:sldMkLst>
          <pc:docMk/>
          <pc:sldMk cId="3169155645" sldId="414"/>
        </pc:sldMkLst>
        <pc:spChg chg="mod">
          <ac:chgData name="Andrea Lubberdink" userId="6bef7808-9d55-4099-ad47-9fd214d7b37c" providerId="ADAL" clId="{299918AD-4182-43BB-A5CF-9138E5F068E0}" dt="2020-08-04T16:58:07.665" v="8300" actId="113"/>
          <ac:spMkLst>
            <pc:docMk/>
            <pc:sldMk cId="3169155645" sldId="414"/>
            <ac:spMk id="3" creationId="{00000000-0000-0000-0000-000000000000}"/>
          </ac:spMkLst>
        </pc:spChg>
      </pc:sldChg>
      <pc:sldChg chg="del">
        <pc:chgData name="Andrea Lubberdink" userId="6bef7808-9d55-4099-ad47-9fd214d7b37c" providerId="ADAL" clId="{299918AD-4182-43BB-A5CF-9138E5F068E0}" dt="2020-08-04T18:34:23.420" v="11404" actId="2696"/>
        <pc:sldMkLst>
          <pc:docMk/>
          <pc:sldMk cId="2115581374" sldId="421"/>
        </pc:sldMkLst>
      </pc:sldChg>
      <pc:sldChg chg="add del">
        <pc:chgData name="Andrea Lubberdink" userId="6bef7808-9d55-4099-ad47-9fd214d7b37c" providerId="ADAL" clId="{299918AD-4182-43BB-A5CF-9138E5F068E0}" dt="2020-08-04T18:34:24.464" v="11405" actId="2696"/>
        <pc:sldMkLst>
          <pc:docMk/>
          <pc:sldMk cId="2713641138" sldId="422"/>
        </pc:sldMkLst>
      </pc:sldChg>
      <pc:sldChg chg="add del">
        <pc:chgData name="Andrea Lubberdink" userId="6bef7808-9d55-4099-ad47-9fd214d7b37c" providerId="ADAL" clId="{299918AD-4182-43BB-A5CF-9138E5F068E0}" dt="2020-08-05T07:07:21.134" v="15788" actId="2696"/>
        <pc:sldMkLst>
          <pc:docMk/>
          <pc:sldMk cId="256579534" sldId="423"/>
        </pc:sldMkLst>
      </pc:sldChg>
      <pc:sldChg chg="delSp add del">
        <pc:chgData name="Andrea Lubberdink" userId="6bef7808-9d55-4099-ad47-9fd214d7b37c" providerId="ADAL" clId="{299918AD-4182-43BB-A5CF-9138E5F068E0}" dt="2020-08-04T07:25:37.664" v="2113" actId="2696"/>
        <pc:sldMkLst>
          <pc:docMk/>
          <pc:sldMk cId="500676885" sldId="423"/>
        </pc:sldMkLst>
        <pc:spChg chg="del">
          <ac:chgData name="Andrea Lubberdink" userId="6bef7808-9d55-4099-ad47-9fd214d7b37c" providerId="ADAL" clId="{299918AD-4182-43BB-A5CF-9138E5F068E0}" dt="2020-08-03T17:58:36.463" v="1274" actId="478"/>
          <ac:spMkLst>
            <pc:docMk/>
            <pc:sldMk cId="500676885" sldId="423"/>
            <ac:spMk id="4" creationId="{00000000-0000-0000-0000-000000000000}"/>
          </ac:spMkLst>
        </pc:spChg>
      </pc:sldChg>
      <pc:sldChg chg="add del">
        <pc:chgData name="Andrea Lubberdink" userId="6bef7808-9d55-4099-ad47-9fd214d7b37c" providerId="ADAL" clId="{299918AD-4182-43BB-A5CF-9138E5F068E0}" dt="2020-08-05T07:07:22.297" v="15789" actId="2696"/>
        <pc:sldMkLst>
          <pc:docMk/>
          <pc:sldMk cId="411641526" sldId="512"/>
        </pc:sldMkLst>
      </pc:sldChg>
      <pc:sldChg chg="add del">
        <pc:chgData name="Andrea Lubberdink" userId="6bef7808-9d55-4099-ad47-9fd214d7b37c" providerId="ADAL" clId="{299918AD-4182-43BB-A5CF-9138E5F068E0}" dt="2020-08-04T07:25:37.680" v="2114" actId="2696"/>
        <pc:sldMkLst>
          <pc:docMk/>
          <pc:sldMk cId="2083473780" sldId="512"/>
        </pc:sldMkLst>
      </pc:sldChg>
      <pc:sldChg chg="del">
        <pc:chgData name="Andrea Lubberdink" userId="6bef7808-9d55-4099-ad47-9fd214d7b37c" providerId="ADAL" clId="{299918AD-4182-43BB-A5CF-9138E5F068E0}" dt="2020-08-04T19:07:34.842" v="14404" actId="2696"/>
        <pc:sldMkLst>
          <pc:docMk/>
          <pc:sldMk cId="439736435" sldId="551"/>
        </pc:sldMkLst>
      </pc:sldChg>
      <pc:sldChg chg="modSp del">
        <pc:chgData name="Andrea Lubberdink" userId="6bef7808-9d55-4099-ad47-9fd214d7b37c" providerId="ADAL" clId="{299918AD-4182-43BB-A5CF-9138E5F068E0}" dt="2020-08-04T17:07:36.495" v="8852" actId="2696"/>
        <pc:sldMkLst>
          <pc:docMk/>
          <pc:sldMk cId="2706014735" sldId="590"/>
        </pc:sldMkLst>
        <pc:spChg chg="mod">
          <ac:chgData name="Andrea Lubberdink" userId="6bef7808-9d55-4099-ad47-9fd214d7b37c" providerId="ADAL" clId="{299918AD-4182-43BB-A5CF-9138E5F068E0}" dt="2020-08-04T17:00:45.970" v="8360"/>
          <ac:spMkLst>
            <pc:docMk/>
            <pc:sldMk cId="2706014735" sldId="590"/>
            <ac:spMk id="3" creationId="{00000000-0000-0000-0000-000000000000}"/>
          </ac:spMkLst>
        </pc:spChg>
      </pc:sldChg>
      <pc:sldChg chg="del">
        <pc:chgData name="Andrea Lubberdink" userId="6bef7808-9d55-4099-ad47-9fd214d7b37c" providerId="ADAL" clId="{299918AD-4182-43BB-A5CF-9138E5F068E0}" dt="2020-08-04T18:38:07.287" v="12077" actId="2696"/>
        <pc:sldMkLst>
          <pc:docMk/>
          <pc:sldMk cId="2457149506" sldId="591"/>
        </pc:sldMkLst>
      </pc:sldChg>
      <pc:sldChg chg="modSp">
        <pc:chgData name="Andrea Lubberdink" userId="6bef7808-9d55-4099-ad47-9fd214d7b37c" providerId="ADAL" clId="{299918AD-4182-43BB-A5CF-9138E5F068E0}" dt="2020-08-05T11:33:52.772" v="19674" actId="20577"/>
        <pc:sldMkLst>
          <pc:docMk/>
          <pc:sldMk cId="728383106" sldId="593"/>
        </pc:sldMkLst>
        <pc:spChg chg="mod">
          <ac:chgData name="Andrea Lubberdink" userId="6bef7808-9d55-4099-ad47-9fd214d7b37c" providerId="ADAL" clId="{299918AD-4182-43BB-A5CF-9138E5F068E0}" dt="2020-08-05T11:33:52.772" v="19674" actId="20577"/>
          <ac:spMkLst>
            <pc:docMk/>
            <pc:sldMk cId="728383106" sldId="593"/>
            <ac:spMk id="3" creationId="{00000000-0000-0000-0000-000000000000}"/>
          </ac:spMkLst>
        </pc:spChg>
      </pc:sldChg>
      <pc:sldChg chg="addSp delSp modSp">
        <pc:chgData name="Andrea Lubberdink" userId="6bef7808-9d55-4099-ad47-9fd214d7b37c" providerId="ADAL" clId="{299918AD-4182-43BB-A5CF-9138E5F068E0}" dt="2020-08-05T06:39:27.357" v="15142" actId="255"/>
        <pc:sldMkLst>
          <pc:docMk/>
          <pc:sldMk cId="4213365126" sldId="594"/>
        </pc:sldMkLst>
        <pc:spChg chg="del mod">
          <ac:chgData name="Andrea Lubberdink" userId="6bef7808-9d55-4099-ad47-9fd214d7b37c" providerId="ADAL" clId="{299918AD-4182-43BB-A5CF-9138E5F068E0}" dt="2020-08-05T06:29:22.250" v="14687" actId="478"/>
          <ac:spMkLst>
            <pc:docMk/>
            <pc:sldMk cId="4213365126" sldId="594"/>
            <ac:spMk id="3" creationId="{00000000-0000-0000-0000-000000000000}"/>
          </ac:spMkLst>
        </pc:spChg>
        <pc:spChg chg="add del mod">
          <ac:chgData name="Andrea Lubberdink" userId="6bef7808-9d55-4099-ad47-9fd214d7b37c" providerId="ADAL" clId="{299918AD-4182-43BB-A5CF-9138E5F068E0}" dt="2020-08-05T06:29:26.775" v="14688" actId="478"/>
          <ac:spMkLst>
            <pc:docMk/>
            <pc:sldMk cId="4213365126" sldId="594"/>
            <ac:spMk id="5" creationId="{D2826FF4-F3D0-417D-907F-EA6E6ED259A4}"/>
          </ac:spMkLst>
        </pc:spChg>
        <pc:spChg chg="add mod">
          <ac:chgData name="Andrea Lubberdink" userId="6bef7808-9d55-4099-ad47-9fd214d7b37c" providerId="ADAL" clId="{299918AD-4182-43BB-A5CF-9138E5F068E0}" dt="2020-08-05T06:36:32.006" v="15132" actId="1037"/>
          <ac:spMkLst>
            <pc:docMk/>
            <pc:sldMk cId="4213365126" sldId="594"/>
            <ac:spMk id="6" creationId="{6DF60506-EC83-4CEC-BDE1-07FD63D03705}"/>
          </ac:spMkLst>
        </pc:spChg>
        <pc:spChg chg="mod">
          <ac:chgData name="Andrea Lubberdink" userId="6bef7808-9d55-4099-ad47-9fd214d7b37c" providerId="ADAL" clId="{299918AD-4182-43BB-A5CF-9138E5F068E0}" dt="2020-08-05T06:35:57.880" v="15128" actId="1076"/>
          <ac:spMkLst>
            <pc:docMk/>
            <pc:sldMk cId="4213365126" sldId="594"/>
            <ac:spMk id="7" creationId="{00000000-0000-0000-0000-000000000000}"/>
          </ac:spMkLst>
        </pc:spChg>
        <pc:spChg chg="add mod">
          <ac:chgData name="Andrea Lubberdink" userId="6bef7808-9d55-4099-ad47-9fd214d7b37c" providerId="ADAL" clId="{299918AD-4182-43BB-A5CF-9138E5F068E0}" dt="2020-08-05T06:32:32.084" v="14763" actId="14100"/>
          <ac:spMkLst>
            <pc:docMk/>
            <pc:sldMk cId="4213365126" sldId="594"/>
            <ac:spMk id="11" creationId="{3E7FF0F2-EFB2-4CE7-A209-DB3953178A16}"/>
          </ac:spMkLst>
        </pc:spChg>
        <pc:spChg chg="add mod">
          <ac:chgData name="Andrea Lubberdink" userId="6bef7808-9d55-4099-ad47-9fd214d7b37c" providerId="ADAL" clId="{299918AD-4182-43BB-A5CF-9138E5F068E0}" dt="2020-08-05T06:39:27.357" v="15142" actId="255"/>
          <ac:spMkLst>
            <pc:docMk/>
            <pc:sldMk cId="4213365126" sldId="594"/>
            <ac:spMk id="13" creationId="{8C08A100-17ED-4A08-BDEB-69A833503A2E}"/>
          </ac:spMkLst>
        </pc:spChg>
        <pc:picChg chg="mod">
          <ac:chgData name="Andrea Lubberdink" userId="6bef7808-9d55-4099-ad47-9fd214d7b37c" providerId="ADAL" clId="{299918AD-4182-43BB-A5CF-9138E5F068E0}" dt="2020-08-05T06:32:23.979" v="14762" actId="1038"/>
          <ac:picMkLst>
            <pc:docMk/>
            <pc:sldMk cId="4213365126" sldId="594"/>
            <ac:picMk id="8" creationId="{00000000-0000-0000-0000-000000000000}"/>
          </ac:picMkLst>
        </pc:picChg>
        <pc:picChg chg="del mod">
          <ac:chgData name="Andrea Lubberdink" userId="6bef7808-9d55-4099-ad47-9fd214d7b37c" providerId="ADAL" clId="{299918AD-4182-43BB-A5CF-9138E5F068E0}" dt="2020-08-05T06:31:00.590" v="14700"/>
          <ac:picMkLst>
            <pc:docMk/>
            <pc:sldMk cId="4213365126" sldId="594"/>
            <ac:picMk id="9" creationId="{00000000-0000-0000-0000-000000000000}"/>
          </ac:picMkLst>
        </pc:picChg>
        <pc:picChg chg="add del mod">
          <ac:chgData name="Andrea Lubberdink" userId="6bef7808-9d55-4099-ad47-9fd214d7b37c" providerId="ADAL" clId="{299918AD-4182-43BB-A5CF-9138E5F068E0}" dt="2020-08-05T06:31:36.253" v="14707"/>
          <ac:picMkLst>
            <pc:docMk/>
            <pc:sldMk cId="4213365126" sldId="594"/>
            <ac:picMk id="10" creationId="{127BEC18-6BC9-4152-A336-E1522875A32D}"/>
          </ac:picMkLst>
        </pc:picChg>
        <pc:picChg chg="add mod">
          <ac:chgData name="Andrea Lubberdink" userId="6bef7808-9d55-4099-ad47-9fd214d7b37c" providerId="ADAL" clId="{299918AD-4182-43BB-A5CF-9138E5F068E0}" dt="2020-08-05T06:36:35.713" v="15133" actId="1076"/>
          <ac:picMkLst>
            <pc:docMk/>
            <pc:sldMk cId="4213365126" sldId="594"/>
            <ac:picMk id="12" creationId="{BB09BD4B-9912-4F76-B083-693D8F18CA3D}"/>
          </ac:picMkLst>
        </pc:picChg>
        <pc:picChg chg="mod">
          <ac:chgData name="Andrea Lubberdink" userId="6bef7808-9d55-4099-ad47-9fd214d7b37c" providerId="ADAL" clId="{299918AD-4182-43BB-A5CF-9138E5F068E0}" dt="2020-08-05T06:35:51.742" v="15127" actId="14100"/>
          <ac:picMkLst>
            <pc:docMk/>
            <pc:sldMk cId="4213365126" sldId="594"/>
            <ac:picMk id="6146" creationId="{00000000-0000-0000-0000-000000000000}"/>
          </ac:picMkLst>
        </pc:picChg>
      </pc:sldChg>
      <pc:sldChg chg="addSp delSp modSp">
        <pc:chgData name="Andrea Lubberdink" userId="6bef7808-9d55-4099-ad47-9fd214d7b37c" providerId="ADAL" clId="{299918AD-4182-43BB-A5CF-9138E5F068E0}" dt="2020-08-05T06:22:51.826" v="14472" actId="208"/>
        <pc:sldMkLst>
          <pc:docMk/>
          <pc:sldMk cId="408006690" sldId="595"/>
        </pc:sldMkLst>
        <pc:spChg chg="del">
          <ac:chgData name="Andrea Lubberdink" userId="6bef7808-9d55-4099-ad47-9fd214d7b37c" providerId="ADAL" clId="{299918AD-4182-43BB-A5CF-9138E5F068E0}" dt="2020-08-03T17:44:08.502" v="197" actId="478"/>
          <ac:spMkLst>
            <pc:docMk/>
            <pc:sldMk cId="408006690" sldId="595"/>
            <ac:spMk id="2" creationId="{00000000-0000-0000-0000-000000000000}"/>
          </ac:spMkLst>
        </pc:spChg>
        <pc:spChg chg="add mod">
          <ac:chgData name="Andrea Lubberdink" userId="6bef7808-9d55-4099-ad47-9fd214d7b37c" providerId="ADAL" clId="{299918AD-4182-43BB-A5CF-9138E5F068E0}" dt="2020-08-05T06:22:51.826" v="14472" actId="208"/>
          <ac:spMkLst>
            <pc:docMk/>
            <pc:sldMk cId="408006690" sldId="595"/>
            <ac:spMk id="2" creationId="{54AE98E5-48B4-4319-9D9C-09B3F5568E7D}"/>
          </ac:spMkLst>
        </pc:spChg>
        <pc:spChg chg="add mod">
          <ac:chgData name="Andrea Lubberdink" userId="6bef7808-9d55-4099-ad47-9fd214d7b37c" providerId="ADAL" clId="{299918AD-4182-43BB-A5CF-9138E5F068E0}" dt="2020-08-04T17:10:54.586" v="9107" actId="255"/>
          <ac:spMkLst>
            <pc:docMk/>
            <pc:sldMk cId="408006690" sldId="595"/>
            <ac:spMk id="3" creationId="{3E7C336D-8E9E-4EDC-B3CF-35B6BC25C7EE}"/>
          </ac:spMkLst>
        </pc:spChg>
        <pc:picChg chg="mod">
          <ac:chgData name="Andrea Lubberdink" userId="6bef7808-9d55-4099-ad47-9fd214d7b37c" providerId="ADAL" clId="{299918AD-4182-43BB-A5CF-9138E5F068E0}" dt="2020-08-04T17:10:46.634" v="9105" actId="14100"/>
          <ac:picMkLst>
            <pc:docMk/>
            <pc:sldMk cId="408006690" sldId="595"/>
            <ac:picMk id="1026" creationId="{00000000-0000-0000-0000-000000000000}"/>
          </ac:picMkLst>
        </pc:picChg>
      </pc:sldChg>
      <pc:sldChg chg="add del">
        <pc:chgData name="Andrea Lubberdink" userId="6bef7808-9d55-4099-ad47-9fd214d7b37c" providerId="ADAL" clId="{299918AD-4182-43BB-A5CF-9138E5F068E0}" dt="2020-08-04T07:25:37.711" v="2115" actId="2696"/>
        <pc:sldMkLst>
          <pc:docMk/>
          <pc:sldMk cId="1244801083" sldId="598"/>
        </pc:sldMkLst>
      </pc:sldChg>
      <pc:sldChg chg="del">
        <pc:chgData name="Andrea Lubberdink" userId="6bef7808-9d55-4099-ad47-9fd214d7b37c" providerId="ADAL" clId="{299918AD-4182-43BB-A5CF-9138E5F068E0}" dt="2020-08-03T17:51:43.607" v="921" actId="2696"/>
        <pc:sldMkLst>
          <pc:docMk/>
          <pc:sldMk cId="2605808520" sldId="598"/>
        </pc:sldMkLst>
      </pc:sldChg>
      <pc:sldChg chg="del">
        <pc:chgData name="Andrea Lubberdink" userId="6bef7808-9d55-4099-ad47-9fd214d7b37c" providerId="ADAL" clId="{299918AD-4182-43BB-A5CF-9138E5F068E0}" dt="2020-08-03T17:51:43.629" v="922" actId="2696"/>
        <pc:sldMkLst>
          <pc:docMk/>
          <pc:sldMk cId="3068823944" sldId="599"/>
        </pc:sldMkLst>
      </pc:sldChg>
      <pc:sldChg chg="add del">
        <pc:chgData name="Andrea Lubberdink" userId="6bef7808-9d55-4099-ad47-9fd214d7b37c" providerId="ADAL" clId="{299918AD-4182-43BB-A5CF-9138E5F068E0}" dt="2020-08-04T07:25:37.727" v="2116" actId="2696"/>
        <pc:sldMkLst>
          <pc:docMk/>
          <pc:sldMk cId="3293677132" sldId="599"/>
        </pc:sldMkLst>
      </pc:sldChg>
      <pc:sldChg chg="addSp delSp modSp del">
        <pc:chgData name="Andrea Lubberdink" userId="6bef7808-9d55-4099-ad47-9fd214d7b37c" providerId="ADAL" clId="{299918AD-4182-43BB-A5CF-9138E5F068E0}" dt="2020-08-04T18:44:34.281" v="12591" actId="2696"/>
        <pc:sldMkLst>
          <pc:docMk/>
          <pc:sldMk cId="3547297871" sldId="600"/>
        </pc:sldMkLst>
        <pc:spChg chg="mod">
          <ac:chgData name="Andrea Lubberdink" userId="6bef7808-9d55-4099-ad47-9fd214d7b37c" providerId="ADAL" clId="{299918AD-4182-43BB-A5CF-9138E5F068E0}" dt="2020-08-04T18:41:16.881" v="12276"/>
          <ac:spMkLst>
            <pc:docMk/>
            <pc:sldMk cId="3547297871" sldId="600"/>
            <ac:spMk id="2" creationId="{00000000-0000-0000-0000-000000000000}"/>
          </ac:spMkLst>
        </pc:spChg>
        <pc:spChg chg="del">
          <ac:chgData name="Andrea Lubberdink" userId="6bef7808-9d55-4099-ad47-9fd214d7b37c" providerId="ADAL" clId="{299918AD-4182-43BB-A5CF-9138E5F068E0}" dt="2020-08-04T18:35:25.188" v="11583" actId="478"/>
          <ac:spMkLst>
            <pc:docMk/>
            <pc:sldMk cId="3547297871" sldId="600"/>
            <ac:spMk id="4" creationId="{00000000-0000-0000-0000-000000000000}"/>
          </ac:spMkLst>
        </pc:spChg>
        <pc:picChg chg="del mod">
          <ac:chgData name="Andrea Lubberdink" userId="6bef7808-9d55-4099-ad47-9fd214d7b37c" providerId="ADAL" clId="{299918AD-4182-43BB-A5CF-9138E5F068E0}" dt="2020-08-04T18:39:29.567" v="12090" actId="478"/>
          <ac:picMkLst>
            <pc:docMk/>
            <pc:sldMk cId="3547297871" sldId="600"/>
            <ac:picMk id="5" creationId="{00000000-0000-0000-0000-000000000000}"/>
          </ac:picMkLst>
        </pc:picChg>
        <pc:picChg chg="add del">
          <ac:chgData name="Andrea Lubberdink" userId="6bef7808-9d55-4099-ad47-9fd214d7b37c" providerId="ADAL" clId="{299918AD-4182-43BB-A5CF-9138E5F068E0}" dt="2020-08-04T07:26:00.167" v="2119"/>
          <ac:picMkLst>
            <pc:docMk/>
            <pc:sldMk cId="3547297871" sldId="600"/>
            <ac:picMk id="6" creationId="{10C0E86D-5A97-4EA8-A0C8-108FBDB74EEC}"/>
          </ac:picMkLst>
        </pc:picChg>
        <pc:picChg chg="add mod">
          <ac:chgData name="Andrea Lubberdink" userId="6bef7808-9d55-4099-ad47-9fd214d7b37c" providerId="ADAL" clId="{299918AD-4182-43BB-A5CF-9138E5F068E0}" dt="2020-08-04T18:38:27.663" v="12081" actId="1076"/>
          <ac:picMkLst>
            <pc:docMk/>
            <pc:sldMk cId="3547297871" sldId="600"/>
            <ac:picMk id="7" creationId="{9B527EDD-3D68-4B88-BADF-D36EE869A818}"/>
          </ac:picMkLst>
        </pc:picChg>
        <pc:picChg chg="add mod">
          <ac:chgData name="Andrea Lubberdink" userId="6bef7808-9d55-4099-ad47-9fd214d7b37c" providerId="ADAL" clId="{299918AD-4182-43BB-A5CF-9138E5F068E0}" dt="2020-08-04T18:39:13.006" v="12085" actId="14100"/>
          <ac:picMkLst>
            <pc:docMk/>
            <pc:sldMk cId="3547297871" sldId="600"/>
            <ac:picMk id="8" creationId="{097FF3A7-360F-4FF3-ADCB-D86BC9FA1C3D}"/>
          </ac:picMkLst>
        </pc:picChg>
      </pc:sldChg>
      <pc:sldChg chg="modSp del">
        <pc:chgData name="Andrea Lubberdink" userId="6bef7808-9d55-4099-ad47-9fd214d7b37c" providerId="ADAL" clId="{299918AD-4182-43BB-A5CF-9138E5F068E0}" dt="2020-08-05T11:55:47.425" v="20543" actId="2696"/>
        <pc:sldMkLst>
          <pc:docMk/>
          <pc:sldMk cId="1459656915" sldId="601"/>
        </pc:sldMkLst>
        <pc:spChg chg="mod">
          <ac:chgData name="Andrea Lubberdink" userId="6bef7808-9d55-4099-ad47-9fd214d7b37c" providerId="ADAL" clId="{299918AD-4182-43BB-A5CF-9138E5F068E0}" dt="2020-08-05T11:55:34.321" v="20542" actId="20577"/>
          <ac:spMkLst>
            <pc:docMk/>
            <pc:sldMk cId="1459656915" sldId="601"/>
            <ac:spMk id="2" creationId="{340D3335-BC54-4F39-94E9-A9E9554D2CA8}"/>
          </ac:spMkLst>
        </pc:spChg>
      </pc:sldChg>
      <pc:sldChg chg="modSp">
        <pc:chgData name="Andrea Lubberdink" userId="6bef7808-9d55-4099-ad47-9fd214d7b37c" providerId="ADAL" clId="{299918AD-4182-43BB-A5CF-9138E5F068E0}" dt="2020-08-05T11:57:22.449" v="20567" actId="20577"/>
        <pc:sldMkLst>
          <pc:docMk/>
          <pc:sldMk cId="3811049799" sldId="602"/>
        </pc:sldMkLst>
        <pc:spChg chg="mod">
          <ac:chgData name="Andrea Lubberdink" userId="6bef7808-9d55-4099-ad47-9fd214d7b37c" providerId="ADAL" clId="{299918AD-4182-43BB-A5CF-9138E5F068E0}" dt="2020-08-05T11:57:22.449" v="20567" actId="20577"/>
          <ac:spMkLst>
            <pc:docMk/>
            <pc:sldMk cId="3811049799" sldId="602"/>
            <ac:spMk id="6" creationId="{87E2E115-74C6-4916-A4F2-8804E4CB5637}"/>
          </ac:spMkLst>
        </pc:spChg>
        <pc:picChg chg="mod">
          <ac:chgData name="Andrea Lubberdink" userId="6bef7808-9d55-4099-ad47-9fd214d7b37c" providerId="ADAL" clId="{299918AD-4182-43BB-A5CF-9138E5F068E0}" dt="2020-08-05T11:57:07.327" v="20553" actId="1036"/>
          <ac:picMkLst>
            <pc:docMk/>
            <pc:sldMk cId="3811049799" sldId="602"/>
            <ac:picMk id="5" creationId="{00000000-0000-0000-0000-000000000000}"/>
          </ac:picMkLst>
        </pc:picChg>
      </pc:sldChg>
      <pc:sldChg chg="del">
        <pc:chgData name="Andrea Lubberdink" userId="6bef7808-9d55-4099-ad47-9fd214d7b37c" providerId="ADAL" clId="{299918AD-4182-43BB-A5CF-9138E5F068E0}" dt="2020-08-05T12:28:49.585" v="21235" actId="2696"/>
        <pc:sldMkLst>
          <pc:docMk/>
          <pc:sldMk cId="2478409197" sldId="603"/>
        </pc:sldMkLst>
      </pc:sldChg>
      <pc:sldChg chg="modSp">
        <pc:chgData name="Andrea Lubberdink" userId="6bef7808-9d55-4099-ad47-9fd214d7b37c" providerId="ADAL" clId="{299918AD-4182-43BB-A5CF-9138E5F068E0}" dt="2020-08-05T11:58:07.018" v="20603"/>
        <pc:sldMkLst>
          <pc:docMk/>
          <pc:sldMk cId="1380614336" sldId="604"/>
        </pc:sldMkLst>
        <pc:spChg chg="mod">
          <ac:chgData name="Andrea Lubberdink" userId="6bef7808-9d55-4099-ad47-9fd214d7b37c" providerId="ADAL" clId="{299918AD-4182-43BB-A5CF-9138E5F068E0}" dt="2020-08-05T11:58:07.018" v="20603"/>
          <ac:spMkLst>
            <pc:docMk/>
            <pc:sldMk cId="1380614336" sldId="604"/>
            <ac:spMk id="2" creationId="{09637405-EC5E-43A2-ACEE-442127F0FBC1}"/>
          </ac:spMkLst>
        </pc:spChg>
      </pc:sldChg>
      <pc:sldChg chg="delSp">
        <pc:chgData name="Andrea Lubberdink" userId="6bef7808-9d55-4099-ad47-9fd214d7b37c" providerId="ADAL" clId="{299918AD-4182-43BB-A5CF-9138E5F068E0}" dt="2020-08-05T11:59:51.247" v="20668" actId="478"/>
        <pc:sldMkLst>
          <pc:docMk/>
          <pc:sldMk cId="2639845500" sldId="605"/>
        </pc:sldMkLst>
        <pc:spChg chg="del">
          <ac:chgData name="Andrea Lubberdink" userId="6bef7808-9d55-4099-ad47-9fd214d7b37c" providerId="ADAL" clId="{299918AD-4182-43BB-A5CF-9138E5F068E0}" dt="2020-08-05T11:59:51.247" v="20668" actId="478"/>
          <ac:spMkLst>
            <pc:docMk/>
            <pc:sldMk cId="2639845500" sldId="605"/>
            <ac:spMk id="4" creationId="{00000000-0000-0000-0000-000000000000}"/>
          </ac:spMkLst>
        </pc:spChg>
      </pc:sldChg>
      <pc:sldChg chg="del">
        <pc:chgData name="Andrea Lubberdink" userId="6bef7808-9d55-4099-ad47-9fd214d7b37c" providerId="ADAL" clId="{299918AD-4182-43BB-A5CF-9138E5F068E0}" dt="2020-08-04T18:20:11.694" v="10206" actId="2696"/>
        <pc:sldMkLst>
          <pc:docMk/>
          <pc:sldMk cId="1590559217" sldId="606"/>
        </pc:sldMkLst>
      </pc:sldChg>
      <pc:sldChg chg="addSp modSp">
        <pc:chgData name="Andrea Lubberdink" userId="6bef7808-9d55-4099-ad47-9fd214d7b37c" providerId="ADAL" clId="{299918AD-4182-43BB-A5CF-9138E5F068E0}" dt="2020-08-05T09:48:48.708" v="19465" actId="20577"/>
        <pc:sldMkLst>
          <pc:docMk/>
          <pc:sldMk cId="273747320" sldId="607"/>
        </pc:sldMkLst>
        <pc:spChg chg="add mod">
          <ac:chgData name="Andrea Lubberdink" userId="6bef7808-9d55-4099-ad47-9fd214d7b37c" providerId="ADAL" clId="{299918AD-4182-43BB-A5CF-9138E5F068E0}" dt="2020-08-05T09:48:48.708" v="19465" actId="20577"/>
          <ac:spMkLst>
            <pc:docMk/>
            <pc:sldMk cId="273747320" sldId="607"/>
            <ac:spMk id="6" creationId="{7E7D67F1-186A-41E1-882C-E635C2A917C9}"/>
          </ac:spMkLst>
        </pc:spChg>
      </pc:sldChg>
      <pc:sldChg chg="addSp delSp modSp">
        <pc:chgData name="Andrea Lubberdink" userId="6bef7808-9d55-4099-ad47-9fd214d7b37c" providerId="ADAL" clId="{299918AD-4182-43BB-A5CF-9138E5F068E0}" dt="2020-08-05T08:29:41.472" v="16795" actId="478"/>
        <pc:sldMkLst>
          <pc:docMk/>
          <pc:sldMk cId="2002621813" sldId="608"/>
        </pc:sldMkLst>
        <pc:spChg chg="del mod">
          <ac:chgData name="Andrea Lubberdink" userId="6bef7808-9d55-4099-ad47-9fd214d7b37c" providerId="ADAL" clId="{299918AD-4182-43BB-A5CF-9138E5F068E0}" dt="2020-08-05T08:29:39.350" v="16794" actId="478"/>
          <ac:spMkLst>
            <pc:docMk/>
            <pc:sldMk cId="2002621813" sldId="608"/>
            <ac:spMk id="2" creationId="{F50CB35C-FC10-4955-9E6A-02291B2D19AB}"/>
          </ac:spMkLst>
        </pc:spChg>
        <pc:spChg chg="add mod">
          <ac:chgData name="Andrea Lubberdink" userId="6bef7808-9d55-4099-ad47-9fd214d7b37c" providerId="ADAL" clId="{299918AD-4182-43BB-A5CF-9138E5F068E0}" dt="2020-08-05T08:27:45.843" v="16778" actId="1076"/>
          <ac:spMkLst>
            <pc:docMk/>
            <pc:sldMk cId="2002621813" sldId="608"/>
            <ac:spMk id="3" creationId="{B9840B26-3B0E-4A33-A071-229C0BA39303}"/>
          </ac:spMkLst>
        </pc:spChg>
        <pc:spChg chg="del">
          <ac:chgData name="Andrea Lubberdink" userId="6bef7808-9d55-4099-ad47-9fd214d7b37c" providerId="ADAL" clId="{299918AD-4182-43BB-A5CF-9138E5F068E0}" dt="2020-08-04T16:45:49.372" v="6620" actId="478"/>
          <ac:spMkLst>
            <pc:docMk/>
            <pc:sldMk cId="2002621813" sldId="608"/>
            <ac:spMk id="4" creationId="{228261FE-6D9A-45A8-8178-CAB581CC86D8}"/>
          </ac:spMkLst>
        </pc:spChg>
        <pc:spChg chg="add del mod">
          <ac:chgData name="Andrea Lubberdink" userId="6bef7808-9d55-4099-ad47-9fd214d7b37c" providerId="ADAL" clId="{299918AD-4182-43BB-A5CF-9138E5F068E0}" dt="2020-08-05T08:29:37.554" v="16793" actId="478"/>
          <ac:spMkLst>
            <pc:docMk/>
            <pc:sldMk cId="2002621813" sldId="608"/>
            <ac:spMk id="6" creationId="{8188A19D-3740-4ADE-BE69-2A52FA480775}"/>
          </ac:spMkLst>
        </pc:spChg>
        <pc:spChg chg="del">
          <ac:chgData name="Andrea Lubberdink" userId="6bef7808-9d55-4099-ad47-9fd214d7b37c" providerId="ADAL" clId="{299918AD-4182-43BB-A5CF-9138E5F068E0}" dt="2020-08-04T16:49:46.001" v="7104" actId="478"/>
          <ac:spMkLst>
            <pc:docMk/>
            <pc:sldMk cId="2002621813" sldId="608"/>
            <ac:spMk id="6" creationId="{924DF1BF-6907-4138-AECE-11FC46834F9B}"/>
          </ac:spMkLst>
        </pc:spChg>
        <pc:spChg chg="add del mod">
          <ac:chgData name="Andrea Lubberdink" userId="6bef7808-9d55-4099-ad47-9fd214d7b37c" providerId="ADAL" clId="{299918AD-4182-43BB-A5CF-9138E5F068E0}" dt="2020-08-05T08:29:30.857" v="16792" actId="478"/>
          <ac:spMkLst>
            <pc:docMk/>
            <pc:sldMk cId="2002621813" sldId="608"/>
            <ac:spMk id="7" creationId="{1183FEC4-34D3-4AE7-8EB9-612F0CC7F7D0}"/>
          </ac:spMkLst>
        </pc:spChg>
        <pc:spChg chg="add del mod">
          <ac:chgData name="Andrea Lubberdink" userId="6bef7808-9d55-4099-ad47-9fd214d7b37c" providerId="ADAL" clId="{299918AD-4182-43BB-A5CF-9138E5F068E0}" dt="2020-08-05T08:29:41.472" v="16795" actId="478"/>
          <ac:spMkLst>
            <pc:docMk/>
            <pc:sldMk cId="2002621813" sldId="608"/>
            <ac:spMk id="9" creationId="{283EC3F6-9FD6-48D2-BB8F-071C418F7FA0}"/>
          </ac:spMkLst>
        </pc:spChg>
        <pc:picChg chg="add mod">
          <ac:chgData name="Andrea Lubberdink" userId="6bef7808-9d55-4099-ad47-9fd214d7b37c" providerId="ADAL" clId="{299918AD-4182-43BB-A5CF-9138E5F068E0}" dt="2020-08-05T08:27:41.226" v="16776" actId="1076"/>
          <ac:picMkLst>
            <pc:docMk/>
            <pc:sldMk cId="2002621813" sldId="608"/>
            <ac:picMk id="4" creationId="{44E57EEB-E068-4F92-8736-837ADD12D73F}"/>
          </ac:picMkLst>
        </pc:picChg>
        <pc:picChg chg="del mod">
          <ac:chgData name="Andrea Lubberdink" userId="6bef7808-9d55-4099-ad47-9fd214d7b37c" providerId="ADAL" clId="{299918AD-4182-43BB-A5CF-9138E5F068E0}" dt="2020-08-05T08:29:28.413" v="16791" actId="478"/>
          <ac:picMkLst>
            <pc:docMk/>
            <pc:sldMk cId="2002621813" sldId="608"/>
            <ac:picMk id="5" creationId="{26E09DE3-1676-41CC-8EF7-AC03360A60F0}"/>
          </ac:picMkLst>
        </pc:picChg>
      </pc:sldChg>
      <pc:sldChg chg="del">
        <pc:chgData name="Andrea Lubberdink" userId="6bef7808-9d55-4099-ad47-9fd214d7b37c" providerId="ADAL" clId="{299918AD-4182-43BB-A5CF-9138E5F068E0}" dt="2020-08-04T16:49:57.396" v="7105" actId="2696"/>
        <pc:sldMkLst>
          <pc:docMk/>
          <pc:sldMk cId="3982677629" sldId="609"/>
        </pc:sldMkLst>
      </pc:sldChg>
      <pc:sldChg chg="del">
        <pc:chgData name="Andrea Lubberdink" userId="6bef7808-9d55-4099-ad47-9fd214d7b37c" providerId="ADAL" clId="{299918AD-4182-43BB-A5CF-9138E5F068E0}" dt="2020-08-04T18:20:14.008" v="10207" actId="2696"/>
        <pc:sldMkLst>
          <pc:docMk/>
          <pc:sldMk cId="3954992419" sldId="610"/>
        </pc:sldMkLst>
      </pc:sldChg>
      <pc:sldChg chg="delSp">
        <pc:chgData name="Andrea Lubberdink" userId="6bef7808-9d55-4099-ad47-9fd214d7b37c" providerId="ADAL" clId="{299918AD-4182-43BB-A5CF-9138E5F068E0}" dt="2020-08-05T11:59:39.976" v="20665" actId="478"/>
        <pc:sldMkLst>
          <pc:docMk/>
          <pc:sldMk cId="2343215971" sldId="612"/>
        </pc:sldMkLst>
        <pc:spChg chg="del">
          <ac:chgData name="Andrea Lubberdink" userId="6bef7808-9d55-4099-ad47-9fd214d7b37c" providerId="ADAL" clId="{299918AD-4182-43BB-A5CF-9138E5F068E0}" dt="2020-08-05T11:59:39.976" v="20665" actId="478"/>
          <ac:spMkLst>
            <pc:docMk/>
            <pc:sldMk cId="2343215971" sldId="612"/>
            <ac:spMk id="4" creationId="{00000000-0000-0000-0000-000000000000}"/>
          </ac:spMkLst>
        </pc:spChg>
      </pc:sldChg>
      <pc:sldChg chg="delSp">
        <pc:chgData name="Andrea Lubberdink" userId="6bef7808-9d55-4099-ad47-9fd214d7b37c" providerId="ADAL" clId="{299918AD-4182-43BB-A5CF-9138E5F068E0}" dt="2020-08-05T11:59:37.046" v="20664" actId="478"/>
        <pc:sldMkLst>
          <pc:docMk/>
          <pc:sldMk cId="150237629" sldId="613"/>
        </pc:sldMkLst>
        <pc:spChg chg="del">
          <ac:chgData name="Andrea Lubberdink" userId="6bef7808-9d55-4099-ad47-9fd214d7b37c" providerId="ADAL" clId="{299918AD-4182-43BB-A5CF-9138E5F068E0}" dt="2020-08-05T11:59:37.046" v="20664" actId="478"/>
          <ac:spMkLst>
            <pc:docMk/>
            <pc:sldMk cId="150237629" sldId="613"/>
            <ac:spMk id="4" creationId="{00000000-0000-0000-0000-000000000000}"/>
          </ac:spMkLst>
        </pc:spChg>
      </pc:sldChg>
      <pc:sldChg chg="addSp delSp modSp">
        <pc:chgData name="Andrea Lubberdink" userId="6bef7808-9d55-4099-ad47-9fd214d7b37c" providerId="ADAL" clId="{299918AD-4182-43BB-A5CF-9138E5F068E0}" dt="2020-08-06T14:05:42.858" v="24056" actId="1076"/>
        <pc:sldMkLst>
          <pc:docMk/>
          <pc:sldMk cId="2323787878" sldId="614"/>
        </pc:sldMkLst>
        <pc:spChg chg="add del mod">
          <ac:chgData name="Andrea Lubberdink" userId="6bef7808-9d55-4099-ad47-9fd214d7b37c" providerId="ADAL" clId="{299918AD-4182-43BB-A5CF-9138E5F068E0}" dt="2020-08-06T08:48:19.022" v="23466" actId="478"/>
          <ac:spMkLst>
            <pc:docMk/>
            <pc:sldMk cId="2323787878" sldId="614"/>
            <ac:spMk id="3" creationId="{00144229-B182-498F-9F55-DABC8C6CA343}"/>
          </ac:spMkLst>
        </pc:spChg>
        <pc:spChg chg="mod">
          <ac:chgData name="Andrea Lubberdink" userId="6bef7808-9d55-4099-ad47-9fd214d7b37c" providerId="ADAL" clId="{299918AD-4182-43BB-A5CF-9138E5F068E0}" dt="2020-08-05T13:02:01.442" v="21903" actId="113"/>
          <ac:spMkLst>
            <pc:docMk/>
            <pc:sldMk cId="2323787878" sldId="614"/>
            <ac:spMk id="6" creationId="{30B31BBA-76FD-407F-9827-8A0DEB243263}"/>
          </ac:spMkLst>
        </pc:spChg>
        <pc:picChg chg="del mod">
          <ac:chgData name="Andrea Lubberdink" userId="6bef7808-9d55-4099-ad47-9fd214d7b37c" providerId="ADAL" clId="{299918AD-4182-43BB-A5CF-9138E5F068E0}" dt="2020-08-06T08:48:09.514" v="23463" actId="478"/>
          <ac:picMkLst>
            <pc:docMk/>
            <pc:sldMk cId="2323787878" sldId="614"/>
            <ac:picMk id="5" creationId="{B406CBD7-1E45-443F-A72D-8F691843C7FC}"/>
          </ac:picMkLst>
        </pc:picChg>
        <pc:picChg chg="add mod">
          <ac:chgData name="Andrea Lubberdink" userId="6bef7808-9d55-4099-ad47-9fd214d7b37c" providerId="ADAL" clId="{299918AD-4182-43BB-A5CF-9138E5F068E0}" dt="2020-08-06T14:05:32.470" v="24052" actId="1076"/>
          <ac:picMkLst>
            <pc:docMk/>
            <pc:sldMk cId="2323787878" sldId="614"/>
            <ac:picMk id="7" creationId="{51294F0E-B091-4E36-A23C-BD16E4F79B17}"/>
          </ac:picMkLst>
        </pc:picChg>
        <pc:picChg chg="add mod">
          <ac:chgData name="Andrea Lubberdink" userId="6bef7808-9d55-4099-ad47-9fd214d7b37c" providerId="ADAL" clId="{299918AD-4182-43BB-A5CF-9138E5F068E0}" dt="2020-08-06T14:05:35.808" v="24054" actId="1076"/>
          <ac:picMkLst>
            <pc:docMk/>
            <pc:sldMk cId="2323787878" sldId="614"/>
            <ac:picMk id="8" creationId="{3E623452-5220-4F77-BEC4-28404224D2D3}"/>
          </ac:picMkLst>
        </pc:picChg>
        <pc:picChg chg="add mod">
          <ac:chgData name="Andrea Lubberdink" userId="6bef7808-9d55-4099-ad47-9fd214d7b37c" providerId="ADAL" clId="{299918AD-4182-43BB-A5CF-9138E5F068E0}" dt="2020-08-06T14:05:42.858" v="24056" actId="1076"/>
          <ac:picMkLst>
            <pc:docMk/>
            <pc:sldMk cId="2323787878" sldId="614"/>
            <ac:picMk id="9" creationId="{647ABC47-7726-43E9-BB09-8A3CB29A1296}"/>
          </ac:picMkLst>
        </pc:picChg>
        <pc:picChg chg="add mod">
          <ac:chgData name="Andrea Lubberdink" userId="6bef7808-9d55-4099-ad47-9fd214d7b37c" providerId="ADAL" clId="{299918AD-4182-43BB-A5CF-9138E5F068E0}" dt="2020-08-06T14:05:42.858" v="24056" actId="1076"/>
          <ac:picMkLst>
            <pc:docMk/>
            <pc:sldMk cId="2323787878" sldId="614"/>
            <ac:picMk id="10" creationId="{18B6D857-769E-4141-8835-0595EC2E9A9A}"/>
          </ac:picMkLst>
        </pc:picChg>
      </pc:sldChg>
      <pc:sldChg chg="addSp delSp modSp del">
        <pc:chgData name="Andrea Lubberdink" userId="6bef7808-9d55-4099-ad47-9fd214d7b37c" providerId="ADAL" clId="{299918AD-4182-43BB-A5CF-9138E5F068E0}" dt="2020-08-06T14:06:20.303" v="24059" actId="2696"/>
        <pc:sldMkLst>
          <pc:docMk/>
          <pc:sldMk cId="3299719847" sldId="615"/>
        </pc:sldMkLst>
        <pc:spChg chg="add del mod">
          <ac:chgData name="Andrea Lubberdink" userId="6bef7808-9d55-4099-ad47-9fd214d7b37c" providerId="ADAL" clId="{299918AD-4182-43BB-A5CF-9138E5F068E0}" dt="2020-08-06T08:53:26.498" v="23661"/>
          <ac:spMkLst>
            <pc:docMk/>
            <pc:sldMk cId="3299719847" sldId="615"/>
            <ac:spMk id="3" creationId="{5E4D441E-9BFE-499A-BEA5-5B67422D606D}"/>
          </ac:spMkLst>
        </pc:spChg>
        <pc:spChg chg="add">
          <ac:chgData name="Andrea Lubberdink" userId="6bef7808-9d55-4099-ad47-9fd214d7b37c" providerId="ADAL" clId="{299918AD-4182-43BB-A5CF-9138E5F068E0}" dt="2020-08-06T08:05:34.651" v="22305"/>
          <ac:spMkLst>
            <pc:docMk/>
            <pc:sldMk cId="3299719847" sldId="615"/>
            <ac:spMk id="6" creationId="{ED0A7F54-CBF3-4C09-8A8E-DA55217591EB}"/>
          </ac:spMkLst>
        </pc:spChg>
      </pc:sldChg>
      <pc:sldChg chg="addSp delSp modSp">
        <pc:chgData name="Andrea Lubberdink" userId="6bef7808-9d55-4099-ad47-9fd214d7b37c" providerId="ADAL" clId="{299918AD-4182-43BB-A5CF-9138E5F068E0}" dt="2020-08-06T14:09:13.133" v="24067" actId="14100"/>
        <pc:sldMkLst>
          <pc:docMk/>
          <pc:sldMk cId="4116760771" sldId="617"/>
        </pc:sldMkLst>
        <pc:spChg chg="add del">
          <ac:chgData name="Andrea Lubberdink" userId="6bef7808-9d55-4099-ad47-9fd214d7b37c" providerId="ADAL" clId="{299918AD-4182-43BB-A5CF-9138E5F068E0}" dt="2020-08-06T14:09:09.601" v="24065"/>
          <ac:spMkLst>
            <pc:docMk/>
            <pc:sldMk cId="4116760771" sldId="617"/>
            <ac:spMk id="5" creationId="{0F8674C0-5600-4A54-B7DB-AC1AEF4C458D}"/>
          </ac:spMkLst>
        </pc:spChg>
        <pc:spChg chg="add mod">
          <ac:chgData name="Andrea Lubberdink" userId="6bef7808-9d55-4099-ad47-9fd214d7b37c" providerId="ADAL" clId="{299918AD-4182-43BB-A5CF-9138E5F068E0}" dt="2020-08-06T14:09:13.133" v="24067" actId="14100"/>
          <ac:spMkLst>
            <pc:docMk/>
            <pc:sldMk cId="4116760771" sldId="617"/>
            <ac:spMk id="6" creationId="{6B7FE8ED-BA75-4FA1-BD33-340A85DA6B6C}"/>
          </ac:spMkLst>
        </pc:spChg>
        <pc:picChg chg="add mod">
          <ac:chgData name="Andrea Lubberdink" userId="6bef7808-9d55-4099-ad47-9fd214d7b37c" providerId="ADAL" clId="{299918AD-4182-43BB-A5CF-9138E5F068E0}" dt="2020-08-06T14:09:04.836" v="24064" actId="14100"/>
          <ac:picMkLst>
            <pc:docMk/>
            <pc:sldMk cId="4116760771" sldId="617"/>
            <ac:picMk id="2" creationId="{580C76F6-3628-4347-AC45-DD6B97F21BC4}"/>
          </ac:picMkLst>
        </pc:picChg>
      </pc:sldChg>
      <pc:sldChg chg="addSp modSp del">
        <pc:chgData name="Andrea Lubberdink" userId="6bef7808-9d55-4099-ad47-9fd214d7b37c" providerId="ADAL" clId="{299918AD-4182-43BB-A5CF-9138E5F068E0}" dt="2020-08-06T14:14:19.396" v="24102" actId="2696"/>
        <pc:sldMkLst>
          <pc:docMk/>
          <pc:sldMk cId="2192521240" sldId="618"/>
        </pc:sldMkLst>
        <pc:spChg chg="add">
          <ac:chgData name="Andrea Lubberdink" userId="6bef7808-9d55-4099-ad47-9fd214d7b37c" providerId="ADAL" clId="{299918AD-4182-43BB-A5CF-9138E5F068E0}" dt="2020-08-06T08:05:40.564" v="22310"/>
          <ac:spMkLst>
            <pc:docMk/>
            <pc:sldMk cId="2192521240" sldId="618"/>
            <ac:spMk id="5" creationId="{CBD54DA7-538C-4B32-861C-1C937DFBE017}"/>
          </ac:spMkLst>
        </pc:spChg>
        <pc:picChg chg="mod">
          <ac:chgData name="Andrea Lubberdink" userId="6bef7808-9d55-4099-ad47-9fd214d7b37c" providerId="ADAL" clId="{299918AD-4182-43BB-A5CF-9138E5F068E0}" dt="2020-08-06T14:13:05.584" v="24091" actId="1076"/>
          <ac:picMkLst>
            <pc:docMk/>
            <pc:sldMk cId="2192521240" sldId="618"/>
            <ac:picMk id="2" creationId="{BDCED256-E4D9-4510-88FB-FF3758D95575}"/>
          </ac:picMkLst>
        </pc:picChg>
        <pc:picChg chg="add mod">
          <ac:chgData name="Andrea Lubberdink" userId="6bef7808-9d55-4099-ad47-9fd214d7b37c" providerId="ADAL" clId="{299918AD-4182-43BB-A5CF-9138E5F068E0}" dt="2020-08-06T14:13:19.927" v="24095" actId="14100"/>
          <ac:picMkLst>
            <pc:docMk/>
            <pc:sldMk cId="2192521240" sldId="618"/>
            <ac:picMk id="3" creationId="{00AEB74F-642F-45B0-B35A-95B68D61B02E}"/>
          </ac:picMkLst>
        </pc:picChg>
      </pc:sldChg>
      <pc:sldChg chg="addSp delSp modSp add del">
        <pc:chgData name="Andrea Lubberdink" userId="6bef7808-9d55-4099-ad47-9fd214d7b37c" providerId="ADAL" clId="{299918AD-4182-43BB-A5CF-9138E5F068E0}" dt="2020-08-04T19:01:52.466" v="14073" actId="2696"/>
        <pc:sldMkLst>
          <pc:docMk/>
          <pc:sldMk cId="2563095267" sldId="619"/>
        </pc:sldMkLst>
        <pc:spChg chg="add mod">
          <ac:chgData name="Andrea Lubberdink" userId="6bef7808-9d55-4099-ad47-9fd214d7b37c" providerId="ADAL" clId="{299918AD-4182-43BB-A5CF-9138E5F068E0}" dt="2020-08-04T18:57:39.135" v="13905"/>
          <ac:spMkLst>
            <pc:docMk/>
            <pc:sldMk cId="2563095267" sldId="619"/>
            <ac:spMk id="2" creationId="{644551D2-45E4-4027-91BB-0C65D29C7E50}"/>
          </ac:spMkLst>
        </pc:spChg>
        <pc:picChg chg="del">
          <ac:chgData name="Andrea Lubberdink" userId="6bef7808-9d55-4099-ad47-9fd214d7b37c" providerId="ADAL" clId="{299918AD-4182-43BB-A5CF-9138E5F068E0}" dt="2020-08-04T18:57:39.135" v="13905"/>
          <ac:picMkLst>
            <pc:docMk/>
            <pc:sldMk cId="2563095267" sldId="619"/>
            <ac:picMk id="5" creationId="{C10290F7-972B-49D3-BDC1-B7444046662A}"/>
          </ac:picMkLst>
        </pc:picChg>
      </pc:sldChg>
      <pc:sldChg chg="addSp modSp del">
        <pc:chgData name="Andrea Lubberdink" userId="6bef7808-9d55-4099-ad47-9fd214d7b37c" providerId="ADAL" clId="{299918AD-4182-43BB-A5CF-9138E5F068E0}" dt="2020-08-06T14:20:27.361" v="24132" actId="2696"/>
        <pc:sldMkLst>
          <pc:docMk/>
          <pc:sldMk cId="3801336232" sldId="620"/>
        </pc:sldMkLst>
        <pc:spChg chg="add">
          <ac:chgData name="Andrea Lubberdink" userId="6bef7808-9d55-4099-ad47-9fd214d7b37c" providerId="ADAL" clId="{299918AD-4182-43BB-A5CF-9138E5F068E0}" dt="2020-08-06T08:05:41.339" v="22311"/>
          <ac:spMkLst>
            <pc:docMk/>
            <pc:sldMk cId="3801336232" sldId="620"/>
            <ac:spMk id="5" creationId="{9021A33A-3B74-4057-BD42-C5CD4A587A33}"/>
          </ac:spMkLst>
        </pc:spChg>
        <pc:picChg chg="add mod">
          <ac:chgData name="Andrea Lubberdink" userId="6bef7808-9d55-4099-ad47-9fd214d7b37c" providerId="ADAL" clId="{299918AD-4182-43BB-A5CF-9138E5F068E0}" dt="2020-08-06T14:19:41.393" v="24122" actId="14100"/>
          <ac:picMkLst>
            <pc:docMk/>
            <pc:sldMk cId="3801336232" sldId="620"/>
            <ac:picMk id="2" creationId="{ACADDD76-00EF-4C36-8734-C5D6B270B559}"/>
          </ac:picMkLst>
        </pc:picChg>
      </pc:sldChg>
      <pc:sldChg chg="delSp del">
        <pc:chgData name="Andrea Lubberdink" userId="6bef7808-9d55-4099-ad47-9fd214d7b37c" providerId="ADAL" clId="{299918AD-4182-43BB-A5CF-9138E5F068E0}" dt="2020-08-05T12:30:14.225" v="21241" actId="2696"/>
        <pc:sldMkLst>
          <pc:docMk/>
          <pc:sldMk cId="2394200891" sldId="621"/>
        </pc:sldMkLst>
        <pc:spChg chg="del">
          <ac:chgData name="Andrea Lubberdink" userId="6bef7808-9d55-4099-ad47-9fd214d7b37c" providerId="ADAL" clId="{299918AD-4182-43BB-A5CF-9138E5F068E0}" dt="2020-08-05T11:59:44.816" v="20666" actId="478"/>
          <ac:spMkLst>
            <pc:docMk/>
            <pc:sldMk cId="2394200891" sldId="621"/>
            <ac:spMk id="4" creationId="{00000000-0000-0000-0000-000000000000}"/>
          </ac:spMkLst>
        </pc:spChg>
      </pc:sldChg>
      <pc:sldChg chg="delSp modSp del">
        <pc:chgData name="Andrea Lubberdink" userId="6bef7808-9d55-4099-ad47-9fd214d7b37c" providerId="ADAL" clId="{299918AD-4182-43BB-A5CF-9138E5F068E0}" dt="2020-08-05T12:30:14.221" v="21240" actId="2696"/>
        <pc:sldMkLst>
          <pc:docMk/>
          <pc:sldMk cId="3259922459" sldId="622"/>
        </pc:sldMkLst>
        <pc:spChg chg="del">
          <ac:chgData name="Andrea Lubberdink" userId="6bef7808-9d55-4099-ad47-9fd214d7b37c" providerId="ADAL" clId="{299918AD-4182-43BB-A5CF-9138E5F068E0}" dt="2020-08-05T11:59:56.702" v="20669" actId="478"/>
          <ac:spMkLst>
            <pc:docMk/>
            <pc:sldMk cId="3259922459" sldId="622"/>
            <ac:spMk id="4" creationId="{00000000-0000-0000-0000-000000000000}"/>
          </ac:spMkLst>
        </pc:spChg>
        <pc:spChg chg="mod">
          <ac:chgData name="Andrea Lubberdink" userId="6bef7808-9d55-4099-ad47-9fd214d7b37c" providerId="ADAL" clId="{299918AD-4182-43BB-A5CF-9138E5F068E0}" dt="2020-08-05T12:29:42.088" v="21237" actId="20577"/>
          <ac:spMkLst>
            <pc:docMk/>
            <pc:sldMk cId="3259922459" sldId="622"/>
            <ac:spMk id="10" creationId="{8C96F144-59B1-4457-AEC6-F8C53B6D516C}"/>
          </ac:spMkLst>
        </pc:spChg>
      </pc:sldChg>
      <pc:sldChg chg="delSp">
        <pc:chgData name="Andrea Lubberdink" userId="6bef7808-9d55-4099-ad47-9fd214d7b37c" providerId="ADAL" clId="{299918AD-4182-43BB-A5CF-9138E5F068E0}" dt="2020-08-05T11:59:33.816" v="20663" actId="478"/>
        <pc:sldMkLst>
          <pc:docMk/>
          <pc:sldMk cId="607494603" sldId="624"/>
        </pc:sldMkLst>
        <pc:spChg chg="del">
          <ac:chgData name="Andrea Lubberdink" userId="6bef7808-9d55-4099-ad47-9fd214d7b37c" providerId="ADAL" clId="{299918AD-4182-43BB-A5CF-9138E5F068E0}" dt="2020-08-05T11:59:33.816" v="20663" actId="478"/>
          <ac:spMkLst>
            <pc:docMk/>
            <pc:sldMk cId="607494603" sldId="624"/>
            <ac:spMk id="4" creationId="{00000000-0000-0000-0000-000000000000}"/>
          </ac:spMkLst>
        </pc:spChg>
      </pc:sldChg>
      <pc:sldChg chg="addSp modSp">
        <pc:chgData name="Andrea Lubberdink" userId="6bef7808-9d55-4099-ad47-9fd214d7b37c" providerId="ADAL" clId="{299918AD-4182-43BB-A5CF-9138E5F068E0}" dt="2020-08-06T14:21:41.891" v="24138" actId="14100"/>
        <pc:sldMkLst>
          <pc:docMk/>
          <pc:sldMk cId="737151932" sldId="625"/>
        </pc:sldMkLst>
        <pc:spChg chg="add">
          <ac:chgData name="Andrea Lubberdink" userId="6bef7808-9d55-4099-ad47-9fd214d7b37c" providerId="ADAL" clId="{299918AD-4182-43BB-A5CF-9138E5F068E0}" dt="2020-08-05T13:04:59.404" v="21929"/>
          <ac:spMkLst>
            <pc:docMk/>
            <pc:sldMk cId="737151932" sldId="625"/>
            <ac:spMk id="6" creationId="{08387064-AF47-4EBC-9098-57314932714A}"/>
          </ac:spMkLst>
        </pc:spChg>
        <pc:spChg chg="mod">
          <ac:chgData name="Andrea Lubberdink" userId="6bef7808-9d55-4099-ad47-9fd214d7b37c" providerId="ADAL" clId="{299918AD-4182-43BB-A5CF-9138E5F068E0}" dt="2020-08-05T13:14:32.670" v="22204" actId="20577"/>
          <ac:spMkLst>
            <pc:docMk/>
            <pc:sldMk cId="737151932" sldId="625"/>
            <ac:spMk id="7" creationId="{0282C5B6-2304-4B28-A8FB-235263BFC7D9}"/>
          </ac:spMkLst>
        </pc:spChg>
        <pc:picChg chg="add mod">
          <ac:chgData name="Andrea Lubberdink" userId="6bef7808-9d55-4099-ad47-9fd214d7b37c" providerId="ADAL" clId="{299918AD-4182-43BB-A5CF-9138E5F068E0}" dt="2020-08-06T14:21:41.891" v="24138" actId="14100"/>
          <ac:picMkLst>
            <pc:docMk/>
            <pc:sldMk cId="737151932" sldId="625"/>
            <ac:picMk id="2" creationId="{3FC52440-1632-4247-8898-E22007AFDF09}"/>
          </ac:picMkLst>
        </pc:picChg>
        <pc:picChg chg="mod">
          <ac:chgData name="Andrea Lubberdink" userId="6bef7808-9d55-4099-ad47-9fd214d7b37c" providerId="ADAL" clId="{299918AD-4182-43BB-A5CF-9138E5F068E0}" dt="2020-08-05T13:22:45.017" v="22209" actId="14100"/>
          <ac:picMkLst>
            <pc:docMk/>
            <pc:sldMk cId="737151932" sldId="625"/>
            <ac:picMk id="5" creationId="{04F15E7E-519B-4E8D-86AF-E007B4B955FB}"/>
          </ac:picMkLst>
        </pc:picChg>
      </pc:sldChg>
      <pc:sldChg chg="addSp delSp modSp ord">
        <pc:chgData name="Andrea Lubberdink" userId="6bef7808-9d55-4099-ad47-9fd214d7b37c" providerId="ADAL" clId="{299918AD-4182-43BB-A5CF-9138E5F068E0}" dt="2020-08-07T08:39:40.550" v="27397" actId="208"/>
        <pc:sldMkLst>
          <pc:docMk/>
          <pc:sldMk cId="2423996508" sldId="626"/>
        </pc:sldMkLst>
        <pc:spChg chg="add mod">
          <ac:chgData name="Andrea Lubberdink" userId="6bef7808-9d55-4099-ad47-9fd214d7b37c" providerId="ADAL" clId="{299918AD-4182-43BB-A5CF-9138E5F068E0}" dt="2020-08-05T13:04:46.558" v="21928" actId="113"/>
          <ac:spMkLst>
            <pc:docMk/>
            <pc:sldMk cId="2423996508" sldId="626"/>
            <ac:spMk id="2" creationId="{E7A1EA83-56E5-4EBF-BB41-8D6390BD5358}"/>
          </ac:spMkLst>
        </pc:spChg>
        <pc:spChg chg="mod">
          <ac:chgData name="Andrea Lubberdink" userId="6bef7808-9d55-4099-ad47-9fd214d7b37c" providerId="ADAL" clId="{299918AD-4182-43BB-A5CF-9138E5F068E0}" dt="2020-08-07T08:07:44.956" v="27366" actId="20577"/>
          <ac:spMkLst>
            <pc:docMk/>
            <pc:sldMk cId="2423996508" sldId="626"/>
            <ac:spMk id="3" creationId="{D36E12A9-28E8-4E7E-AF4F-142CC34E91AB}"/>
          </ac:spMkLst>
        </pc:spChg>
        <pc:spChg chg="del">
          <ac:chgData name="Andrea Lubberdink" userId="6bef7808-9d55-4099-ad47-9fd214d7b37c" providerId="ADAL" clId="{299918AD-4182-43BB-A5CF-9138E5F068E0}" dt="2020-08-07T08:38:20.853" v="27384" actId="478"/>
          <ac:spMkLst>
            <pc:docMk/>
            <pc:sldMk cId="2423996508" sldId="626"/>
            <ac:spMk id="4" creationId="{BF0FA6FF-9F32-40A2-85F4-26E9C7F35753}"/>
          </ac:spMkLst>
        </pc:spChg>
        <pc:spChg chg="add del">
          <ac:chgData name="Andrea Lubberdink" userId="6bef7808-9d55-4099-ad47-9fd214d7b37c" providerId="ADAL" clId="{299918AD-4182-43BB-A5CF-9138E5F068E0}" dt="2020-08-06T08:05:43.719" v="22313"/>
          <ac:spMkLst>
            <pc:docMk/>
            <pc:sldMk cId="2423996508" sldId="626"/>
            <ac:spMk id="5" creationId="{F4080BF5-43D5-4E03-A7DB-4841E44E9830}"/>
          </ac:spMkLst>
        </pc:spChg>
        <pc:spChg chg="add del mod">
          <ac:chgData name="Andrea Lubberdink" userId="6bef7808-9d55-4099-ad47-9fd214d7b37c" providerId="ADAL" clId="{299918AD-4182-43BB-A5CF-9138E5F068E0}" dt="2020-08-07T08:04:03.161" v="26961"/>
          <ac:spMkLst>
            <pc:docMk/>
            <pc:sldMk cId="2423996508" sldId="626"/>
            <ac:spMk id="7" creationId="{55C26029-7B78-4ACE-95F9-77D512177789}"/>
          </ac:spMkLst>
        </pc:spChg>
        <pc:spChg chg="add mod">
          <ac:chgData name="Andrea Lubberdink" userId="6bef7808-9d55-4099-ad47-9fd214d7b37c" providerId="ADAL" clId="{299918AD-4182-43BB-A5CF-9138E5F068E0}" dt="2020-08-07T08:06:00.126" v="27176" actId="20577"/>
          <ac:spMkLst>
            <pc:docMk/>
            <pc:sldMk cId="2423996508" sldId="626"/>
            <ac:spMk id="8" creationId="{634BEC72-2080-413A-9FEB-7894EE148997}"/>
          </ac:spMkLst>
        </pc:spChg>
        <pc:spChg chg="add mod">
          <ac:chgData name="Andrea Lubberdink" userId="6bef7808-9d55-4099-ad47-9fd214d7b37c" providerId="ADAL" clId="{299918AD-4182-43BB-A5CF-9138E5F068E0}" dt="2020-08-07T08:39:40.550" v="27397" actId="208"/>
          <ac:spMkLst>
            <pc:docMk/>
            <pc:sldMk cId="2423996508" sldId="626"/>
            <ac:spMk id="13" creationId="{006907A5-DC49-401C-8976-158F761DF888}"/>
          </ac:spMkLst>
        </pc:spChg>
        <pc:picChg chg="add del mod">
          <ac:chgData name="Andrea Lubberdink" userId="6bef7808-9d55-4099-ad47-9fd214d7b37c" providerId="ADAL" clId="{299918AD-4182-43BB-A5CF-9138E5F068E0}" dt="2020-08-07T08:02:51.199" v="26912" actId="478"/>
          <ac:picMkLst>
            <pc:docMk/>
            <pc:sldMk cId="2423996508" sldId="626"/>
            <ac:picMk id="5" creationId="{F9CEDB12-18C4-4B76-A006-B5AE5D6456D1}"/>
          </ac:picMkLst>
        </pc:picChg>
        <pc:picChg chg="add mod">
          <ac:chgData name="Andrea Lubberdink" userId="6bef7808-9d55-4099-ad47-9fd214d7b37c" providerId="ADAL" clId="{299918AD-4182-43BB-A5CF-9138E5F068E0}" dt="2020-08-07T08:39:03.529" v="27392" actId="14100"/>
          <ac:picMkLst>
            <pc:docMk/>
            <pc:sldMk cId="2423996508" sldId="626"/>
            <ac:picMk id="6" creationId="{501D2F2A-35D7-446C-8C7C-9D694B3BFD51}"/>
          </ac:picMkLst>
        </pc:picChg>
        <pc:picChg chg="add mod">
          <ac:chgData name="Andrea Lubberdink" userId="6bef7808-9d55-4099-ad47-9fd214d7b37c" providerId="ADAL" clId="{299918AD-4182-43BB-A5CF-9138E5F068E0}" dt="2020-08-07T08:38:31.684" v="27387" actId="1036"/>
          <ac:picMkLst>
            <pc:docMk/>
            <pc:sldMk cId="2423996508" sldId="626"/>
            <ac:picMk id="9" creationId="{7F684DAA-0274-4B0A-949A-FF1A5D59EC14}"/>
          </ac:picMkLst>
        </pc:picChg>
        <pc:picChg chg="add mod">
          <ac:chgData name="Andrea Lubberdink" userId="6bef7808-9d55-4099-ad47-9fd214d7b37c" providerId="ADAL" clId="{299918AD-4182-43BB-A5CF-9138E5F068E0}" dt="2020-08-07T08:38:34.113" v="27388" actId="1036"/>
          <ac:picMkLst>
            <pc:docMk/>
            <pc:sldMk cId="2423996508" sldId="626"/>
            <ac:picMk id="10" creationId="{A2ADB48F-350F-4172-84C8-11E7214FD670}"/>
          </ac:picMkLst>
        </pc:picChg>
        <pc:picChg chg="add mod">
          <ac:chgData name="Andrea Lubberdink" userId="6bef7808-9d55-4099-ad47-9fd214d7b37c" providerId="ADAL" clId="{299918AD-4182-43BB-A5CF-9138E5F068E0}" dt="2020-08-07T08:38:36.038" v="27389" actId="1036"/>
          <ac:picMkLst>
            <pc:docMk/>
            <pc:sldMk cId="2423996508" sldId="626"/>
            <ac:picMk id="11" creationId="{62C3C390-8E5A-4F36-A6C8-96B3676A13A8}"/>
          </ac:picMkLst>
        </pc:picChg>
        <pc:picChg chg="add mod">
          <ac:chgData name="Andrea Lubberdink" userId="6bef7808-9d55-4099-ad47-9fd214d7b37c" providerId="ADAL" clId="{299918AD-4182-43BB-A5CF-9138E5F068E0}" dt="2020-08-07T08:38:38.983" v="27390" actId="1036"/>
          <ac:picMkLst>
            <pc:docMk/>
            <pc:sldMk cId="2423996508" sldId="626"/>
            <ac:picMk id="12" creationId="{016CEDFF-C024-4218-AD21-51468EE54C30}"/>
          </ac:picMkLst>
        </pc:picChg>
      </pc:sldChg>
      <pc:sldChg chg="modSp del">
        <pc:chgData name="Andrea Lubberdink" userId="6bef7808-9d55-4099-ad47-9fd214d7b37c" providerId="ADAL" clId="{299918AD-4182-43BB-A5CF-9138E5F068E0}" dt="2020-08-06T14:37:11.637" v="24166" actId="2696"/>
        <pc:sldMkLst>
          <pc:docMk/>
          <pc:sldMk cId="3651816383" sldId="627"/>
        </pc:sldMkLst>
        <pc:spChg chg="mod">
          <ac:chgData name="Andrea Lubberdink" userId="6bef7808-9d55-4099-ad47-9fd214d7b37c" providerId="ADAL" clId="{299918AD-4182-43BB-A5CF-9138E5F068E0}" dt="2020-08-05T13:36:55.050" v="22266" actId="20577"/>
          <ac:spMkLst>
            <pc:docMk/>
            <pc:sldMk cId="3651816383" sldId="627"/>
            <ac:spMk id="3" creationId="{E52A03D3-627C-47D4-A2BB-5DCB55533E94}"/>
          </ac:spMkLst>
        </pc:spChg>
      </pc:sldChg>
      <pc:sldChg chg="addSp delSp modSp">
        <pc:chgData name="Andrea Lubberdink" userId="6bef7808-9d55-4099-ad47-9fd214d7b37c" providerId="ADAL" clId="{299918AD-4182-43BB-A5CF-9138E5F068E0}" dt="2020-08-06T17:56:11.053" v="24682" actId="20577"/>
        <pc:sldMkLst>
          <pc:docMk/>
          <pc:sldMk cId="12091048" sldId="628"/>
        </pc:sldMkLst>
        <pc:spChg chg="del mod">
          <ac:chgData name="Andrea Lubberdink" userId="6bef7808-9d55-4099-ad47-9fd214d7b37c" providerId="ADAL" clId="{299918AD-4182-43BB-A5CF-9138E5F068E0}" dt="2020-08-06T08:32:47.089" v="23401"/>
          <ac:spMkLst>
            <pc:docMk/>
            <pc:sldMk cId="12091048" sldId="628"/>
            <ac:spMk id="3" creationId="{E52A03D3-627C-47D4-A2BB-5DCB55533E94}"/>
          </ac:spMkLst>
        </pc:spChg>
        <pc:spChg chg="add del mod">
          <ac:chgData name="Andrea Lubberdink" userId="6bef7808-9d55-4099-ad47-9fd214d7b37c" providerId="ADAL" clId="{299918AD-4182-43BB-A5CF-9138E5F068E0}" dt="2020-08-06T08:32:52.071" v="23403" actId="478"/>
          <ac:spMkLst>
            <pc:docMk/>
            <pc:sldMk cId="12091048" sldId="628"/>
            <ac:spMk id="5" creationId="{EDF7176A-C4DE-41B1-8C27-347BE3269AA6}"/>
          </ac:spMkLst>
        </pc:spChg>
        <pc:spChg chg="add mod">
          <ac:chgData name="Andrea Lubberdink" userId="6bef7808-9d55-4099-ad47-9fd214d7b37c" providerId="ADAL" clId="{299918AD-4182-43BB-A5CF-9138E5F068E0}" dt="2020-08-06T17:56:11.053" v="24682" actId="20577"/>
          <ac:spMkLst>
            <pc:docMk/>
            <pc:sldMk cId="12091048" sldId="628"/>
            <ac:spMk id="6" creationId="{0784DC4B-4125-4EC3-AC0C-1E7F94BAAEA6}"/>
          </ac:spMkLst>
        </pc:spChg>
        <pc:picChg chg="del mod">
          <ac:chgData name="Andrea Lubberdink" userId="6bef7808-9d55-4099-ad47-9fd214d7b37c" providerId="ADAL" clId="{299918AD-4182-43BB-A5CF-9138E5F068E0}" dt="2020-08-06T14:49:05.678" v="24173" actId="478"/>
          <ac:picMkLst>
            <pc:docMk/>
            <pc:sldMk cId="12091048" sldId="628"/>
            <ac:picMk id="2" creationId="{6B9511F9-1EA7-444B-BEFB-526110B2C42C}"/>
          </ac:picMkLst>
        </pc:picChg>
        <pc:picChg chg="add mod">
          <ac:chgData name="Andrea Lubberdink" userId="6bef7808-9d55-4099-ad47-9fd214d7b37c" providerId="ADAL" clId="{299918AD-4182-43BB-A5CF-9138E5F068E0}" dt="2020-08-06T16:46:36.082" v="24233" actId="1076"/>
          <ac:picMkLst>
            <pc:docMk/>
            <pc:sldMk cId="12091048" sldId="628"/>
            <ac:picMk id="7" creationId="{E23DEA13-5619-44D8-BFAE-C53E5FF33AC3}"/>
          </ac:picMkLst>
        </pc:picChg>
        <pc:picChg chg="add del mod">
          <ac:chgData name="Andrea Lubberdink" userId="6bef7808-9d55-4099-ad47-9fd214d7b37c" providerId="ADAL" clId="{299918AD-4182-43BB-A5CF-9138E5F068E0}" dt="2020-08-06T16:47:07.835" v="24240" actId="478"/>
          <ac:picMkLst>
            <pc:docMk/>
            <pc:sldMk cId="12091048" sldId="628"/>
            <ac:picMk id="8" creationId="{B621BB9C-1D6F-4D8E-8757-F73CC7507BAA}"/>
          </ac:picMkLst>
        </pc:picChg>
      </pc:sldChg>
      <pc:sldChg chg="del">
        <pc:chgData name="Andrea Lubberdink" userId="6bef7808-9d55-4099-ad47-9fd214d7b37c" providerId="ADAL" clId="{299918AD-4182-43BB-A5CF-9138E5F068E0}" dt="2020-08-06T17:44:50.013" v="24274" actId="2696"/>
        <pc:sldMkLst>
          <pc:docMk/>
          <pc:sldMk cId="1038651700" sldId="629"/>
        </pc:sldMkLst>
      </pc:sldChg>
      <pc:sldChg chg="addSp delSp modSp">
        <pc:chgData name="Andrea Lubberdink" userId="6bef7808-9d55-4099-ad47-9fd214d7b37c" providerId="ADAL" clId="{299918AD-4182-43BB-A5CF-9138E5F068E0}" dt="2020-08-06T17:56:41.881" v="24687" actId="20577"/>
        <pc:sldMkLst>
          <pc:docMk/>
          <pc:sldMk cId="3081660932" sldId="630"/>
        </pc:sldMkLst>
        <pc:spChg chg="mod">
          <ac:chgData name="Andrea Lubberdink" userId="6bef7808-9d55-4099-ad47-9fd214d7b37c" providerId="ADAL" clId="{299918AD-4182-43BB-A5CF-9138E5F068E0}" dt="2020-08-06T17:56:41.881" v="24687" actId="20577"/>
          <ac:spMkLst>
            <pc:docMk/>
            <pc:sldMk cId="3081660932" sldId="630"/>
            <ac:spMk id="3" creationId="{E52A03D3-627C-47D4-A2BB-5DCB55533E94}"/>
          </ac:spMkLst>
        </pc:spChg>
        <pc:picChg chg="del">
          <ac:chgData name="Andrea Lubberdink" userId="6bef7808-9d55-4099-ad47-9fd214d7b37c" providerId="ADAL" clId="{299918AD-4182-43BB-A5CF-9138E5F068E0}" dt="2020-08-06T17:47:09.916" v="24493" actId="478"/>
          <ac:picMkLst>
            <pc:docMk/>
            <pc:sldMk cId="3081660932" sldId="630"/>
            <ac:picMk id="2" creationId="{6B9511F9-1EA7-444B-BEFB-526110B2C42C}"/>
          </ac:picMkLst>
        </pc:picChg>
        <pc:picChg chg="del">
          <ac:chgData name="Andrea Lubberdink" userId="6bef7808-9d55-4099-ad47-9fd214d7b37c" providerId="ADAL" clId="{299918AD-4182-43BB-A5CF-9138E5F068E0}" dt="2020-08-06T17:47:13.098" v="24496" actId="478"/>
          <ac:picMkLst>
            <pc:docMk/>
            <pc:sldMk cId="3081660932" sldId="630"/>
            <ac:picMk id="5" creationId="{3808393A-AC9B-4DD2-AB26-2D87F3368BFD}"/>
          </ac:picMkLst>
        </pc:picChg>
        <pc:picChg chg="del">
          <ac:chgData name="Andrea Lubberdink" userId="6bef7808-9d55-4099-ad47-9fd214d7b37c" providerId="ADAL" clId="{299918AD-4182-43BB-A5CF-9138E5F068E0}" dt="2020-08-06T17:47:12.477" v="24495" actId="478"/>
          <ac:picMkLst>
            <pc:docMk/>
            <pc:sldMk cId="3081660932" sldId="630"/>
            <ac:picMk id="6" creationId="{348F2923-7FA0-4BFD-8007-DC995F27C6C1}"/>
          </ac:picMkLst>
        </pc:picChg>
        <pc:picChg chg="add mod">
          <ac:chgData name="Andrea Lubberdink" userId="6bef7808-9d55-4099-ad47-9fd214d7b37c" providerId="ADAL" clId="{299918AD-4182-43BB-A5CF-9138E5F068E0}" dt="2020-08-06T17:47:15.091" v="24497" actId="1076"/>
          <ac:picMkLst>
            <pc:docMk/>
            <pc:sldMk cId="3081660932" sldId="630"/>
            <ac:picMk id="7" creationId="{2257F95A-C29F-4278-B407-CB7ACA819761}"/>
          </ac:picMkLst>
        </pc:picChg>
      </pc:sldChg>
      <pc:sldChg chg="addSp delSp modSp">
        <pc:chgData name="Andrea Lubberdink" userId="6bef7808-9d55-4099-ad47-9fd214d7b37c" providerId="ADAL" clId="{299918AD-4182-43BB-A5CF-9138E5F068E0}" dt="2020-08-07T08:52:12.739" v="27455" actId="20577"/>
        <pc:sldMkLst>
          <pc:docMk/>
          <pc:sldMk cId="2966400150" sldId="631"/>
        </pc:sldMkLst>
        <pc:spChg chg="mod">
          <ac:chgData name="Andrea Lubberdink" userId="6bef7808-9d55-4099-ad47-9fd214d7b37c" providerId="ADAL" clId="{299918AD-4182-43BB-A5CF-9138E5F068E0}" dt="2020-08-07T08:52:12.739" v="27455" actId="20577"/>
          <ac:spMkLst>
            <pc:docMk/>
            <pc:sldMk cId="2966400150" sldId="631"/>
            <ac:spMk id="2" creationId="{50627E52-20A8-4576-8AD7-658ACDE6E3CC}"/>
          </ac:spMkLst>
        </pc:spChg>
        <pc:spChg chg="del">
          <ac:chgData name="Andrea Lubberdink" userId="6bef7808-9d55-4099-ad47-9fd214d7b37c" providerId="ADAL" clId="{299918AD-4182-43BB-A5CF-9138E5F068E0}" dt="2020-08-06T17:58:20.485" v="24700" actId="478"/>
          <ac:spMkLst>
            <pc:docMk/>
            <pc:sldMk cId="2966400150" sldId="631"/>
            <ac:spMk id="4" creationId="{D7B8B59A-7AAB-486D-A270-06B280AF8BAD}"/>
          </ac:spMkLst>
        </pc:spChg>
        <pc:spChg chg="add del mod">
          <ac:chgData name="Andrea Lubberdink" userId="6bef7808-9d55-4099-ad47-9fd214d7b37c" providerId="ADAL" clId="{299918AD-4182-43BB-A5CF-9138E5F068E0}" dt="2020-08-06T17:57:14.356" v="24692" actId="478"/>
          <ac:spMkLst>
            <pc:docMk/>
            <pc:sldMk cId="2966400150" sldId="631"/>
            <ac:spMk id="5" creationId="{35B2B5F8-B442-47F1-8E82-0B7835EFB6D9}"/>
          </ac:spMkLst>
        </pc:spChg>
        <pc:spChg chg="add del mod">
          <ac:chgData name="Andrea Lubberdink" userId="6bef7808-9d55-4099-ad47-9fd214d7b37c" providerId="ADAL" clId="{299918AD-4182-43BB-A5CF-9138E5F068E0}" dt="2020-08-06T17:59:10.428" v="24857" actId="478"/>
          <ac:spMkLst>
            <pc:docMk/>
            <pc:sldMk cId="2966400150" sldId="631"/>
            <ac:spMk id="9" creationId="{0EB07091-1952-4FD8-9668-0F94346FA606}"/>
          </ac:spMkLst>
        </pc:spChg>
        <pc:picChg chg="add del mod">
          <ac:chgData name="Andrea Lubberdink" userId="6bef7808-9d55-4099-ad47-9fd214d7b37c" providerId="ADAL" clId="{299918AD-4182-43BB-A5CF-9138E5F068E0}" dt="2020-08-06T17:57:20.972" v="24694" actId="478"/>
          <ac:picMkLst>
            <pc:docMk/>
            <pc:sldMk cId="2966400150" sldId="631"/>
            <ac:picMk id="6" creationId="{9237B779-B980-4EE2-892F-F52158276D17}"/>
          </ac:picMkLst>
        </pc:picChg>
        <pc:picChg chg="add mod">
          <ac:chgData name="Andrea Lubberdink" userId="6bef7808-9d55-4099-ad47-9fd214d7b37c" providerId="ADAL" clId="{299918AD-4182-43BB-A5CF-9138E5F068E0}" dt="2020-08-06T17:59:12.454" v="24858" actId="1076"/>
          <ac:picMkLst>
            <pc:docMk/>
            <pc:sldMk cId="2966400150" sldId="631"/>
            <ac:picMk id="7" creationId="{96F8A61D-59FD-4BC1-B39A-70EB1649D9EB}"/>
          </ac:picMkLst>
        </pc:picChg>
        <pc:picChg chg="del">
          <ac:chgData name="Andrea Lubberdink" userId="6bef7808-9d55-4099-ad47-9fd214d7b37c" providerId="ADAL" clId="{299918AD-4182-43BB-A5CF-9138E5F068E0}" dt="2020-08-06T17:57:10.940" v="24690" actId="478"/>
          <ac:picMkLst>
            <pc:docMk/>
            <pc:sldMk cId="2966400150" sldId="631"/>
            <ac:picMk id="8" creationId="{0F3B6CD2-0FDD-4876-BC3B-E232FC60FC70}"/>
          </ac:picMkLst>
        </pc:picChg>
      </pc:sldChg>
      <pc:sldChg chg="addSp delSp modSp">
        <pc:chgData name="Andrea Lubberdink" userId="6bef7808-9d55-4099-ad47-9fd214d7b37c" providerId="ADAL" clId="{299918AD-4182-43BB-A5CF-9138E5F068E0}" dt="2020-08-07T13:01:41.713" v="32191" actId="20577"/>
        <pc:sldMkLst>
          <pc:docMk/>
          <pc:sldMk cId="4007601043" sldId="633"/>
        </pc:sldMkLst>
        <pc:spChg chg="del mod">
          <ac:chgData name="Andrea Lubberdink" userId="6bef7808-9d55-4099-ad47-9fd214d7b37c" providerId="ADAL" clId="{299918AD-4182-43BB-A5CF-9138E5F068E0}" dt="2020-08-07T09:12:58.964" v="28129" actId="478"/>
          <ac:spMkLst>
            <pc:docMk/>
            <pc:sldMk cId="4007601043" sldId="633"/>
            <ac:spMk id="2" creationId="{70F69C49-FAE4-4B37-807F-BDED3287F387}"/>
          </ac:spMkLst>
        </pc:spChg>
        <pc:spChg chg="del mod">
          <ac:chgData name="Andrea Lubberdink" userId="6bef7808-9d55-4099-ad47-9fd214d7b37c" providerId="ADAL" clId="{299918AD-4182-43BB-A5CF-9138E5F068E0}" dt="2020-08-07T09:12:57.206" v="28128" actId="478"/>
          <ac:spMkLst>
            <pc:docMk/>
            <pc:sldMk cId="4007601043" sldId="633"/>
            <ac:spMk id="3" creationId="{70250FD5-73C1-452E-B4DF-F28AAE73B019}"/>
          </ac:spMkLst>
        </pc:spChg>
        <pc:spChg chg="add del mod">
          <ac:chgData name="Andrea Lubberdink" userId="6bef7808-9d55-4099-ad47-9fd214d7b37c" providerId="ADAL" clId="{299918AD-4182-43BB-A5CF-9138E5F068E0}" dt="2020-08-07T09:13:01.602" v="28130" actId="478"/>
          <ac:spMkLst>
            <pc:docMk/>
            <pc:sldMk cId="4007601043" sldId="633"/>
            <ac:spMk id="7" creationId="{8E7384B5-6868-4D88-AD2D-EEBDA86F56CC}"/>
          </ac:spMkLst>
        </pc:spChg>
        <pc:spChg chg="del">
          <ac:chgData name="Andrea Lubberdink" userId="6bef7808-9d55-4099-ad47-9fd214d7b37c" providerId="ADAL" clId="{299918AD-4182-43BB-A5CF-9138E5F068E0}" dt="2020-08-06T18:32:55.821" v="26444" actId="478"/>
          <ac:spMkLst>
            <pc:docMk/>
            <pc:sldMk cId="4007601043" sldId="633"/>
            <ac:spMk id="8" creationId="{DBF37351-FBE2-4720-9064-9DC7DF28F83B}"/>
          </ac:spMkLst>
        </pc:spChg>
        <pc:spChg chg="add del mod">
          <ac:chgData name="Andrea Lubberdink" userId="6bef7808-9d55-4099-ad47-9fd214d7b37c" providerId="ADAL" clId="{299918AD-4182-43BB-A5CF-9138E5F068E0}" dt="2020-08-07T09:13:02.821" v="28131" actId="478"/>
          <ac:spMkLst>
            <pc:docMk/>
            <pc:sldMk cId="4007601043" sldId="633"/>
            <ac:spMk id="9" creationId="{79B16AFE-7070-4D0D-AACC-023D4DDC37D2}"/>
          </ac:spMkLst>
        </pc:spChg>
        <pc:spChg chg="add del mod">
          <ac:chgData name="Andrea Lubberdink" userId="6bef7808-9d55-4099-ad47-9fd214d7b37c" providerId="ADAL" clId="{299918AD-4182-43BB-A5CF-9138E5F068E0}" dt="2020-08-07T13:00:04.554" v="32009" actId="478"/>
          <ac:spMkLst>
            <pc:docMk/>
            <pc:sldMk cId="4007601043" sldId="633"/>
            <ac:spMk id="10" creationId="{D8E11DE6-C802-4139-B6D1-A94062127B77}"/>
          </ac:spMkLst>
        </pc:spChg>
        <pc:spChg chg="add mod">
          <ac:chgData name="Andrea Lubberdink" userId="6bef7808-9d55-4099-ad47-9fd214d7b37c" providerId="ADAL" clId="{299918AD-4182-43BB-A5CF-9138E5F068E0}" dt="2020-08-07T13:01:41.713" v="32191" actId="20577"/>
          <ac:spMkLst>
            <pc:docMk/>
            <pc:sldMk cId="4007601043" sldId="633"/>
            <ac:spMk id="11" creationId="{14D6171D-57B1-48DA-8D8B-B6582A61FF08}"/>
          </ac:spMkLst>
        </pc:spChg>
        <pc:spChg chg="add mod">
          <ac:chgData name="Andrea Lubberdink" userId="6bef7808-9d55-4099-ad47-9fd214d7b37c" providerId="ADAL" clId="{299918AD-4182-43BB-A5CF-9138E5F068E0}" dt="2020-08-07T09:15:27.211" v="28162" actId="208"/>
          <ac:spMkLst>
            <pc:docMk/>
            <pc:sldMk cId="4007601043" sldId="633"/>
            <ac:spMk id="12" creationId="{9AA10E6A-A703-4BA2-80F0-BC1885C754F6}"/>
          </ac:spMkLst>
        </pc:spChg>
        <pc:picChg chg="add del mod">
          <ac:chgData name="Andrea Lubberdink" userId="6bef7808-9d55-4099-ad47-9fd214d7b37c" providerId="ADAL" clId="{299918AD-4182-43BB-A5CF-9138E5F068E0}" dt="2020-08-06T18:33:05.184" v="26448" actId="478"/>
          <ac:picMkLst>
            <pc:docMk/>
            <pc:sldMk cId="4007601043" sldId="633"/>
            <ac:picMk id="4" creationId="{6BF7059A-5CF7-4B54-BF78-5AD2CBC135D5}"/>
          </ac:picMkLst>
        </pc:picChg>
        <pc:picChg chg="add">
          <ac:chgData name="Andrea Lubberdink" userId="6bef7808-9d55-4099-ad47-9fd214d7b37c" providerId="ADAL" clId="{299918AD-4182-43BB-A5CF-9138E5F068E0}" dt="2020-08-07T09:03:07.831" v="27736"/>
          <ac:picMkLst>
            <pc:docMk/>
            <pc:sldMk cId="4007601043" sldId="633"/>
            <ac:picMk id="4" creationId="{E0A4D0F8-E77E-45C5-8E07-9855ED8FD76A}"/>
          </ac:picMkLst>
        </pc:picChg>
        <pc:picChg chg="add mod">
          <ac:chgData name="Andrea Lubberdink" userId="6bef7808-9d55-4099-ad47-9fd214d7b37c" providerId="ADAL" clId="{299918AD-4182-43BB-A5CF-9138E5F068E0}" dt="2020-08-07T09:04:15.101" v="27751" actId="14100"/>
          <ac:picMkLst>
            <pc:docMk/>
            <pc:sldMk cId="4007601043" sldId="633"/>
            <ac:picMk id="5" creationId="{FBB0DF67-40D5-411E-92FF-2078C9D834B7}"/>
          </ac:picMkLst>
        </pc:picChg>
        <pc:picChg chg="del">
          <ac:chgData name="Andrea Lubberdink" userId="6bef7808-9d55-4099-ad47-9fd214d7b37c" providerId="ADAL" clId="{299918AD-4182-43BB-A5CF-9138E5F068E0}" dt="2020-08-06T18:25:11.126" v="25702" actId="478"/>
          <ac:picMkLst>
            <pc:docMk/>
            <pc:sldMk cId="4007601043" sldId="633"/>
            <ac:picMk id="6" creationId="{27B3E526-2F0C-40DE-94B1-2261983917FB}"/>
          </ac:picMkLst>
        </pc:picChg>
      </pc:sldChg>
      <pc:sldChg chg="addSp delSp modSp del">
        <pc:chgData name="Andrea Lubberdink" userId="6bef7808-9d55-4099-ad47-9fd214d7b37c" providerId="ADAL" clId="{299918AD-4182-43BB-A5CF-9138E5F068E0}" dt="2020-08-07T16:49:35.626" v="33730" actId="2696"/>
        <pc:sldMkLst>
          <pc:docMk/>
          <pc:sldMk cId="2785597405" sldId="634"/>
        </pc:sldMkLst>
        <pc:spChg chg="mod">
          <ac:chgData name="Andrea Lubberdink" userId="6bef7808-9d55-4099-ad47-9fd214d7b37c" providerId="ADAL" clId="{299918AD-4182-43BB-A5CF-9138E5F068E0}" dt="2020-08-07T16:33:58.435" v="33634" actId="20577"/>
          <ac:spMkLst>
            <pc:docMk/>
            <pc:sldMk cId="2785597405" sldId="634"/>
            <ac:spMk id="3" creationId="{76B75337-ACBC-49B8-B265-0FFDC8015928}"/>
          </ac:spMkLst>
        </pc:spChg>
        <pc:picChg chg="add mod">
          <ac:chgData name="Andrea Lubberdink" userId="6bef7808-9d55-4099-ad47-9fd214d7b37c" providerId="ADAL" clId="{299918AD-4182-43BB-A5CF-9138E5F068E0}" dt="2020-08-07T15:45:48.079" v="32958" actId="1076"/>
          <ac:picMkLst>
            <pc:docMk/>
            <pc:sldMk cId="2785597405" sldId="634"/>
            <ac:picMk id="2" creationId="{1429F111-E3B9-4D06-B46A-8587D0F4BF9F}"/>
          </ac:picMkLst>
        </pc:picChg>
        <pc:picChg chg="add del mod">
          <ac:chgData name="Andrea Lubberdink" userId="6bef7808-9d55-4099-ad47-9fd214d7b37c" providerId="ADAL" clId="{299918AD-4182-43BB-A5CF-9138E5F068E0}" dt="2020-08-07T16:36:19.344" v="33640" actId="478"/>
          <ac:picMkLst>
            <pc:docMk/>
            <pc:sldMk cId="2785597405" sldId="634"/>
            <ac:picMk id="5" creationId="{7043B614-A335-4EE8-9D10-9D2F93F6CB95}"/>
          </ac:picMkLst>
        </pc:picChg>
      </pc:sldChg>
      <pc:sldChg chg="del">
        <pc:chgData name="Andrea Lubberdink" userId="6bef7808-9d55-4099-ad47-9fd214d7b37c" providerId="ADAL" clId="{299918AD-4182-43BB-A5CF-9138E5F068E0}" dt="2020-08-07T11:17:00.589" v="28774" actId="2696"/>
        <pc:sldMkLst>
          <pc:docMk/>
          <pc:sldMk cId="2874673060" sldId="635"/>
        </pc:sldMkLst>
      </pc:sldChg>
      <pc:sldChg chg="addSp delSp modSp">
        <pc:chgData name="Andrea Lubberdink" userId="6bef7808-9d55-4099-ad47-9fd214d7b37c" providerId="ADAL" clId="{299918AD-4182-43BB-A5CF-9138E5F068E0}" dt="2020-08-07T09:03:01.853" v="27735" actId="20577"/>
        <pc:sldMkLst>
          <pc:docMk/>
          <pc:sldMk cId="2427850695" sldId="636"/>
        </pc:sldMkLst>
        <pc:spChg chg="mod">
          <ac:chgData name="Andrea Lubberdink" userId="6bef7808-9d55-4099-ad47-9fd214d7b37c" providerId="ADAL" clId="{299918AD-4182-43BB-A5CF-9138E5F068E0}" dt="2020-08-07T09:03:01.853" v="27735" actId="20577"/>
          <ac:spMkLst>
            <pc:docMk/>
            <pc:sldMk cId="2427850695" sldId="636"/>
            <ac:spMk id="3" creationId="{70250FD5-73C1-452E-B4DF-F28AAE73B019}"/>
          </ac:spMkLst>
        </pc:spChg>
        <pc:picChg chg="add del mod">
          <ac:chgData name="Andrea Lubberdink" userId="6bef7808-9d55-4099-ad47-9fd214d7b37c" providerId="ADAL" clId="{299918AD-4182-43BB-A5CF-9138E5F068E0}" dt="2020-08-07T09:03:01.415" v="27734"/>
          <ac:picMkLst>
            <pc:docMk/>
            <pc:sldMk cId="2427850695" sldId="636"/>
            <ac:picMk id="5" creationId="{F0F900AE-3C81-4C54-AA22-A90055942C4F}"/>
          </ac:picMkLst>
        </pc:picChg>
      </pc:sldChg>
      <pc:sldChg chg="del">
        <pc:chgData name="Andrea Lubberdink" userId="6bef7808-9d55-4099-ad47-9fd214d7b37c" providerId="ADAL" clId="{299918AD-4182-43BB-A5CF-9138E5F068E0}" dt="2020-08-06T18:11:32.282" v="25392" actId="2696"/>
        <pc:sldMkLst>
          <pc:docMk/>
          <pc:sldMk cId="939454482" sldId="637"/>
        </pc:sldMkLst>
      </pc:sldChg>
      <pc:sldChg chg="del">
        <pc:chgData name="Andrea Lubberdink" userId="6bef7808-9d55-4099-ad47-9fd214d7b37c" providerId="ADAL" clId="{299918AD-4182-43BB-A5CF-9138E5F068E0}" dt="2020-08-07T11:14:12.811" v="28425" actId="2696"/>
        <pc:sldMkLst>
          <pc:docMk/>
          <pc:sldMk cId="827189453" sldId="638"/>
        </pc:sldMkLst>
      </pc:sldChg>
      <pc:sldChg chg="modSp del">
        <pc:chgData name="Andrea Lubberdink" userId="6bef7808-9d55-4099-ad47-9fd214d7b37c" providerId="ADAL" clId="{299918AD-4182-43BB-A5CF-9138E5F068E0}" dt="2020-08-07T11:17:06.654" v="28775" actId="2696"/>
        <pc:sldMkLst>
          <pc:docMk/>
          <pc:sldMk cId="3578433197" sldId="639"/>
        </pc:sldMkLst>
        <pc:spChg chg="mod">
          <ac:chgData name="Andrea Lubberdink" userId="6bef7808-9d55-4099-ad47-9fd214d7b37c" providerId="ADAL" clId="{299918AD-4182-43BB-A5CF-9138E5F068E0}" dt="2020-08-06T18:18:58.204" v="25700" actId="20577"/>
          <ac:spMkLst>
            <pc:docMk/>
            <pc:sldMk cId="3578433197" sldId="639"/>
            <ac:spMk id="5" creationId="{6C71C6B6-8905-4FDD-A234-4990FD466444}"/>
          </ac:spMkLst>
        </pc:spChg>
      </pc:sldChg>
      <pc:sldChg chg="addSp delSp modSp del">
        <pc:chgData name="Andrea Lubberdink" userId="6bef7808-9d55-4099-ad47-9fd214d7b37c" providerId="ADAL" clId="{299918AD-4182-43BB-A5CF-9138E5F068E0}" dt="2020-08-07T16:06:19.150" v="33294" actId="2696"/>
        <pc:sldMkLst>
          <pc:docMk/>
          <pc:sldMk cId="4121465204" sldId="640"/>
        </pc:sldMkLst>
        <pc:spChg chg="del mod">
          <ac:chgData name="Andrea Lubberdink" userId="6bef7808-9d55-4099-ad47-9fd214d7b37c" providerId="ADAL" clId="{299918AD-4182-43BB-A5CF-9138E5F068E0}" dt="2020-08-07T15:51:25.655" v="33016" actId="478"/>
          <ac:spMkLst>
            <pc:docMk/>
            <pc:sldMk cId="4121465204" sldId="640"/>
            <ac:spMk id="2" creationId="{9F8E8AB7-65E9-491A-9BDC-8BF60551D25C}"/>
          </ac:spMkLst>
        </pc:spChg>
        <pc:spChg chg="del mod">
          <ac:chgData name="Andrea Lubberdink" userId="6bef7808-9d55-4099-ad47-9fd214d7b37c" providerId="ADAL" clId="{299918AD-4182-43BB-A5CF-9138E5F068E0}" dt="2020-08-07T15:52:25.142" v="33032" actId="478"/>
          <ac:spMkLst>
            <pc:docMk/>
            <pc:sldMk cId="4121465204" sldId="640"/>
            <ac:spMk id="3" creationId="{76B75337-ACBC-49B8-B265-0FFDC8015928}"/>
          </ac:spMkLst>
        </pc:spChg>
        <pc:spChg chg="add mod">
          <ac:chgData name="Andrea Lubberdink" userId="6bef7808-9d55-4099-ad47-9fd214d7b37c" providerId="ADAL" clId="{299918AD-4182-43BB-A5CF-9138E5F068E0}" dt="2020-08-07T15:52:48.116" v="33125" actId="14100"/>
          <ac:spMkLst>
            <pc:docMk/>
            <pc:sldMk cId="4121465204" sldId="640"/>
            <ac:spMk id="9" creationId="{3CA12F7D-35E2-49AC-AE7B-8A1DA264872E}"/>
          </ac:spMkLst>
        </pc:spChg>
        <pc:picChg chg="del">
          <ac:chgData name="Andrea Lubberdink" userId="6bef7808-9d55-4099-ad47-9fd214d7b37c" providerId="ADAL" clId="{299918AD-4182-43BB-A5CF-9138E5F068E0}" dt="2020-08-07T15:52:16.550" v="33029" actId="478"/>
          <ac:picMkLst>
            <pc:docMk/>
            <pc:sldMk cId="4121465204" sldId="640"/>
            <ac:picMk id="5" creationId="{37688111-9595-4D67-9837-A8623B1435C3}"/>
          </ac:picMkLst>
        </pc:picChg>
        <pc:picChg chg="del">
          <ac:chgData name="Andrea Lubberdink" userId="6bef7808-9d55-4099-ad47-9fd214d7b37c" providerId="ADAL" clId="{299918AD-4182-43BB-A5CF-9138E5F068E0}" dt="2020-08-07T15:52:13.597" v="33027" actId="478"/>
          <ac:picMkLst>
            <pc:docMk/>
            <pc:sldMk cId="4121465204" sldId="640"/>
            <ac:picMk id="6" creationId="{102CD3C1-51AE-47F6-9FDA-7FAB28591221}"/>
          </ac:picMkLst>
        </pc:picChg>
        <pc:picChg chg="add mod">
          <ac:chgData name="Andrea Lubberdink" userId="6bef7808-9d55-4099-ad47-9fd214d7b37c" providerId="ADAL" clId="{299918AD-4182-43BB-A5CF-9138E5F068E0}" dt="2020-08-07T15:52:49.866" v="33126" actId="1076"/>
          <ac:picMkLst>
            <pc:docMk/>
            <pc:sldMk cId="4121465204" sldId="640"/>
            <ac:picMk id="7" creationId="{A6A980EE-0150-40F4-962C-54DB9C365B5F}"/>
          </ac:picMkLst>
        </pc:picChg>
      </pc:sldChg>
      <pc:sldChg chg="addSp delSp modSp add del ord">
        <pc:chgData name="Andrea Lubberdink" userId="6bef7808-9d55-4099-ad47-9fd214d7b37c" providerId="ADAL" clId="{299918AD-4182-43BB-A5CF-9138E5F068E0}" dt="2020-08-04T09:59:44.245" v="3539" actId="2696"/>
        <pc:sldMkLst>
          <pc:docMk/>
          <pc:sldMk cId="3573642031" sldId="641"/>
        </pc:sldMkLst>
        <pc:spChg chg="add mod">
          <ac:chgData name="Andrea Lubberdink" userId="6bef7808-9d55-4099-ad47-9fd214d7b37c" providerId="ADAL" clId="{299918AD-4182-43BB-A5CF-9138E5F068E0}" dt="2020-08-04T09:44:37.785" v="2900" actId="208"/>
          <ac:spMkLst>
            <pc:docMk/>
            <pc:sldMk cId="3573642031" sldId="641"/>
            <ac:spMk id="3" creationId="{0445E504-196F-4F05-885F-17C9A79B85A2}"/>
          </ac:spMkLst>
        </pc:spChg>
        <pc:spChg chg="mod">
          <ac:chgData name="Andrea Lubberdink" userId="6bef7808-9d55-4099-ad47-9fd214d7b37c" providerId="ADAL" clId="{299918AD-4182-43BB-A5CF-9138E5F068E0}" dt="2020-08-04T09:44:20.280" v="2896" actId="20577"/>
          <ac:spMkLst>
            <pc:docMk/>
            <pc:sldMk cId="3573642031" sldId="641"/>
            <ac:spMk id="4" creationId="{00000000-0000-0000-0000-000000000000}"/>
          </ac:spMkLst>
        </pc:spChg>
        <pc:spChg chg="add del mod">
          <ac:chgData name="Andrea Lubberdink" userId="6bef7808-9d55-4099-ad47-9fd214d7b37c" providerId="ADAL" clId="{299918AD-4182-43BB-A5CF-9138E5F068E0}" dt="2020-08-04T09:44:53.120" v="2902" actId="478"/>
          <ac:spMkLst>
            <pc:docMk/>
            <pc:sldMk cId="3573642031" sldId="641"/>
            <ac:spMk id="5" creationId="{65E1DC36-158A-4665-83D7-0F74504A71E7}"/>
          </ac:spMkLst>
        </pc:spChg>
        <pc:picChg chg="add mod">
          <ac:chgData name="Andrea Lubberdink" userId="6bef7808-9d55-4099-ad47-9fd214d7b37c" providerId="ADAL" clId="{299918AD-4182-43BB-A5CF-9138E5F068E0}" dt="2020-08-04T09:42:35.869" v="2620" actId="1076"/>
          <ac:picMkLst>
            <pc:docMk/>
            <pc:sldMk cId="3573642031" sldId="641"/>
            <ac:picMk id="2" creationId="{A9B5DC09-C36E-49BA-ABB1-83B14930FC85}"/>
          </ac:picMkLst>
        </pc:picChg>
        <pc:picChg chg="del">
          <ac:chgData name="Andrea Lubberdink" userId="6bef7808-9d55-4099-ad47-9fd214d7b37c" providerId="ADAL" clId="{299918AD-4182-43BB-A5CF-9138E5F068E0}" dt="2020-08-04T09:29:19.728" v="2543" actId="478"/>
          <ac:picMkLst>
            <pc:docMk/>
            <pc:sldMk cId="3573642031" sldId="641"/>
            <ac:picMk id="7" creationId="{FD42AB8E-DEF9-49CA-8D7F-482D1AF65027}"/>
          </ac:picMkLst>
        </pc:picChg>
        <pc:picChg chg="add del mod">
          <ac:chgData name="Andrea Lubberdink" userId="6bef7808-9d55-4099-ad47-9fd214d7b37c" providerId="ADAL" clId="{299918AD-4182-43BB-A5CF-9138E5F068E0}" dt="2020-08-04T09:44:50.382" v="2901" actId="478"/>
          <ac:picMkLst>
            <pc:docMk/>
            <pc:sldMk cId="3573642031" sldId="641"/>
            <ac:picMk id="8" creationId="{747EE8D0-CD3E-42C7-AEA7-96B83C174E4D}"/>
          </ac:picMkLst>
        </pc:picChg>
        <pc:picChg chg="add del mod">
          <ac:chgData name="Andrea Lubberdink" userId="6bef7808-9d55-4099-ad47-9fd214d7b37c" providerId="ADAL" clId="{299918AD-4182-43BB-A5CF-9138E5F068E0}" dt="2020-08-04T09:42:29.310" v="2616" actId="478"/>
          <ac:picMkLst>
            <pc:docMk/>
            <pc:sldMk cId="3573642031" sldId="641"/>
            <ac:picMk id="9" creationId="{A6629F5E-E98B-4B4D-86DB-2BEA5C437C08}"/>
          </ac:picMkLst>
        </pc:picChg>
        <pc:picChg chg="del">
          <ac:chgData name="Andrea Lubberdink" userId="6bef7808-9d55-4099-ad47-9fd214d7b37c" providerId="ADAL" clId="{299918AD-4182-43BB-A5CF-9138E5F068E0}" dt="2020-08-04T09:29:25.396" v="2546" actId="478"/>
          <ac:picMkLst>
            <pc:docMk/>
            <pc:sldMk cId="3573642031" sldId="641"/>
            <ac:picMk id="10" creationId="{84FC5991-2B54-41A4-B1C8-3EC494FF1EDB}"/>
          </ac:picMkLst>
        </pc:picChg>
        <pc:picChg chg="del">
          <ac:chgData name="Andrea Lubberdink" userId="6bef7808-9d55-4099-ad47-9fd214d7b37c" providerId="ADAL" clId="{299918AD-4182-43BB-A5CF-9138E5F068E0}" dt="2020-08-04T09:29:28.464" v="2549" actId="478"/>
          <ac:picMkLst>
            <pc:docMk/>
            <pc:sldMk cId="3573642031" sldId="641"/>
            <ac:picMk id="1026" creationId="{00000000-0000-0000-0000-000000000000}"/>
          </ac:picMkLst>
        </pc:picChg>
        <pc:picChg chg="del">
          <ac:chgData name="Andrea Lubberdink" userId="6bef7808-9d55-4099-ad47-9fd214d7b37c" providerId="ADAL" clId="{299918AD-4182-43BB-A5CF-9138E5F068E0}" dt="2020-08-04T09:29:27.586" v="2548" actId="478"/>
          <ac:picMkLst>
            <pc:docMk/>
            <pc:sldMk cId="3573642031" sldId="641"/>
            <ac:picMk id="1032" creationId="{00000000-0000-0000-0000-000000000000}"/>
          </ac:picMkLst>
        </pc:picChg>
      </pc:sldChg>
      <pc:sldChg chg="addSp delSp modSp add del">
        <pc:chgData name="Andrea Lubberdink" userId="6bef7808-9d55-4099-ad47-9fd214d7b37c" providerId="ADAL" clId="{299918AD-4182-43BB-A5CF-9138E5F068E0}" dt="2020-08-04T09:59:36.226" v="3536" actId="2696"/>
        <pc:sldMkLst>
          <pc:docMk/>
          <pc:sldMk cId="1959942308" sldId="642"/>
        </pc:sldMkLst>
        <pc:spChg chg="del mod">
          <ac:chgData name="Andrea Lubberdink" userId="6bef7808-9d55-4099-ad47-9fd214d7b37c" providerId="ADAL" clId="{299918AD-4182-43BB-A5CF-9138E5F068E0}" dt="2020-08-04T09:32:06.893" v="2564"/>
          <ac:spMkLst>
            <pc:docMk/>
            <pc:sldMk cId="1959942308" sldId="642"/>
            <ac:spMk id="3" creationId="{C164A0CA-F0BC-4656-A7EC-A79CED1011F6}"/>
          </ac:spMkLst>
        </pc:spChg>
        <pc:picChg chg="add">
          <ac:chgData name="Andrea Lubberdink" userId="6bef7808-9d55-4099-ad47-9fd214d7b37c" providerId="ADAL" clId="{299918AD-4182-43BB-A5CF-9138E5F068E0}" dt="2020-08-04T09:32:06.893" v="2564"/>
          <ac:picMkLst>
            <pc:docMk/>
            <pc:sldMk cId="1959942308" sldId="642"/>
            <ac:picMk id="5" creationId="{7CA6E399-9167-49FD-96A5-95282854B57F}"/>
          </ac:picMkLst>
        </pc:picChg>
      </pc:sldChg>
      <pc:sldChg chg="addSp delSp modSp add del">
        <pc:chgData name="Andrea Lubberdink" userId="6bef7808-9d55-4099-ad47-9fd214d7b37c" providerId="ADAL" clId="{299918AD-4182-43BB-A5CF-9138E5F068E0}" dt="2020-08-04T09:59:43.206" v="3538" actId="2696"/>
        <pc:sldMkLst>
          <pc:docMk/>
          <pc:sldMk cId="2853504692" sldId="643"/>
        </pc:sldMkLst>
        <pc:spChg chg="add mod">
          <ac:chgData name="Andrea Lubberdink" userId="6bef7808-9d55-4099-ad47-9fd214d7b37c" providerId="ADAL" clId="{299918AD-4182-43BB-A5CF-9138E5F068E0}" dt="2020-08-04T09:47:18.698" v="3132" actId="255"/>
          <ac:spMkLst>
            <pc:docMk/>
            <pc:sldMk cId="2853504692" sldId="643"/>
            <ac:spMk id="3" creationId="{0CB8C198-4703-40DB-AD8D-713583443274}"/>
          </ac:spMkLst>
        </pc:spChg>
        <pc:picChg chg="del">
          <ac:chgData name="Andrea Lubberdink" userId="6bef7808-9d55-4099-ad47-9fd214d7b37c" providerId="ADAL" clId="{299918AD-4182-43BB-A5CF-9138E5F068E0}" dt="2020-08-04T09:45:19.684" v="2903" actId="478"/>
          <ac:picMkLst>
            <pc:docMk/>
            <pc:sldMk cId="2853504692" sldId="643"/>
            <ac:picMk id="2" creationId="{A9B5DC09-C36E-49BA-ABB1-83B14930FC85}"/>
          </ac:picMkLst>
        </pc:picChg>
        <pc:picChg chg="mod">
          <ac:chgData name="Andrea Lubberdink" userId="6bef7808-9d55-4099-ad47-9fd214d7b37c" providerId="ADAL" clId="{299918AD-4182-43BB-A5CF-9138E5F068E0}" dt="2020-08-04T09:45:27.680" v="2907" actId="14100"/>
          <ac:picMkLst>
            <pc:docMk/>
            <pc:sldMk cId="2853504692" sldId="643"/>
            <ac:picMk id="8" creationId="{747EE8D0-CD3E-42C7-AEA7-96B83C174E4D}"/>
          </ac:picMkLst>
        </pc:picChg>
      </pc:sldChg>
      <pc:sldChg chg="addSp delSp modSp add del">
        <pc:chgData name="Andrea Lubberdink" userId="6bef7808-9d55-4099-ad47-9fd214d7b37c" providerId="ADAL" clId="{299918AD-4182-43BB-A5CF-9138E5F068E0}" dt="2020-08-04T09:59:41.339" v="3537" actId="2696"/>
        <pc:sldMkLst>
          <pc:docMk/>
          <pc:sldMk cId="2611233654" sldId="644"/>
        </pc:sldMkLst>
        <pc:spChg chg="add mod">
          <ac:chgData name="Andrea Lubberdink" userId="6bef7808-9d55-4099-ad47-9fd214d7b37c" providerId="ADAL" clId="{299918AD-4182-43BB-A5CF-9138E5F068E0}" dt="2020-08-04T09:55:23.400" v="3504" actId="1076"/>
          <ac:spMkLst>
            <pc:docMk/>
            <pc:sldMk cId="2611233654" sldId="644"/>
            <ac:spMk id="2" creationId="{9B59EC9B-92FC-40F9-86F2-C6833CB00703}"/>
          </ac:spMkLst>
        </pc:spChg>
        <pc:spChg chg="mod">
          <ac:chgData name="Andrea Lubberdink" userId="6bef7808-9d55-4099-ad47-9fd214d7b37c" providerId="ADAL" clId="{299918AD-4182-43BB-A5CF-9138E5F068E0}" dt="2020-08-04T09:56:48.792" v="3513" actId="1076"/>
          <ac:spMkLst>
            <pc:docMk/>
            <pc:sldMk cId="2611233654" sldId="644"/>
            <ac:spMk id="3" creationId="{0CB8C198-4703-40DB-AD8D-713583443274}"/>
          </ac:spMkLst>
        </pc:spChg>
        <pc:spChg chg="mod">
          <ac:chgData name="Andrea Lubberdink" userId="6bef7808-9d55-4099-ad47-9fd214d7b37c" providerId="ADAL" clId="{299918AD-4182-43BB-A5CF-9138E5F068E0}" dt="2020-08-04T09:54:08.148" v="3454" actId="14100"/>
          <ac:spMkLst>
            <pc:docMk/>
            <pc:sldMk cId="2611233654" sldId="644"/>
            <ac:spMk id="4" creationId="{00000000-0000-0000-0000-000000000000}"/>
          </ac:spMkLst>
        </pc:spChg>
        <pc:spChg chg="add del mod">
          <ac:chgData name="Andrea Lubberdink" userId="6bef7808-9d55-4099-ad47-9fd214d7b37c" providerId="ADAL" clId="{299918AD-4182-43BB-A5CF-9138E5F068E0}" dt="2020-08-04T09:56:29.430" v="3508" actId="478"/>
          <ac:spMkLst>
            <pc:docMk/>
            <pc:sldMk cId="2611233654" sldId="644"/>
            <ac:spMk id="6" creationId="{4B8997F7-0651-4DE8-8541-ED147761086C}"/>
          </ac:spMkLst>
        </pc:spChg>
        <pc:picChg chg="add mod">
          <ac:chgData name="Andrea Lubberdink" userId="6bef7808-9d55-4099-ad47-9fd214d7b37c" providerId="ADAL" clId="{299918AD-4182-43BB-A5CF-9138E5F068E0}" dt="2020-08-04T09:56:46.176" v="3512" actId="1076"/>
          <ac:picMkLst>
            <pc:docMk/>
            <pc:sldMk cId="2611233654" sldId="644"/>
            <ac:picMk id="5" creationId="{605310A8-557E-41AA-BFCF-7E2BB83ADFE4}"/>
          </ac:picMkLst>
        </pc:picChg>
        <pc:picChg chg="del mod">
          <ac:chgData name="Andrea Lubberdink" userId="6bef7808-9d55-4099-ad47-9fd214d7b37c" providerId="ADAL" clId="{299918AD-4182-43BB-A5CF-9138E5F068E0}" dt="2020-08-04T09:56:25.590" v="3506" actId="478"/>
          <ac:picMkLst>
            <pc:docMk/>
            <pc:sldMk cId="2611233654" sldId="644"/>
            <ac:picMk id="8" creationId="{747EE8D0-CD3E-42C7-AEA7-96B83C174E4D}"/>
          </ac:picMkLst>
        </pc:picChg>
        <pc:picChg chg="add mod">
          <ac:chgData name="Andrea Lubberdink" userId="6bef7808-9d55-4099-ad47-9fd214d7b37c" providerId="ADAL" clId="{299918AD-4182-43BB-A5CF-9138E5F068E0}" dt="2020-08-04T09:56:53.836" v="3514" actId="14100"/>
          <ac:picMkLst>
            <pc:docMk/>
            <pc:sldMk cId="2611233654" sldId="644"/>
            <ac:picMk id="9" creationId="{9DA9D503-7C78-4BAB-BA07-2CB5B2BC1238}"/>
          </ac:picMkLst>
        </pc:picChg>
      </pc:sldChg>
      <pc:sldChg chg="addSp delSp modSp add del">
        <pc:chgData name="Andrea Lubberdink" userId="6bef7808-9d55-4099-ad47-9fd214d7b37c" providerId="ADAL" clId="{299918AD-4182-43BB-A5CF-9138E5F068E0}" dt="2020-08-04T10:00:23.415" v="3542" actId="2696"/>
        <pc:sldMkLst>
          <pc:docMk/>
          <pc:sldMk cId="472210307" sldId="645"/>
        </pc:sldMkLst>
        <pc:spChg chg="mod">
          <ac:chgData name="Andrea Lubberdink" userId="6bef7808-9d55-4099-ad47-9fd214d7b37c" providerId="ADAL" clId="{299918AD-4182-43BB-A5CF-9138E5F068E0}" dt="2020-08-04T09:57:49.669" v="3521" actId="1076"/>
          <ac:spMkLst>
            <pc:docMk/>
            <pc:sldMk cId="472210307" sldId="645"/>
            <ac:spMk id="4" creationId="{00000000-0000-0000-0000-000000000000}"/>
          </ac:spMkLst>
        </pc:spChg>
        <pc:spChg chg="add del mod">
          <ac:chgData name="Andrea Lubberdink" userId="6bef7808-9d55-4099-ad47-9fd214d7b37c" providerId="ADAL" clId="{299918AD-4182-43BB-A5CF-9138E5F068E0}" dt="2020-08-04T09:57:43.595" v="3520" actId="478"/>
          <ac:spMkLst>
            <pc:docMk/>
            <pc:sldMk cId="472210307" sldId="645"/>
            <ac:spMk id="6" creationId="{F8B57278-B487-4764-B6CD-D39DAF55FFE3}"/>
          </ac:spMkLst>
        </pc:spChg>
        <pc:picChg chg="add mod">
          <ac:chgData name="Andrea Lubberdink" userId="6bef7808-9d55-4099-ad47-9fd214d7b37c" providerId="ADAL" clId="{299918AD-4182-43BB-A5CF-9138E5F068E0}" dt="2020-08-04T09:57:39.828" v="3519" actId="1076"/>
          <ac:picMkLst>
            <pc:docMk/>
            <pc:sldMk cId="472210307" sldId="645"/>
            <ac:picMk id="7" creationId="{A62ECB83-9608-46C4-B8C4-DE933A0DCC20}"/>
          </ac:picMkLst>
        </pc:picChg>
        <pc:picChg chg="del">
          <ac:chgData name="Andrea Lubberdink" userId="6bef7808-9d55-4099-ad47-9fd214d7b37c" providerId="ADAL" clId="{299918AD-4182-43BB-A5CF-9138E5F068E0}" dt="2020-08-04T09:57:33.294" v="3516" actId="478"/>
          <ac:picMkLst>
            <pc:docMk/>
            <pc:sldMk cId="472210307" sldId="645"/>
            <ac:picMk id="8" creationId="{747EE8D0-CD3E-42C7-AEA7-96B83C174E4D}"/>
          </ac:picMkLst>
        </pc:picChg>
      </pc:sldChg>
      <pc:sldChg chg="add del">
        <pc:chgData name="Andrea Lubberdink" userId="6bef7808-9d55-4099-ad47-9fd214d7b37c" providerId="ADAL" clId="{299918AD-4182-43BB-A5CF-9138E5F068E0}" dt="2020-08-04T09:59:34.421" v="3535" actId="2696"/>
        <pc:sldMkLst>
          <pc:docMk/>
          <pc:sldMk cId="1427549569" sldId="646"/>
        </pc:sldMkLst>
      </pc:sldChg>
      <pc:sldChg chg="addSp delSp modSp add">
        <pc:chgData name="Andrea Lubberdink" userId="6bef7808-9d55-4099-ad47-9fd214d7b37c" providerId="ADAL" clId="{299918AD-4182-43BB-A5CF-9138E5F068E0}" dt="2020-08-04T11:51:06.878" v="4022" actId="14100"/>
        <pc:sldMkLst>
          <pc:docMk/>
          <pc:sldMk cId="1964085213" sldId="647"/>
        </pc:sldMkLst>
        <pc:spChg chg="mod">
          <ac:chgData name="Andrea Lubberdink" userId="6bef7808-9d55-4099-ad47-9fd214d7b37c" providerId="ADAL" clId="{299918AD-4182-43BB-A5CF-9138E5F068E0}" dt="2020-08-04T11:50:07.703" v="4001"/>
          <ac:spMkLst>
            <pc:docMk/>
            <pc:sldMk cId="1964085213" sldId="647"/>
            <ac:spMk id="3" creationId="{0CB8C198-4703-40DB-AD8D-713583443274}"/>
          </ac:spMkLst>
        </pc:spChg>
        <pc:spChg chg="mod">
          <ac:chgData name="Andrea Lubberdink" userId="6bef7808-9d55-4099-ad47-9fd214d7b37c" providerId="ADAL" clId="{299918AD-4182-43BB-A5CF-9138E5F068E0}" dt="2020-08-04T11:50:44.605" v="4017" actId="20577"/>
          <ac:spMkLst>
            <pc:docMk/>
            <pc:sldMk cId="1964085213" sldId="647"/>
            <ac:spMk id="4" creationId="{00000000-0000-0000-0000-000000000000}"/>
          </ac:spMkLst>
        </pc:spChg>
        <pc:spChg chg="add del mod">
          <ac:chgData name="Andrea Lubberdink" userId="6bef7808-9d55-4099-ad47-9fd214d7b37c" providerId="ADAL" clId="{299918AD-4182-43BB-A5CF-9138E5F068E0}" dt="2020-08-04T09:58:47.123" v="3529" actId="478"/>
          <ac:spMkLst>
            <pc:docMk/>
            <pc:sldMk cId="1964085213" sldId="647"/>
            <ac:spMk id="6" creationId="{11C5D3BF-A381-42BC-8F64-2B9894979ECC}"/>
          </ac:spMkLst>
        </pc:spChg>
        <pc:spChg chg="add mod">
          <ac:chgData name="Andrea Lubberdink" userId="6bef7808-9d55-4099-ad47-9fd214d7b37c" providerId="ADAL" clId="{299918AD-4182-43BB-A5CF-9138E5F068E0}" dt="2020-08-04T11:51:06.878" v="4022" actId="14100"/>
          <ac:spMkLst>
            <pc:docMk/>
            <pc:sldMk cId="1964085213" sldId="647"/>
            <ac:spMk id="11" creationId="{87E4EB94-62CB-4CB7-85E3-FEB41E11B341}"/>
          </ac:spMkLst>
        </pc:spChg>
        <pc:spChg chg="add del mod">
          <ac:chgData name="Andrea Lubberdink" userId="6bef7808-9d55-4099-ad47-9fd214d7b37c" providerId="ADAL" clId="{299918AD-4182-43BB-A5CF-9138E5F068E0}" dt="2020-08-04T10:01:54.790" v="3575" actId="478"/>
          <ac:spMkLst>
            <pc:docMk/>
            <pc:sldMk cId="1964085213" sldId="647"/>
            <ac:spMk id="12" creationId="{A46B386C-A2A9-47CB-9E11-F0A7F4694010}"/>
          </ac:spMkLst>
        </pc:spChg>
        <pc:spChg chg="add mod">
          <ac:chgData name="Andrea Lubberdink" userId="6bef7808-9d55-4099-ad47-9fd214d7b37c" providerId="ADAL" clId="{299918AD-4182-43BB-A5CF-9138E5F068E0}" dt="2020-08-04T11:51:01.431" v="4020" actId="14100"/>
          <ac:spMkLst>
            <pc:docMk/>
            <pc:sldMk cId="1964085213" sldId="647"/>
            <ac:spMk id="13" creationId="{98105AEE-C3F9-412B-9957-1E7F8468D0DA}"/>
          </ac:spMkLst>
        </pc:spChg>
        <pc:picChg chg="mod">
          <ac:chgData name="Andrea Lubberdink" userId="6bef7808-9d55-4099-ad47-9fd214d7b37c" providerId="ADAL" clId="{299918AD-4182-43BB-A5CF-9138E5F068E0}" dt="2020-08-04T09:59:20.133" v="3533" actId="1076"/>
          <ac:picMkLst>
            <pc:docMk/>
            <pc:sldMk cId="1964085213" sldId="647"/>
            <ac:picMk id="5" creationId="{605310A8-557E-41AA-BFCF-7E2BB83ADFE4}"/>
          </ac:picMkLst>
        </pc:picChg>
        <pc:picChg chg="del">
          <ac:chgData name="Andrea Lubberdink" userId="6bef7808-9d55-4099-ad47-9fd214d7b37c" providerId="ADAL" clId="{299918AD-4182-43BB-A5CF-9138E5F068E0}" dt="2020-08-04T09:58:08.748" v="3524" actId="478"/>
          <ac:picMkLst>
            <pc:docMk/>
            <pc:sldMk cId="1964085213" sldId="647"/>
            <ac:picMk id="7" creationId="{A62ECB83-9608-46C4-B8C4-DE933A0DCC20}"/>
          </ac:picMkLst>
        </pc:picChg>
        <pc:picChg chg="add del mod">
          <ac:chgData name="Andrea Lubberdink" userId="6bef7808-9d55-4099-ad47-9fd214d7b37c" providerId="ADAL" clId="{299918AD-4182-43BB-A5CF-9138E5F068E0}" dt="2020-08-04T09:58:44.253" v="3527" actId="478"/>
          <ac:picMkLst>
            <pc:docMk/>
            <pc:sldMk cId="1964085213" sldId="647"/>
            <ac:picMk id="8" creationId="{05661D06-F377-406A-BBCD-A2DC2672B545}"/>
          </ac:picMkLst>
        </pc:picChg>
        <pc:picChg chg="add mod">
          <ac:chgData name="Andrea Lubberdink" userId="6bef7808-9d55-4099-ad47-9fd214d7b37c" providerId="ADAL" clId="{299918AD-4182-43BB-A5CF-9138E5F068E0}" dt="2020-08-04T09:58:54.364" v="3532" actId="14100"/>
          <ac:picMkLst>
            <pc:docMk/>
            <pc:sldMk cId="1964085213" sldId="647"/>
            <ac:picMk id="9" creationId="{E39511B1-4739-4B3A-8834-E8DCB2F6EC9A}"/>
          </ac:picMkLst>
        </pc:picChg>
        <pc:picChg chg="add">
          <ac:chgData name="Andrea Lubberdink" userId="6bef7808-9d55-4099-ad47-9fd214d7b37c" providerId="ADAL" clId="{299918AD-4182-43BB-A5CF-9138E5F068E0}" dt="2020-08-04T10:00:00.969" v="3541"/>
          <ac:picMkLst>
            <pc:docMk/>
            <pc:sldMk cId="1964085213" sldId="647"/>
            <ac:picMk id="10" creationId="{AEE3E630-FB75-4657-912A-50F74CFB59A1}"/>
          </ac:picMkLst>
        </pc:picChg>
      </pc:sldChg>
      <pc:sldChg chg="addSp modSp add">
        <pc:chgData name="Andrea Lubberdink" userId="6bef7808-9d55-4099-ad47-9fd214d7b37c" providerId="ADAL" clId="{299918AD-4182-43BB-A5CF-9138E5F068E0}" dt="2020-08-04T12:08:22.987" v="4401" actId="14100"/>
        <pc:sldMkLst>
          <pc:docMk/>
          <pc:sldMk cId="2698412097" sldId="648"/>
        </pc:sldMkLst>
        <pc:spChg chg="mod">
          <ac:chgData name="Andrea Lubberdink" userId="6bef7808-9d55-4099-ad47-9fd214d7b37c" providerId="ADAL" clId="{299918AD-4182-43BB-A5CF-9138E5F068E0}" dt="2020-08-04T11:49:54.497" v="3996"/>
          <ac:spMkLst>
            <pc:docMk/>
            <pc:sldMk cId="2698412097" sldId="648"/>
            <ac:spMk id="3" creationId="{0CB8C198-4703-40DB-AD8D-713583443274}"/>
          </ac:spMkLst>
        </pc:spChg>
        <pc:spChg chg="add mod">
          <ac:chgData name="Andrea Lubberdink" userId="6bef7808-9d55-4099-ad47-9fd214d7b37c" providerId="ADAL" clId="{299918AD-4182-43BB-A5CF-9138E5F068E0}" dt="2020-08-04T10:02:57.512" v="3591" actId="1036"/>
          <ac:spMkLst>
            <pc:docMk/>
            <pc:sldMk cId="2698412097" sldId="648"/>
            <ac:spMk id="6" creationId="{7CC1D1AF-FF97-44DB-8EED-3BF23714FEE9}"/>
          </ac:spMkLst>
        </pc:spChg>
        <pc:spChg chg="add mod">
          <ac:chgData name="Andrea Lubberdink" userId="6bef7808-9d55-4099-ad47-9fd214d7b37c" providerId="ADAL" clId="{299918AD-4182-43BB-A5CF-9138E5F068E0}" dt="2020-08-04T12:08:22.987" v="4401" actId="14100"/>
          <ac:spMkLst>
            <pc:docMk/>
            <pc:sldMk cId="2698412097" sldId="648"/>
            <ac:spMk id="7" creationId="{8EE85A73-0AD4-4FC7-9E77-E1560CDFC41B}"/>
          </ac:spMkLst>
        </pc:spChg>
      </pc:sldChg>
      <pc:sldChg chg="delSp modSp add">
        <pc:chgData name="Andrea Lubberdink" userId="6bef7808-9d55-4099-ad47-9fd214d7b37c" providerId="ADAL" clId="{299918AD-4182-43BB-A5CF-9138E5F068E0}" dt="2020-08-04T11:49:46.899" v="3994" actId="14100"/>
        <pc:sldMkLst>
          <pc:docMk/>
          <pc:sldMk cId="914111998" sldId="649"/>
        </pc:sldMkLst>
        <pc:spChg chg="mod">
          <ac:chgData name="Andrea Lubberdink" userId="6bef7808-9d55-4099-ad47-9fd214d7b37c" providerId="ADAL" clId="{299918AD-4182-43BB-A5CF-9138E5F068E0}" dt="2020-08-04T11:49:38.386" v="3993"/>
          <ac:spMkLst>
            <pc:docMk/>
            <pc:sldMk cId="914111998" sldId="649"/>
            <ac:spMk id="3" creationId="{0CB8C198-4703-40DB-AD8D-713583443274}"/>
          </ac:spMkLst>
        </pc:spChg>
        <pc:spChg chg="mod">
          <ac:chgData name="Andrea Lubberdink" userId="6bef7808-9d55-4099-ad47-9fd214d7b37c" providerId="ADAL" clId="{299918AD-4182-43BB-A5CF-9138E5F068E0}" dt="2020-08-04T11:48:04.857" v="3926" actId="20577"/>
          <ac:spMkLst>
            <pc:docMk/>
            <pc:sldMk cId="914111998" sldId="649"/>
            <ac:spMk id="4" creationId="{00000000-0000-0000-0000-000000000000}"/>
          </ac:spMkLst>
        </pc:spChg>
        <pc:spChg chg="del">
          <ac:chgData name="Andrea Lubberdink" userId="6bef7808-9d55-4099-ad47-9fd214d7b37c" providerId="ADAL" clId="{299918AD-4182-43BB-A5CF-9138E5F068E0}" dt="2020-08-04T10:03:03.675" v="3593" actId="478"/>
          <ac:spMkLst>
            <pc:docMk/>
            <pc:sldMk cId="914111998" sldId="649"/>
            <ac:spMk id="6" creationId="{7CC1D1AF-FF97-44DB-8EED-3BF23714FEE9}"/>
          </ac:spMkLst>
        </pc:spChg>
        <pc:spChg chg="mod">
          <ac:chgData name="Andrea Lubberdink" userId="6bef7808-9d55-4099-ad47-9fd214d7b37c" providerId="ADAL" clId="{299918AD-4182-43BB-A5CF-9138E5F068E0}" dt="2020-08-04T11:49:46.899" v="3994" actId="14100"/>
          <ac:spMkLst>
            <pc:docMk/>
            <pc:sldMk cId="914111998" sldId="649"/>
            <ac:spMk id="7" creationId="{8EE85A73-0AD4-4FC7-9E77-E1560CDFC41B}"/>
          </ac:spMkLst>
        </pc:spChg>
      </pc:sldChg>
      <pc:sldChg chg="add del">
        <pc:chgData name="Andrea Lubberdink" userId="6bef7808-9d55-4099-ad47-9fd214d7b37c" providerId="ADAL" clId="{299918AD-4182-43BB-A5CF-9138E5F068E0}" dt="2020-08-04T10:02:24.957" v="3582"/>
        <pc:sldMkLst>
          <pc:docMk/>
          <pc:sldMk cId="3724952481" sldId="649"/>
        </pc:sldMkLst>
      </pc:sldChg>
      <pc:sldChg chg="modSp add">
        <pc:chgData name="Andrea Lubberdink" userId="6bef7808-9d55-4099-ad47-9fd214d7b37c" providerId="ADAL" clId="{299918AD-4182-43BB-A5CF-9138E5F068E0}" dt="2020-08-04T11:51:49.408" v="4024" actId="14100"/>
        <pc:sldMkLst>
          <pc:docMk/>
          <pc:sldMk cId="1878267029" sldId="650"/>
        </pc:sldMkLst>
        <pc:spChg chg="mod">
          <ac:chgData name="Andrea Lubberdink" userId="6bef7808-9d55-4099-ad47-9fd214d7b37c" providerId="ADAL" clId="{299918AD-4182-43BB-A5CF-9138E5F068E0}" dt="2020-08-04T11:51:49.408" v="4024" actId="14100"/>
          <ac:spMkLst>
            <pc:docMk/>
            <pc:sldMk cId="1878267029" sldId="650"/>
            <ac:spMk id="3" creationId="{0CB8C198-4703-40DB-AD8D-713583443274}"/>
          </ac:spMkLst>
        </pc:spChg>
        <pc:spChg chg="mod">
          <ac:chgData name="Andrea Lubberdink" userId="6bef7808-9d55-4099-ad47-9fd214d7b37c" providerId="ADAL" clId="{299918AD-4182-43BB-A5CF-9138E5F068E0}" dt="2020-08-04T11:48:15.802" v="3931" actId="20577"/>
          <ac:spMkLst>
            <pc:docMk/>
            <pc:sldMk cId="1878267029" sldId="650"/>
            <ac:spMk id="4" creationId="{00000000-0000-0000-0000-000000000000}"/>
          </ac:spMkLst>
        </pc:spChg>
        <pc:spChg chg="mod">
          <ac:chgData name="Andrea Lubberdink" userId="6bef7808-9d55-4099-ad47-9fd214d7b37c" providerId="ADAL" clId="{299918AD-4182-43BB-A5CF-9138E5F068E0}" dt="2020-08-04T10:03:27.260" v="3595" actId="14100"/>
          <ac:spMkLst>
            <pc:docMk/>
            <pc:sldMk cId="1878267029" sldId="650"/>
            <ac:spMk id="7" creationId="{8EE85A73-0AD4-4FC7-9E77-E1560CDFC41B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4T12:18:57.261" v="4916" actId="208"/>
        <pc:sldMkLst>
          <pc:docMk/>
          <pc:sldMk cId="764660448" sldId="651"/>
        </pc:sldMkLst>
        <pc:spChg chg="mod">
          <ac:chgData name="Andrea Lubberdink" userId="6bef7808-9d55-4099-ad47-9fd214d7b37c" providerId="ADAL" clId="{299918AD-4182-43BB-A5CF-9138E5F068E0}" dt="2020-08-04T11:51:39.866" v="4023" actId="14100"/>
          <ac:spMkLst>
            <pc:docMk/>
            <pc:sldMk cId="764660448" sldId="651"/>
            <ac:spMk id="3" creationId="{0CB8C198-4703-40DB-AD8D-713583443274}"/>
          </ac:spMkLst>
        </pc:spChg>
        <pc:spChg chg="mod">
          <ac:chgData name="Andrea Lubberdink" userId="6bef7808-9d55-4099-ad47-9fd214d7b37c" providerId="ADAL" clId="{299918AD-4182-43BB-A5CF-9138E5F068E0}" dt="2020-08-04T11:48:24.134" v="3936" actId="20577"/>
          <ac:spMkLst>
            <pc:docMk/>
            <pc:sldMk cId="764660448" sldId="651"/>
            <ac:spMk id="4" creationId="{00000000-0000-0000-0000-000000000000}"/>
          </ac:spMkLst>
        </pc:spChg>
        <pc:spChg chg="add del mod">
          <ac:chgData name="Andrea Lubberdink" userId="6bef7808-9d55-4099-ad47-9fd214d7b37c" providerId="ADAL" clId="{299918AD-4182-43BB-A5CF-9138E5F068E0}" dt="2020-08-04T12:09:28.645" v="4408" actId="478"/>
          <ac:spMkLst>
            <pc:docMk/>
            <pc:sldMk cId="764660448" sldId="651"/>
            <ac:spMk id="6" creationId="{9B4D706E-8152-4A43-95C8-157D85B9DD73}"/>
          </ac:spMkLst>
        </pc:spChg>
        <pc:spChg chg="mod">
          <ac:chgData name="Andrea Lubberdink" userId="6bef7808-9d55-4099-ad47-9fd214d7b37c" providerId="ADAL" clId="{299918AD-4182-43BB-A5CF-9138E5F068E0}" dt="2020-08-04T10:03:36.401" v="3597" actId="14100"/>
          <ac:spMkLst>
            <pc:docMk/>
            <pc:sldMk cId="764660448" sldId="651"/>
            <ac:spMk id="7" creationId="{8EE85A73-0AD4-4FC7-9E77-E1560CDFC41B}"/>
          </ac:spMkLst>
        </pc:spChg>
        <pc:spChg chg="add del mod">
          <ac:chgData name="Andrea Lubberdink" userId="6bef7808-9d55-4099-ad47-9fd214d7b37c" providerId="ADAL" clId="{299918AD-4182-43BB-A5CF-9138E5F068E0}" dt="2020-08-04T12:17:26.481" v="4896" actId="478"/>
          <ac:spMkLst>
            <pc:docMk/>
            <pc:sldMk cId="764660448" sldId="651"/>
            <ac:spMk id="8" creationId="{7E362383-375E-4029-9BBD-C8486CB456E1}"/>
          </ac:spMkLst>
        </pc:spChg>
        <pc:spChg chg="add del">
          <ac:chgData name="Andrea Lubberdink" userId="6bef7808-9d55-4099-ad47-9fd214d7b37c" providerId="ADAL" clId="{299918AD-4182-43BB-A5CF-9138E5F068E0}" dt="2020-08-04T12:17:28.862" v="4897" actId="478"/>
          <ac:spMkLst>
            <pc:docMk/>
            <pc:sldMk cId="764660448" sldId="651"/>
            <ac:spMk id="10" creationId="{093EE40B-D1E5-449D-AF0F-8880FD065DB5}"/>
          </ac:spMkLst>
        </pc:spChg>
        <pc:spChg chg="add mod">
          <ac:chgData name="Andrea Lubberdink" userId="6bef7808-9d55-4099-ad47-9fd214d7b37c" providerId="ADAL" clId="{299918AD-4182-43BB-A5CF-9138E5F068E0}" dt="2020-08-04T12:18:26.264" v="4907" actId="20577"/>
          <ac:spMkLst>
            <pc:docMk/>
            <pc:sldMk cId="764660448" sldId="651"/>
            <ac:spMk id="11" creationId="{B3E63C1A-1581-4371-A2AB-951F1960EB87}"/>
          </ac:spMkLst>
        </pc:spChg>
        <pc:spChg chg="add del mod">
          <ac:chgData name="Andrea Lubberdink" userId="6bef7808-9d55-4099-ad47-9fd214d7b37c" providerId="ADAL" clId="{299918AD-4182-43BB-A5CF-9138E5F068E0}" dt="2020-08-04T12:18:19.145" v="4906" actId="478"/>
          <ac:spMkLst>
            <pc:docMk/>
            <pc:sldMk cId="764660448" sldId="651"/>
            <ac:spMk id="12" creationId="{2C388629-9FE1-4DE8-B9A7-82BB2E587995}"/>
          </ac:spMkLst>
        </pc:spChg>
        <pc:spChg chg="add mod">
          <ac:chgData name="Andrea Lubberdink" userId="6bef7808-9d55-4099-ad47-9fd214d7b37c" providerId="ADAL" clId="{299918AD-4182-43BB-A5CF-9138E5F068E0}" dt="2020-08-04T12:18:57.261" v="4916" actId="208"/>
          <ac:spMkLst>
            <pc:docMk/>
            <pc:sldMk cId="764660448" sldId="651"/>
            <ac:spMk id="13" creationId="{3803648D-D96E-48AA-A478-E4CC0176C33D}"/>
          </ac:spMkLst>
        </pc:spChg>
      </pc:sldChg>
      <pc:sldChg chg="addSp delSp modSp add del">
        <pc:chgData name="Andrea Lubberdink" userId="6bef7808-9d55-4099-ad47-9fd214d7b37c" providerId="ADAL" clId="{299918AD-4182-43BB-A5CF-9138E5F068E0}" dt="2020-08-04T12:18:40.170" v="4909" actId="2696"/>
        <pc:sldMkLst>
          <pc:docMk/>
          <pc:sldMk cId="345904313" sldId="652"/>
        </pc:sldMkLst>
        <pc:spChg chg="del mod">
          <ac:chgData name="Andrea Lubberdink" userId="6bef7808-9d55-4099-ad47-9fd214d7b37c" providerId="ADAL" clId="{299918AD-4182-43BB-A5CF-9138E5F068E0}" dt="2020-08-04T12:08:48.873" v="4403" actId="478"/>
          <ac:spMkLst>
            <pc:docMk/>
            <pc:sldMk cId="345904313" sldId="652"/>
            <ac:spMk id="2" creationId="{9B59EC9B-92FC-40F9-86F2-C6833CB00703}"/>
          </ac:spMkLst>
        </pc:spChg>
        <pc:spChg chg="mod">
          <ac:chgData name="Andrea Lubberdink" userId="6bef7808-9d55-4099-ad47-9fd214d7b37c" providerId="ADAL" clId="{299918AD-4182-43BB-A5CF-9138E5F068E0}" dt="2020-08-04T11:49:07.209" v="3988" actId="14100"/>
          <ac:spMkLst>
            <pc:docMk/>
            <pc:sldMk cId="345904313" sldId="652"/>
            <ac:spMk id="3" creationId="{0CB8C198-4703-40DB-AD8D-713583443274}"/>
          </ac:spMkLst>
        </pc:spChg>
        <pc:spChg chg="mod">
          <ac:chgData name="Andrea Lubberdink" userId="6bef7808-9d55-4099-ad47-9fd214d7b37c" providerId="ADAL" clId="{299918AD-4182-43BB-A5CF-9138E5F068E0}" dt="2020-08-04T11:48:28.808" v="3941" actId="20577"/>
          <ac:spMkLst>
            <pc:docMk/>
            <pc:sldMk cId="345904313" sldId="652"/>
            <ac:spMk id="4" creationId="{00000000-0000-0000-0000-000000000000}"/>
          </ac:spMkLst>
        </pc:spChg>
        <pc:spChg chg="add del mod">
          <ac:chgData name="Andrea Lubberdink" userId="6bef7808-9d55-4099-ad47-9fd214d7b37c" providerId="ADAL" clId="{299918AD-4182-43BB-A5CF-9138E5F068E0}" dt="2020-08-04T12:08:43.126" v="4402" actId="478"/>
          <ac:spMkLst>
            <pc:docMk/>
            <pc:sldMk cId="345904313" sldId="652"/>
            <ac:spMk id="6" creationId="{3EC19DF7-21D3-4768-9301-23035189E242}"/>
          </ac:spMkLst>
        </pc:spChg>
        <pc:spChg chg="del mod">
          <ac:chgData name="Andrea Lubberdink" userId="6bef7808-9d55-4099-ad47-9fd214d7b37c" providerId="ADAL" clId="{299918AD-4182-43BB-A5CF-9138E5F068E0}" dt="2020-08-04T12:05:16.713" v="4300" actId="478"/>
          <ac:spMkLst>
            <pc:docMk/>
            <pc:sldMk cId="345904313" sldId="652"/>
            <ac:spMk id="7" creationId="{8EE85A73-0AD4-4FC7-9E77-E1560CDFC41B}"/>
          </ac:spMkLst>
        </pc:spChg>
        <pc:spChg chg="add del mod">
          <ac:chgData name="Andrea Lubberdink" userId="6bef7808-9d55-4099-ad47-9fd214d7b37c" providerId="ADAL" clId="{299918AD-4182-43BB-A5CF-9138E5F068E0}" dt="2020-08-04T12:17:38.676" v="4899" actId="478"/>
          <ac:spMkLst>
            <pc:docMk/>
            <pc:sldMk cId="345904313" sldId="652"/>
            <ac:spMk id="10" creationId="{3463386C-7524-4F5B-93E8-7756767325A7}"/>
          </ac:spMkLst>
        </pc:spChg>
        <pc:spChg chg="add">
          <ac:chgData name="Andrea Lubberdink" userId="6bef7808-9d55-4099-ad47-9fd214d7b37c" providerId="ADAL" clId="{299918AD-4182-43BB-A5CF-9138E5F068E0}" dt="2020-08-04T12:17:39.501" v="4900"/>
          <ac:spMkLst>
            <pc:docMk/>
            <pc:sldMk cId="345904313" sldId="652"/>
            <ac:spMk id="11" creationId="{4543E85E-85D5-4204-811A-8813E20DC7F4}"/>
          </ac:spMkLst>
        </pc:spChg>
      </pc:sldChg>
      <pc:sldChg chg="addSp delSp modSp add del">
        <pc:chgData name="Andrea Lubberdink" userId="6bef7808-9d55-4099-ad47-9fd214d7b37c" providerId="ADAL" clId="{299918AD-4182-43BB-A5CF-9138E5F068E0}" dt="2020-08-04T12:18:40.185" v="4911" actId="2696"/>
        <pc:sldMkLst>
          <pc:docMk/>
          <pc:sldMk cId="971338387" sldId="653"/>
        </pc:sldMkLst>
        <pc:spChg chg="del mod">
          <ac:chgData name="Andrea Lubberdink" userId="6bef7808-9d55-4099-ad47-9fd214d7b37c" providerId="ADAL" clId="{299918AD-4182-43BB-A5CF-9138E5F068E0}" dt="2020-08-04T12:06:58.578" v="4367" actId="478"/>
          <ac:spMkLst>
            <pc:docMk/>
            <pc:sldMk cId="971338387" sldId="653"/>
            <ac:spMk id="2" creationId="{9B59EC9B-92FC-40F9-86F2-C6833CB00703}"/>
          </ac:spMkLst>
        </pc:spChg>
        <pc:spChg chg="mod">
          <ac:chgData name="Andrea Lubberdink" userId="6bef7808-9d55-4099-ad47-9fd214d7b37c" providerId="ADAL" clId="{299918AD-4182-43BB-A5CF-9138E5F068E0}" dt="2020-08-04T11:52:03.981" v="4025" actId="14100"/>
          <ac:spMkLst>
            <pc:docMk/>
            <pc:sldMk cId="971338387" sldId="653"/>
            <ac:spMk id="3" creationId="{0CB8C198-4703-40DB-AD8D-713583443274}"/>
          </ac:spMkLst>
        </pc:spChg>
        <pc:spChg chg="mod">
          <ac:chgData name="Andrea Lubberdink" userId="6bef7808-9d55-4099-ad47-9fd214d7b37c" providerId="ADAL" clId="{299918AD-4182-43BB-A5CF-9138E5F068E0}" dt="2020-08-04T11:48:34.059" v="3946" actId="20577"/>
          <ac:spMkLst>
            <pc:docMk/>
            <pc:sldMk cId="971338387" sldId="653"/>
            <ac:spMk id="4" creationId="{00000000-0000-0000-0000-000000000000}"/>
          </ac:spMkLst>
        </pc:spChg>
        <pc:spChg chg="del">
          <ac:chgData name="Andrea Lubberdink" userId="6bef7808-9d55-4099-ad47-9fd214d7b37c" providerId="ADAL" clId="{299918AD-4182-43BB-A5CF-9138E5F068E0}" dt="2020-08-04T10:03:49.798" v="3601" actId="478"/>
          <ac:spMkLst>
            <pc:docMk/>
            <pc:sldMk cId="971338387" sldId="653"/>
            <ac:spMk id="7" creationId="{8EE85A73-0AD4-4FC7-9E77-E1560CDFC41B}"/>
          </ac:spMkLst>
        </pc:spChg>
        <pc:spChg chg="add del">
          <ac:chgData name="Andrea Lubberdink" userId="6bef7808-9d55-4099-ad47-9fd214d7b37c" providerId="ADAL" clId="{299918AD-4182-43BB-A5CF-9138E5F068E0}" dt="2020-08-04T12:06:56.033" v="4366"/>
          <ac:spMkLst>
            <pc:docMk/>
            <pc:sldMk cId="971338387" sldId="653"/>
            <ac:spMk id="8" creationId="{E12E974F-DCA3-48D2-8375-6C6F13393F7C}"/>
          </ac:spMkLst>
        </pc:spChg>
        <pc:spChg chg="add del">
          <ac:chgData name="Andrea Lubberdink" userId="6bef7808-9d55-4099-ad47-9fd214d7b37c" providerId="ADAL" clId="{299918AD-4182-43BB-A5CF-9138E5F068E0}" dt="2020-08-04T12:09:07.781" v="4405" actId="478"/>
          <ac:spMkLst>
            <pc:docMk/>
            <pc:sldMk cId="971338387" sldId="653"/>
            <ac:spMk id="10" creationId="{9F184E92-F9B4-4D34-8D46-495AB1483359}"/>
          </ac:spMkLst>
        </pc:spChg>
        <pc:spChg chg="add del">
          <ac:chgData name="Andrea Lubberdink" userId="6bef7808-9d55-4099-ad47-9fd214d7b37c" providerId="ADAL" clId="{299918AD-4182-43BB-A5CF-9138E5F068E0}" dt="2020-08-04T12:17:51.108" v="4903" actId="478"/>
          <ac:spMkLst>
            <pc:docMk/>
            <pc:sldMk cId="971338387" sldId="653"/>
            <ac:spMk id="11" creationId="{8ADE6865-116A-4EA6-B0C6-AC5906C701F2}"/>
          </ac:spMkLst>
        </pc:spChg>
        <pc:spChg chg="add">
          <ac:chgData name="Andrea Lubberdink" userId="6bef7808-9d55-4099-ad47-9fd214d7b37c" providerId="ADAL" clId="{299918AD-4182-43BB-A5CF-9138E5F068E0}" dt="2020-08-04T12:17:51.988" v="4904"/>
          <ac:spMkLst>
            <pc:docMk/>
            <pc:sldMk cId="971338387" sldId="653"/>
            <ac:spMk id="12" creationId="{7CFC5F52-D184-4DF4-A801-A48A928FB042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5T06:45:34.693" v="15303" actId="208"/>
        <pc:sldMkLst>
          <pc:docMk/>
          <pc:sldMk cId="518331218" sldId="654"/>
        </pc:sldMkLst>
        <pc:spChg chg="add del mod">
          <ac:chgData name="Andrea Lubberdink" userId="6bef7808-9d55-4099-ad47-9fd214d7b37c" providerId="ADAL" clId="{299918AD-4182-43BB-A5CF-9138E5F068E0}" dt="2020-08-04T10:06:33.558" v="3745" actId="478"/>
          <ac:spMkLst>
            <pc:docMk/>
            <pc:sldMk cId="518331218" sldId="654"/>
            <ac:spMk id="2" creationId="{209E6211-C67E-4B9E-9A53-FBCC490C31C2}"/>
          </ac:spMkLst>
        </pc:spChg>
        <pc:spChg chg="add mod">
          <ac:chgData name="Andrea Lubberdink" userId="6bef7808-9d55-4099-ad47-9fd214d7b37c" providerId="ADAL" clId="{299918AD-4182-43BB-A5CF-9138E5F068E0}" dt="2020-08-05T06:45:34.693" v="15303" actId="208"/>
          <ac:spMkLst>
            <pc:docMk/>
            <pc:sldMk cId="518331218" sldId="654"/>
            <ac:spMk id="2" creationId="{9DB59978-506D-4BA0-9550-5963506EB98E}"/>
          </ac:spMkLst>
        </pc:spChg>
        <pc:spChg chg="add mod">
          <ac:chgData name="Andrea Lubberdink" userId="6bef7808-9d55-4099-ad47-9fd214d7b37c" providerId="ADAL" clId="{299918AD-4182-43BB-A5CF-9138E5F068E0}" dt="2020-08-04T17:12:23.713" v="9117" actId="6549"/>
          <ac:spMkLst>
            <pc:docMk/>
            <pc:sldMk cId="518331218" sldId="654"/>
            <ac:spMk id="3" creationId="{0B6883B1-4A24-4E60-84A1-86A177E2A3D0}"/>
          </ac:spMkLst>
        </pc:spChg>
        <pc:spChg chg="mod">
          <ac:chgData name="Andrea Lubberdink" userId="6bef7808-9d55-4099-ad47-9fd214d7b37c" providerId="ADAL" clId="{299918AD-4182-43BB-A5CF-9138E5F068E0}" dt="2020-08-04T17:13:25.435" v="9167" actId="20577"/>
          <ac:spMkLst>
            <pc:docMk/>
            <pc:sldMk cId="518331218" sldId="654"/>
            <ac:spMk id="4" creationId="{00000000-0000-0000-0000-000000000000}"/>
          </ac:spMkLst>
        </pc:spChg>
        <pc:spChg chg="add del mod">
          <ac:chgData name="Andrea Lubberdink" userId="6bef7808-9d55-4099-ad47-9fd214d7b37c" providerId="ADAL" clId="{299918AD-4182-43BB-A5CF-9138E5F068E0}" dt="2020-08-04T16:30:32.662" v="6041" actId="478"/>
          <ac:spMkLst>
            <pc:docMk/>
            <pc:sldMk cId="518331218" sldId="654"/>
            <ac:spMk id="8" creationId="{6F44EB21-708E-43D1-95BE-45E314FEE928}"/>
          </ac:spMkLst>
        </pc:spChg>
        <pc:spChg chg="add mod">
          <ac:chgData name="Andrea Lubberdink" userId="6bef7808-9d55-4099-ad47-9fd214d7b37c" providerId="ADAL" clId="{299918AD-4182-43BB-A5CF-9138E5F068E0}" dt="2020-08-04T17:13:38.754" v="9169" actId="113"/>
          <ac:spMkLst>
            <pc:docMk/>
            <pc:sldMk cId="518331218" sldId="654"/>
            <ac:spMk id="12" creationId="{C902CA4C-668B-42FC-9018-4F7917F04009}"/>
          </ac:spMkLst>
        </pc:spChg>
        <pc:picChg chg="del mod">
          <ac:chgData name="Andrea Lubberdink" userId="6bef7808-9d55-4099-ad47-9fd214d7b37c" providerId="ADAL" clId="{299918AD-4182-43BB-A5CF-9138E5F068E0}" dt="2020-08-04T16:39:40.331" v="6270" actId="478"/>
          <ac:picMkLst>
            <pc:docMk/>
            <pc:sldMk cId="518331218" sldId="654"/>
            <ac:picMk id="7" creationId="{FD42AB8E-DEF9-49CA-8D7F-482D1AF65027}"/>
          </ac:picMkLst>
        </pc:picChg>
        <pc:picChg chg="add mod">
          <ac:chgData name="Andrea Lubberdink" userId="6bef7808-9d55-4099-ad47-9fd214d7b37c" providerId="ADAL" clId="{299918AD-4182-43BB-A5CF-9138E5F068E0}" dt="2020-08-04T16:40:47.825" v="6297" actId="1076"/>
          <ac:picMkLst>
            <pc:docMk/>
            <pc:sldMk cId="518331218" sldId="654"/>
            <ac:picMk id="9" creationId="{6277D105-90E6-42CE-B83C-B1BE8BEECD3B}"/>
          </ac:picMkLst>
        </pc:picChg>
        <pc:picChg chg="del mod">
          <ac:chgData name="Andrea Lubberdink" userId="6bef7808-9d55-4099-ad47-9fd214d7b37c" providerId="ADAL" clId="{299918AD-4182-43BB-A5CF-9138E5F068E0}" dt="2020-08-04T16:39:39.545" v="6269" actId="478"/>
          <ac:picMkLst>
            <pc:docMk/>
            <pc:sldMk cId="518331218" sldId="654"/>
            <ac:picMk id="10" creationId="{84FC5991-2B54-41A4-B1C8-3EC494FF1EDB}"/>
          </ac:picMkLst>
        </pc:picChg>
        <pc:picChg chg="del">
          <ac:chgData name="Andrea Lubberdink" userId="6bef7808-9d55-4099-ad47-9fd214d7b37c" providerId="ADAL" clId="{299918AD-4182-43BB-A5CF-9138E5F068E0}" dt="2020-08-04T10:06:18.686" v="3743" actId="478"/>
          <ac:picMkLst>
            <pc:docMk/>
            <pc:sldMk cId="518331218" sldId="654"/>
            <ac:picMk id="11" creationId="{C5671220-CBF5-4160-B112-B165BBDAA75E}"/>
          </ac:picMkLst>
        </pc:picChg>
        <pc:picChg chg="del mod">
          <ac:chgData name="Andrea Lubberdink" userId="6bef7808-9d55-4099-ad47-9fd214d7b37c" providerId="ADAL" clId="{299918AD-4182-43BB-A5CF-9138E5F068E0}" dt="2020-08-04T16:39:45.660" v="6271"/>
          <ac:picMkLst>
            <pc:docMk/>
            <pc:sldMk cId="518331218" sldId="654"/>
            <ac:picMk id="1026" creationId="{00000000-0000-0000-0000-000000000000}"/>
          </ac:picMkLst>
        </pc:picChg>
        <pc:picChg chg="del mod">
          <ac:chgData name="Andrea Lubberdink" userId="6bef7808-9d55-4099-ad47-9fd214d7b37c" providerId="ADAL" clId="{299918AD-4182-43BB-A5CF-9138E5F068E0}" dt="2020-08-04T11:53:48.513" v="4028"/>
          <ac:picMkLst>
            <pc:docMk/>
            <pc:sldMk cId="518331218" sldId="654"/>
            <ac:picMk id="1032" creationId="{00000000-0000-0000-0000-000000000000}"/>
          </ac:picMkLst>
        </pc:picChg>
        <pc:cxnChg chg="add mod">
          <ac:chgData name="Andrea Lubberdink" userId="6bef7808-9d55-4099-ad47-9fd214d7b37c" providerId="ADAL" clId="{299918AD-4182-43BB-A5CF-9138E5F068E0}" dt="2020-08-04T12:33:06.167" v="5370" actId="1076"/>
          <ac:cxnSpMkLst>
            <pc:docMk/>
            <pc:sldMk cId="518331218" sldId="654"/>
            <ac:cxnSpMk id="6" creationId="{C5B3FC3F-73EA-40D8-98A0-6FDC7DEA424C}"/>
          </ac:cxnSpMkLst>
        </pc:cxnChg>
      </pc:sldChg>
      <pc:sldChg chg="add del">
        <pc:chgData name="Andrea Lubberdink" userId="6bef7808-9d55-4099-ad47-9fd214d7b37c" providerId="ADAL" clId="{299918AD-4182-43BB-A5CF-9138E5F068E0}" dt="2020-08-04T10:04:42.633" v="3609"/>
        <pc:sldMkLst>
          <pc:docMk/>
          <pc:sldMk cId="1307908215" sldId="654"/>
        </pc:sldMkLst>
      </pc:sldChg>
      <pc:sldChg chg="add del">
        <pc:chgData name="Andrea Lubberdink" userId="6bef7808-9d55-4099-ad47-9fd214d7b37c" providerId="ADAL" clId="{299918AD-4182-43BB-A5CF-9138E5F068E0}" dt="2020-08-04T16:28:58.238" v="5901" actId="2696"/>
        <pc:sldMkLst>
          <pc:docMk/>
          <pc:sldMk cId="1442481642" sldId="655"/>
        </pc:sldMkLst>
      </pc:sldChg>
      <pc:sldChg chg="addSp delSp modSp add">
        <pc:chgData name="Andrea Lubberdink" userId="6bef7808-9d55-4099-ad47-9fd214d7b37c" providerId="ADAL" clId="{299918AD-4182-43BB-A5CF-9138E5F068E0}" dt="2020-08-05T06:52:20.374" v="15438" actId="208"/>
        <pc:sldMkLst>
          <pc:docMk/>
          <pc:sldMk cId="707571661" sldId="656"/>
        </pc:sldMkLst>
        <pc:spChg chg="del">
          <ac:chgData name="Andrea Lubberdink" userId="6bef7808-9d55-4099-ad47-9fd214d7b37c" providerId="ADAL" clId="{299918AD-4182-43BB-A5CF-9138E5F068E0}" dt="2020-08-04T16:40:52.992" v="6298" actId="478"/>
          <ac:spMkLst>
            <pc:docMk/>
            <pc:sldMk cId="707571661" sldId="656"/>
            <ac:spMk id="2" creationId="{2E9939C9-90E0-4CAD-B646-19DA813921A8}"/>
          </ac:spMkLst>
        </pc:spChg>
        <pc:spChg chg="add mod">
          <ac:chgData name="Andrea Lubberdink" userId="6bef7808-9d55-4099-ad47-9fd214d7b37c" providerId="ADAL" clId="{299918AD-4182-43BB-A5CF-9138E5F068E0}" dt="2020-08-05T06:52:20.374" v="15438" actId="208"/>
          <ac:spMkLst>
            <pc:docMk/>
            <pc:sldMk cId="707571661" sldId="656"/>
            <ac:spMk id="2" creationId="{E3FBB758-601E-4637-9C29-1FD0F3BC4A85}"/>
          </ac:spMkLst>
        </pc:spChg>
        <pc:spChg chg="mod">
          <ac:chgData name="Andrea Lubberdink" userId="6bef7808-9d55-4099-ad47-9fd214d7b37c" providerId="ADAL" clId="{299918AD-4182-43BB-A5CF-9138E5F068E0}" dt="2020-08-05T06:49:58.957" v="15401" actId="14100"/>
          <ac:spMkLst>
            <pc:docMk/>
            <pc:sldMk cId="707571661" sldId="656"/>
            <ac:spMk id="3" creationId="{C86B1714-3939-49F9-9F0E-0718B45A6D52}"/>
          </ac:spMkLst>
        </pc:spChg>
        <pc:spChg chg="add del mod">
          <ac:chgData name="Andrea Lubberdink" userId="6bef7808-9d55-4099-ad47-9fd214d7b37c" providerId="ADAL" clId="{299918AD-4182-43BB-A5CF-9138E5F068E0}" dt="2020-08-04T16:41:03.049" v="6308" actId="478"/>
          <ac:spMkLst>
            <pc:docMk/>
            <pc:sldMk cId="707571661" sldId="656"/>
            <ac:spMk id="6" creationId="{B7CFD81C-24DE-4D6D-AD0B-03AD349E5968}"/>
          </ac:spMkLst>
        </pc:spChg>
        <pc:picChg chg="add mod">
          <ac:chgData name="Andrea Lubberdink" userId="6bef7808-9d55-4099-ad47-9fd214d7b37c" providerId="ADAL" clId="{299918AD-4182-43BB-A5CF-9138E5F068E0}" dt="2020-08-05T06:50:03.654" v="15402" actId="14100"/>
          <ac:picMkLst>
            <pc:docMk/>
            <pc:sldMk cId="707571661" sldId="656"/>
            <ac:picMk id="5" creationId="{8634F1F9-BDC4-41C7-8984-A42DD29DC267}"/>
          </ac:picMkLst>
        </pc:picChg>
        <pc:picChg chg="add del mod">
          <ac:chgData name="Andrea Lubberdink" userId="6bef7808-9d55-4099-ad47-9fd214d7b37c" providerId="ADAL" clId="{299918AD-4182-43BB-A5CF-9138E5F068E0}" dt="2020-08-05T06:49:29.079" v="15390" actId="478"/>
          <ac:picMkLst>
            <pc:docMk/>
            <pc:sldMk cId="707571661" sldId="656"/>
            <ac:picMk id="7" creationId="{D558F41A-1FC5-487D-B9EC-A99939CED9F5}"/>
          </ac:picMkLst>
        </pc:picChg>
      </pc:sldChg>
      <pc:sldChg chg="add del">
        <pc:chgData name="Andrea Lubberdink" userId="6bef7808-9d55-4099-ad47-9fd214d7b37c" providerId="ADAL" clId="{299918AD-4182-43BB-A5CF-9138E5F068E0}" dt="2020-08-04T12:18:48.237" v="4913"/>
        <pc:sldMkLst>
          <pc:docMk/>
          <pc:sldMk cId="1630036161" sldId="657"/>
        </pc:sldMkLst>
      </pc:sldChg>
      <pc:sldChg chg="modSp add">
        <pc:chgData name="Andrea Lubberdink" userId="6bef7808-9d55-4099-ad47-9fd214d7b37c" providerId="ADAL" clId="{299918AD-4182-43BB-A5CF-9138E5F068E0}" dt="2020-08-04T12:19:05.520" v="4918" actId="14100"/>
        <pc:sldMkLst>
          <pc:docMk/>
          <pc:sldMk cId="2997649632" sldId="657"/>
        </pc:sldMkLst>
        <pc:spChg chg="mod">
          <ac:chgData name="Andrea Lubberdink" userId="6bef7808-9d55-4099-ad47-9fd214d7b37c" providerId="ADAL" clId="{299918AD-4182-43BB-A5CF-9138E5F068E0}" dt="2020-08-04T12:19:05.520" v="4918" actId="14100"/>
          <ac:spMkLst>
            <pc:docMk/>
            <pc:sldMk cId="2997649632" sldId="657"/>
            <ac:spMk id="13" creationId="{3803648D-D96E-48AA-A478-E4CC0176C33D}"/>
          </ac:spMkLst>
        </pc:spChg>
      </pc:sldChg>
      <pc:sldChg chg="addSp delSp modSp add del">
        <pc:chgData name="Andrea Lubberdink" userId="6bef7808-9d55-4099-ad47-9fd214d7b37c" providerId="ADAL" clId="{299918AD-4182-43BB-A5CF-9138E5F068E0}" dt="2020-08-04T12:18:40.185" v="4910" actId="2696"/>
        <pc:sldMkLst>
          <pc:docMk/>
          <pc:sldMk cId="3618448951" sldId="657"/>
        </pc:sldMkLst>
        <pc:spChg chg="del mod">
          <ac:chgData name="Andrea Lubberdink" userId="6bef7808-9d55-4099-ad47-9fd214d7b37c" providerId="ADAL" clId="{299918AD-4182-43BB-A5CF-9138E5F068E0}" dt="2020-08-04T12:17:44.153" v="4901" actId="478"/>
          <ac:spMkLst>
            <pc:docMk/>
            <pc:sldMk cId="3618448951" sldId="657"/>
            <ac:spMk id="2" creationId="{9B59EC9B-92FC-40F9-86F2-C6833CB00703}"/>
          </ac:spMkLst>
        </pc:spChg>
        <pc:spChg chg="del mod">
          <ac:chgData name="Andrea Lubberdink" userId="6bef7808-9d55-4099-ad47-9fd214d7b37c" providerId="ADAL" clId="{299918AD-4182-43BB-A5CF-9138E5F068E0}" dt="2020-08-04T12:08:00.919" v="4400" actId="478"/>
          <ac:spMkLst>
            <pc:docMk/>
            <pc:sldMk cId="3618448951" sldId="657"/>
            <ac:spMk id="6" creationId="{3EC19DF7-21D3-4768-9301-23035189E242}"/>
          </ac:spMkLst>
        </pc:spChg>
        <pc:spChg chg="add">
          <ac:chgData name="Andrea Lubberdink" userId="6bef7808-9d55-4099-ad47-9fd214d7b37c" providerId="ADAL" clId="{299918AD-4182-43BB-A5CF-9138E5F068E0}" dt="2020-08-04T12:17:44.623" v="4902"/>
          <ac:spMkLst>
            <pc:docMk/>
            <pc:sldMk cId="3618448951" sldId="657"/>
            <ac:spMk id="8" creationId="{C58F0D2C-C328-406B-88FE-6ED3426A455D}"/>
          </ac:spMkLst>
        </pc:spChg>
      </pc:sldChg>
      <pc:sldChg chg="delSp modSp add del">
        <pc:chgData name="Andrea Lubberdink" userId="6bef7808-9d55-4099-ad47-9fd214d7b37c" providerId="ADAL" clId="{299918AD-4182-43BB-A5CF-9138E5F068E0}" dt="2020-08-04T12:18:40.138" v="4908" actId="2696"/>
        <pc:sldMkLst>
          <pc:docMk/>
          <pc:sldMk cId="1341129084" sldId="658"/>
        </pc:sldMkLst>
        <pc:spChg chg="del mod">
          <ac:chgData name="Andrea Lubberdink" userId="6bef7808-9d55-4099-ad47-9fd214d7b37c" providerId="ADAL" clId="{299918AD-4182-43BB-A5CF-9138E5F068E0}" dt="2020-08-04T12:10:03.286" v="4415" actId="478"/>
          <ac:spMkLst>
            <pc:docMk/>
            <pc:sldMk cId="1341129084" sldId="658"/>
            <ac:spMk id="8" creationId="{7E362383-375E-4029-9BBD-C8486CB456E1}"/>
          </ac:spMkLst>
        </pc:spChg>
        <pc:spChg chg="mod">
          <ac:chgData name="Andrea Lubberdink" userId="6bef7808-9d55-4099-ad47-9fd214d7b37c" providerId="ADAL" clId="{299918AD-4182-43BB-A5CF-9138E5F068E0}" dt="2020-08-04T12:10:07.135" v="4424" actId="20577"/>
          <ac:spMkLst>
            <pc:docMk/>
            <pc:sldMk cId="1341129084" sldId="658"/>
            <ac:spMk id="10" creationId="{093EE40B-D1E5-449D-AF0F-8880FD065DB5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4T12:19:17.999" v="4923" actId="14100"/>
        <pc:sldMkLst>
          <pc:docMk/>
          <pc:sldMk cId="3484242579" sldId="658"/>
        </pc:sldMkLst>
        <pc:spChg chg="add del mod">
          <ac:chgData name="Andrea Lubberdink" userId="6bef7808-9d55-4099-ad47-9fd214d7b37c" providerId="ADAL" clId="{299918AD-4182-43BB-A5CF-9138E5F068E0}" dt="2020-08-04T12:19:17.999" v="4923" actId="14100"/>
          <ac:spMkLst>
            <pc:docMk/>
            <pc:sldMk cId="3484242579" sldId="658"/>
            <ac:spMk id="13" creationId="{3803648D-D96E-48AA-A478-E4CC0176C33D}"/>
          </ac:spMkLst>
        </pc:spChg>
      </pc:sldChg>
      <pc:sldChg chg="delSp add">
        <pc:chgData name="Andrea Lubberdink" userId="6bef7808-9d55-4099-ad47-9fd214d7b37c" providerId="ADAL" clId="{299918AD-4182-43BB-A5CF-9138E5F068E0}" dt="2020-08-04T12:19:24.801" v="4925" actId="478"/>
        <pc:sldMkLst>
          <pc:docMk/>
          <pc:sldMk cId="4138626398" sldId="659"/>
        </pc:sldMkLst>
        <pc:spChg chg="del">
          <ac:chgData name="Andrea Lubberdink" userId="6bef7808-9d55-4099-ad47-9fd214d7b37c" providerId="ADAL" clId="{299918AD-4182-43BB-A5CF-9138E5F068E0}" dt="2020-08-04T12:19:24.801" v="4925" actId="478"/>
          <ac:spMkLst>
            <pc:docMk/>
            <pc:sldMk cId="4138626398" sldId="659"/>
            <ac:spMk id="13" creationId="{3803648D-D96E-48AA-A478-E4CC0176C33D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5T08:33:28.562" v="17012" actId="20577"/>
        <pc:sldMkLst>
          <pc:docMk/>
          <pc:sldMk cId="1020605683" sldId="660"/>
        </pc:sldMkLst>
        <pc:spChg chg="mod">
          <ac:chgData name="Andrea Lubberdink" userId="6bef7808-9d55-4099-ad47-9fd214d7b37c" providerId="ADAL" clId="{299918AD-4182-43BB-A5CF-9138E5F068E0}" dt="2020-08-05T08:33:28.562" v="17012" actId="20577"/>
          <ac:spMkLst>
            <pc:docMk/>
            <pc:sldMk cId="1020605683" sldId="660"/>
            <ac:spMk id="3" creationId="{00000000-0000-0000-0000-000000000000}"/>
          </ac:spMkLst>
        </pc:spChg>
        <pc:spChg chg="add del">
          <ac:chgData name="Andrea Lubberdink" userId="6bef7808-9d55-4099-ad47-9fd214d7b37c" providerId="ADAL" clId="{299918AD-4182-43BB-A5CF-9138E5F068E0}" dt="2020-08-04T17:01:21.817" v="8447" actId="478"/>
          <ac:spMkLst>
            <pc:docMk/>
            <pc:sldMk cId="1020605683" sldId="660"/>
            <ac:spMk id="6" creationId="{87341C34-E5B5-4FFB-BC70-57E895653FF0}"/>
          </ac:spMkLst>
        </pc:spChg>
      </pc:sldChg>
      <pc:sldChg chg="modSp add del">
        <pc:chgData name="Andrea Lubberdink" userId="6bef7808-9d55-4099-ad47-9fd214d7b37c" providerId="ADAL" clId="{299918AD-4182-43BB-A5CF-9138E5F068E0}" dt="2020-08-05T08:34:45.417" v="17016" actId="2696"/>
        <pc:sldMkLst>
          <pc:docMk/>
          <pc:sldMk cId="1414662809" sldId="661"/>
        </pc:sldMkLst>
        <pc:spChg chg="mod">
          <ac:chgData name="Andrea Lubberdink" userId="6bef7808-9d55-4099-ad47-9fd214d7b37c" providerId="ADAL" clId="{299918AD-4182-43BB-A5CF-9138E5F068E0}" dt="2020-08-04T17:01:11.489" v="8445" actId="20577"/>
          <ac:spMkLst>
            <pc:docMk/>
            <pc:sldMk cId="1414662809" sldId="661"/>
            <ac:spMk id="3" creationId="{00000000-0000-0000-0000-000000000000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5T08:34:05.658" v="17015" actId="478"/>
        <pc:sldMkLst>
          <pc:docMk/>
          <pc:sldMk cId="2684786685" sldId="662"/>
        </pc:sldMkLst>
        <pc:spChg chg="del">
          <ac:chgData name="Andrea Lubberdink" userId="6bef7808-9d55-4099-ad47-9fd214d7b37c" providerId="ADAL" clId="{299918AD-4182-43BB-A5CF-9138E5F068E0}" dt="2020-08-05T08:34:02.263" v="17013" actId="478"/>
          <ac:spMkLst>
            <pc:docMk/>
            <pc:sldMk cId="2684786685" sldId="662"/>
            <ac:spMk id="3" creationId="{00000000-0000-0000-0000-000000000000}"/>
          </ac:spMkLst>
        </pc:spChg>
        <pc:spChg chg="add del mod">
          <ac:chgData name="Andrea Lubberdink" userId="6bef7808-9d55-4099-ad47-9fd214d7b37c" providerId="ADAL" clId="{299918AD-4182-43BB-A5CF-9138E5F068E0}" dt="2020-08-05T08:34:05.658" v="17015" actId="478"/>
          <ac:spMkLst>
            <pc:docMk/>
            <pc:sldMk cId="2684786685" sldId="662"/>
            <ac:spMk id="5" creationId="{31FC3A39-6DEC-4813-9452-892F25B6EC66}"/>
          </ac:spMkLst>
        </pc:spChg>
        <pc:spChg chg="add">
          <ac:chgData name="Andrea Lubberdink" userId="6bef7808-9d55-4099-ad47-9fd214d7b37c" providerId="ADAL" clId="{299918AD-4182-43BB-A5CF-9138E5F068E0}" dt="2020-08-05T08:34:02.835" v="17014"/>
          <ac:spMkLst>
            <pc:docMk/>
            <pc:sldMk cId="2684786685" sldId="662"/>
            <ac:spMk id="9" creationId="{D4EA8626-83D3-4BD9-A58A-D550D7ADB90F}"/>
          </ac:spMkLst>
        </pc:spChg>
      </pc:sldChg>
      <pc:sldChg chg="modSp add">
        <pc:chgData name="Andrea Lubberdink" userId="6bef7808-9d55-4099-ad47-9fd214d7b37c" providerId="ADAL" clId="{299918AD-4182-43BB-A5CF-9138E5F068E0}" dt="2020-08-04T17:07:33.049" v="8851" actId="20577"/>
        <pc:sldMkLst>
          <pc:docMk/>
          <pc:sldMk cId="3213026708" sldId="663"/>
        </pc:sldMkLst>
        <pc:spChg chg="mod">
          <ac:chgData name="Andrea Lubberdink" userId="6bef7808-9d55-4099-ad47-9fd214d7b37c" providerId="ADAL" clId="{299918AD-4182-43BB-A5CF-9138E5F068E0}" dt="2020-08-04T17:07:33.049" v="8851" actId="20577"/>
          <ac:spMkLst>
            <pc:docMk/>
            <pc:sldMk cId="3213026708" sldId="663"/>
            <ac:spMk id="3" creationId="{00000000-0000-0000-0000-000000000000}"/>
          </ac:spMkLst>
        </pc:spChg>
      </pc:sldChg>
      <pc:sldChg chg="addSp delSp modSp add del">
        <pc:chgData name="Andrea Lubberdink" userId="6bef7808-9d55-4099-ad47-9fd214d7b37c" providerId="ADAL" clId="{299918AD-4182-43BB-A5CF-9138E5F068E0}" dt="2020-08-05T08:49:51.695" v="18390" actId="2696"/>
        <pc:sldMkLst>
          <pc:docMk/>
          <pc:sldMk cId="2710556239" sldId="664"/>
        </pc:sldMkLst>
        <pc:spChg chg="add mod">
          <ac:chgData name="Andrea Lubberdink" userId="6bef7808-9d55-4099-ad47-9fd214d7b37c" providerId="ADAL" clId="{299918AD-4182-43BB-A5CF-9138E5F068E0}" dt="2020-08-05T08:40:54.695" v="17857" actId="208"/>
          <ac:spMkLst>
            <pc:docMk/>
            <pc:sldMk cId="2710556239" sldId="664"/>
            <ac:spMk id="2" creationId="{350AE265-8650-4EE1-B929-33C8C456AC54}"/>
          </ac:spMkLst>
        </pc:spChg>
        <pc:spChg chg="del">
          <ac:chgData name="Andrea Lubberdink" userId="6bef7808-9d55-4099-ad47-9fd214d7b37c" providerId="ADAL" clId="{299918AD-4182-43BB-A5CF-9138E5F068E0}" dt="2020-08-04T17:47:57.488" v="9513" actId="478"/>
          <ac:spMkLst>
            <pc:docMk/>
            <pc:sldMk cId="2710556239" sldId="664"/>
            <ac:spMk id="2" creationId="{DC7525DB-A0BC-48F3-A6A4-7256A6DD4FDD}"/>
          </ac:spMkLst>
        </pc:spChg>
        <pc:spChg chg="mod">
          <ac:chgData name="Andrea Lubberdink" userId="6bef7808-9d55-4099-ad47-9fd214d7b37c" providerId="ADAL" clId="{299918AD-4182-43BB-A5CF-9138E5F068E0}" dt="2020-08-05T08:40:20.505" v="17854" actId="20577"/>
          <ac:spMkLst>
            <pc:docMk/>
            <pc:sldMk cId="2710556239" sldId="664"/>
            <ac:spMk id="3" creationId="{9D7FC6DC-343D-486A-8C68-566C1769B4DC}"/>
          </ac:spMkLst>
        </pc:spChg>
      </pc:sldChg>
      <pc:sldChg chg="add del">
        <pc:chgData name="Andrea Lubberdink" userId="6bef7808-9d55-4099-ad47-9fd214d7b37c" providerId="ADAL" clId="{299918AD-4182-43BB-A5CF-9138E5F068E0}" dt="2020-08-04T17:12:38.467" v="9119"/>
        <pc:sldMkLst>
          <pc:docMk/>
          <pc:sldMk cId="2010304409" sldId="665"/>
        </pc:sldMkLst>
      </pc:sldChg>
      <pc:sldChg chg="addSp delSp modSp add">
        <pc:chgData name="Andrea Lubberdink" userId="6bef7808-9d55-4099-ad47-9fd214d7b37c" providerId="ADAL" clId="{299918AD-4182-43BB-A5CF-9138E5F068E0}" dt="2020-08-05T09:33:02.064" v="19173" actId="14100"/>
        <pc:sldMkLst>
          <pc:docMk/>
          <pc:sldMk cId="2975749242" sldId="665"/>
        </pc:sldMkLst>
        <pc:spChg chg="add del mod">
          <ac:chgData name="Andrea Lubberdink" userId="6bef7808-9d55-4099-ad47-9fd214d7b37c" providerId="ADAL" clId="{299918AD-4182-43BB-A5CF-9138E5F068E0}" dt="2020-08-04T18:14:52.123" v="10174" actId="478"/>
          <ac:spMkLst>
            <pc:docMk/>
            <pc:sldMk cId="2975749242" sldId="665"/>
            <ac:spMk id="2" creationId="{45365EF9-F4B8-4C4F-A9A8-29F53E144F2C}"/>
          </ac:spMkLst>
        </pc:spChg>
        <pc:spChg chg="mod">
          <ac:chgData name="Andrea Lubberdink" userId="6bef7808-9d55-4099-ad47-9fd214d7b37c" providerId="ADAL" clId="{299918AD-4182-43BB-A5CF-9138E5F068E0}" dt="2020-08-05T09:33:02.064" v="19173" actId="14100"/>
          <ac:spMkLst>
            <pc:docMk/>
            <pc:sldMk cId="2975749242" sldId="665"/>
            <ac:spMk id="3" creationId="{9D7FC6DC-343D-486A-8C68-566C1769B4DC}"/>
          </ac:spMkLst>
        </pc:spChg>
        <pc:spChg chg="add del mod">
          <ac:chgData name="Andrea Lubberdink" userId="6bef7808-9d55-4099-ad47-9fd214d7b37c" providerId="ADAL" clId="{299918AD-4182-43BB-A5CF-9138E5F068E0}" dt="2020-08-05T09:32:20.756" v="19168" actId="478"/>
          <ac:spMkLst>
            <pc:docMk/>
            <pc:sldMk cId="2975749242" sldId="665"/>
            <ac:spMk id="6" creationId="{3F6B0D71-C9A5-4DE7-9385-F2EB8991D91C}"/>
          </ac:spMkLst>
        </pc:spChg>
        <pc:picChg chg="add mod">
          <ac:chgData name="Andrea Lubberdink" userId="6bef7808-9d55-4099-ad47-9fd214d7b37c" providerId="ADAL" clId="{299918AD-4182-43BB-A5CF-9138E5F068E0}" dt="2020-08-05T09:32:50.632" v="19172" actId="14100"/>
          <ac:picMkLst>
            <pc:docMk/>
            <pc:sldMk cId="2975749242" sldId="665"/>
            <ac:picMk id="5" creationId="{CA73DA71-530E-43EB-A3AD-528F597759C8}"/>
          </ac:picMkLst>
        </pc:picChg>
      </pc:sldChg>
      <pc:sldChg chg="addSp delSp modSp add">
        <pc:chgData name="Andrea Lubberdink" userId="6bef7808-9d55-4099-ad47-9fd214d7b37c" providerId="ADAL" clId="{299918AD-4182-43BB-A5CF-9138E5F068E0}" dt="2020-08-05T09:33:15.533" v="19177"/>
        <pc:sldMkLst>
          <pc:docMk/>
          <pc:sldMk cId="2748304143" sldId="666"/>
        </pc:sldMkLst>
        <pc:spChg chg="del mod">
          <ac:chgData name="Andrea Lubberdink" userId="6bef7808-9d55-4099-ad47-9fd214d7b37c" providerId="ADAL" clId="{299918AD-4182-43BB-A5CF-9138E5F068E0}" dt="2020-08-05T09:33:14.719" v="19176" actId="478"/>
          <ac:spMkLst>
            <pc:docMk/>
            <pc:sldMk cId="2748304143" sldId="666"/>
            <ac:spMk id="2" creationId="{45365EF9-F4B8-4C4F-A9A8-29F53E144F2C}"/>
          </ac:spMkLst>
        </pc:spChg>
        <pc:spChg chg="del">
          <ac:chgData name="Andrea Lubberdink" userId="6bef7808-9d55-4099-ad47-9fd214d7b37c" providerId="ADAL" clId="{299918AD-4182-43BB-A5CF-9138E5F068E0}" dt="2020-08-05T09:33:07.697" v="19174" actId="478"/>
          <ac:spMkLst>
            <pc:docMk/>
            <pc:sldMk cId="2748304143" sldId="666"/>
            <ac:spMk id="3" creationId="{9D7FC6DC-343D-486A-8C68-566C1769B4DC}"/>
          </ac:spMkLst>
        </pc:spChg>
        <pc:spChg chg="add del mod">
          <ac:chgData name="Andrea Lubberdink" userId="6bef7808-9d55-4099-ad47-9fd214d7b37c" providerId="ADAL" clId="{299918AD-4182-43BB-A5CF-9138E5F068E0}" dt="2020-08-05T09:33:12.136" v="19175" actId="478"/>
          <ac:spMkLst>
            <pc:docMk/>
            <pc:sldMk cId="2748304143" sldId="666"/>
            <ac:spMk id="7" creationId="{4378668B-5B87-44BC-981C-59E961D9A28A}"/>
          </ac:spMkLst>
        </pc:spChg>
        <pc:spChg chg="add">
          <ac:chgData name="Andrea Lubberdink" userId="6bef7808-9d55-4099-ad47-9fd214d7b37c" providerId="ADAL" clId="{299918AD-4182-43BB-A5CF-9138E5F068E0}" dt="2020-08-05T09:33:15.533" v="19177"/>
          <ac:spMkLst>
            <pc:docMk/>
            <pc:sldMk cId="2748304143" sldId="666"/>
            <ac:spMk id="8" creationId="{C2D8E976-7B72-4144-9F6D-ADCA03DC8816}"/>
          </ac:spMkLst>
        </pc:spChg>
        <pc:picChg chg="del">
          <ac:chgData name="Andrea Lubberdink" userId="6bef7808-9d55-4099-ad47-9fd214d7b37c" providerId="ADAL" clId="{299918AD-4182-43BB-A5CF-9138E5F068E0}" dt="2020-08-04T17:51:07.228" v="9896" actId="478"/>
          <ac:picMkLst>
            <pc:docMk/>
            <pc:sldMk cId="2748304143" sldId="666"/>
            <ac:picMk id="5" creationId="{CA73DA71-530E-43EB-A3AD-528F597759C8}"/>
          </ac:picMkLst>
        </pc:picChg>
        <pc:picChg chg="add mod">
          <ac:chgData name="Andrea Lubberdink" userId="6bef7808-9d55-4099-ad47-9fd214d7b37c" providerId="ADAL" clId="{299918AD-4182-43BB-A5CF-9138E5F068E0}" dt="2020-08-04T17:51:12.211" v="9899" actId="1076"/>
          <ac:picMkLst>
            <pc:docMk/>
            <pc:sldMk cId="2748304143" sldId="666"/>
            <ac:picMk id="6" creationId="{8AB3CE4A-EE5F-4824-9740-FA931986B35D}"/>
          </ac:picMkLst>
        </pc:picChg>
      </pc:sldChg>
      <pc:sldChg chg="addSp delSp modSp add del">
        <pc:chgData name="Andrea Lubberdink" userId="6bef7808-9d55-4099-ad47-9fd214d7b37c" providerId="ADAL" clId="{299918AD-4182-43BB-A5CF-9138E5F068E0}" dt="2020-08-04T18:14:22.554" v="10173" actId="2696"/>
        <pc:sldMkLst>
          <pc:docMk/>
          <pc:sldMk cId="1873911743" sldId="667"/>
        </pc:sldMkLst>
        <pc:picChg chg="add del mod">
          <ac:chgData name="Andrea Lubberdink" userId="6bef7808-9d55-4099-ad47-9fd214d7b37c" providerId="ADAL" clId="{299918AD-4182-43BB-A5CF-9138E5F068E0}" dt="2020-08-04T17:53:53.448" v="10012"/>
          <ac:picMkLst>
            <pc:docMk/>
            <pc:sldMk cId="1873911743" sldId="667"/>
            <ac:picMk id="5" creationId="{BCA3FA16-5D55-458D-AC85-E8F0E11DA8B7}"/>
          </ac:picMkLst>
        </pc:picChg>
        <pc:picChg chg="del mod">
          <ac:chgData name="Andrea Lubberdink" userId="6bef7808-9d55-4099-ad47-9fd214d7b37c" providerId="ADAL" clId="{299918AD-4182-43BB-A5CF-9138E5F068E0}" dt="2020-08-04T18:01:31.990" v="10020" actId="478"/>
          <ac:picMkLst>
            <pc:docMk/>
            <pc:sldMk cId="1873911743" sldId="667"/>
            <ac:picMk id="6" creationId="{8AB3CE4A-EE5F-4824-9740-FA931986B35D}"/>
          </ac:picMkLst>
        </pc:picChg>
        <pc:picChg chg="add del mod">
          <ac:chgData name="Andrea Lubberdink" userId="6bef7808-9d55-4099-ad47-9fd214d7b37c" providerId="ADAL" clId="{299918AD-4182-43BB-A5CF-9138E5F068E0}" dt="2020-08-04T18:01:34.429" v="10021" actId="478"/>
          <ac:picMkLst>
            <pc:docMk/>
            <pc:sldMk cId="1873911743" sldId="667"/>
            <ac:picMk id="7" creationId="{6EA061FF-1146-41D7-9BEE-946A10E2D9FE}"/>
          </ac:picMkLst>
        </pc:picChg>
        <pc:picChg chg="add mod">
          <ac:chgData name="Andrea Lubberdink" userId="6bef7808-9d55-4099-ad47-9fd214d7b37c" providerId="ADAL" clId="{299918AD-4182-43BB-A5CF-9138E5F068E0}" dt="2020-08-04T18:01:39.185" v="10023" actId="1076"/>
          <ac:picMkLst>
            <pc:docMk/>
            <pc:sldMk cId="1873911743" sldId="667"/>
            <ac:picMk id="8" creationId="{9C55B83E-0C24-488A-AA10-ECC1DA15578D}"/>
          </ac:picMkLst>
        </pc:picChg>
      </pc:sldChg>
      <pc:sldChg chg="addSp delSp modSp add">
        <pc:chgData name="Andrea Lubberdink" userId="6bef7808-9d55-4099-ad47-9fd214d7b37c" providerId="ADAL" clId="{299918AD-4182-43BB-A5CF-9138E5F068E0}" dt="2020-08-05T09:34:52.382" v="19198"/>
        <pc:sldMkLst>
          <pc:docMk/>
          <pc:sldMk cId="1789018296" sldId="668"/>
        </pc:sldMkLst>
        <pc:spChg chg="del mod">
          <ac:chgData name="Andrea Lubberdink" userId="6bef7808-9d55-4099-ad47-9fd214d7b37c" providerId="ADAL" clId="{299918AD-4182-43BB-A5CF-9138E5F068E0}" dt="2020-08-05T09:33:43.067" v="19183" actId="478"/>
          <ac:spMkLst>
            <pc:docMk/>
            <pc:sldMk cId="1789018296" sldId="668"/>
            <ac:spMk id="2" creationId="{45365EF9-F4B8-4C4F-A9A8-29F53E144F2C}"/>
          </ac:spMkLst>
        </pc:spChg>
        <pc:spChg chg="del">
          <ac:chgData name="Andrea Lubberdink" userId="6bef7808-9d55-4099-ad47-9fd214d7b37c" providerId="ADAL" clId="{299918AD-4182-43BB-A5CF-9138E5F068E0}" dt="2020-08-05T09:33:38.883" v="19181" actId="478"/>
          <ac:spMkLst>
            <pc:docMk/>
            <pc:sldMk cId="1789018296" sldId="668"/>
            <ac:spMk id="3" creationId="{9D7FC6DC-343D-486A-8C68-566C1769B4DC}"/>
          </ac:spMkLst>
        </pc:spChg>
        <pc:spChg chg="add mod">
          <ac:chgData name="Andrea Lubberdink" userId="6bef7808-9d55-4099-ad47-9fd214d7b37c" providerId="ADAL" clId="{299918AD-4182-43BB-A5CF-9138E5F068E0}" dt="2020-08-04T18:03:10.700" v="10079" actId="207"/>
          <ac:spMkLst>
            <pc:docMk/>
            <pc:sldMk cId="1789018296" sldId="668"/>
            <ac:spMk id="5" creationId="{E3EA6B54-6E99-4DC6-99B8-6486B26905AA}"/>
          </ac:spMkLst>
        </pc:spChg>
        <pc:spChg chg="add del mod">
          <ac:chgData name="Andrea Lubberdink" userId="6bef7808-9d55-4099-ad47-9fd214d7b37c" providerId="ADAL" clId="{299918AD-4182-43BB-A5CF-9138E5F068E0}" dt="2020-08-05T09:33:40.833" v="19182" actId="478"/>
          <ac:spMkLst>
            <pc:docMk/>
            <pc:sldMk cId="1789018296" sldId="668"/>
            <ac:spMk id="10" creationId="{A2006770-1375-4165-99B7-6D2C20B42283}"/>
          </ac:spMkLst>
        </pc:spChg>
        <pc:spChg chg="add">
          <ac:chgData name="Andrea Lubberdink" userId="6bef7808-9d55-4099-ad47-9fd214d7b37c" providerId="ADAL" clId="{299918AD-4182-43BB-A5CF-9138E5F068E0}" dt="2020-08-05T09:34:52.382" v="19198"/>
          <ac:spMkLst>
            <pc:docMk/>
            <pc:sldMk cId="1789018296" sldId="668"/>
            <ac:spMk id="11" creationId="{333A2BF0-3B88-4681-8D4D-DBE216F1BE15}"/>
          </ac:spMkLst>
        </pc:spChg>
        <pc:picChg chg="add mod">
          <ac:chgData name="Andrea Lubberdink" userId="6bef7808-9d55-4099-ad47-9fd214d7b37c" providerId="ADAL" clId="{299918AD-4182-43BB-A5CF-9138E5F068E0}" dt="2020-08-04T18:02:05.200" v="10031" actId="1036"/>
          <ac:picMkLst>
            <pc:docMk/>
            <pc:sldMk cId="1789018296" sldId="668"/>
            <ac:picMk id="7" creationId="{3D725356-47B0-43B8-9995-5CF280930C66}"/>
          </ac:picMkLst>
        </pc:picChg>
        <pc:cxnChg chg="add mod">
          <ac:chgData name="Andrea Lubberdink" userId="6bef7808-9d55-4099-ad47-9fd214d7b37c" providerId="ADAL" clId="{299918AD-4182-43BB-A5CF-9138E5F068E0}" dt="2020-08-04T18:17:19.978" v="10198" actId="14100"/>
          <ac:cxnSpMkLst>
            <pc:docMk/>
            <pc:sldMk cId="1789018296" sldId="668"/>
            <ac:cxnSpMk id="9" creationId="{C319EB6F-DB8B-4725-8E3C-7F132BCEB0CD}"/>
          </ac:cxnSpMkLst>
        </pc:cxnChg>
      </pc:sldChg>
      <pc:sldChg chg="addSp delSp modSp add">
        <pc:chgData name="Andrea Lubberdink" userId="6bef7808-9d55-4099-ad47-9fd214d7b37c" providerId="ADAL" clId="{299918AD-4182-43BB-A5CF-9138E5F068E0}" dt="2020-08-05T09:36:44.040" v="19288" actId="478"/>
        <pc:sldMkLst>
          <pc:docMk/>
          <pc:sldMk cId="703907891" sldId="669"/>
        </pc:sldMkLst>
        <pc:spChg chg="del mod">
          <ac:chgData name="Andrea Lubberdink" userId="6bef7808-9d55-4099-ad47-9fd214d7b37c" providerId="ADAL" clId="{299918AD-4182-43BB-A5CF-9138E5F068E0}" dt="2020-08-05T09:34:01.845" v="19190" actId="478"/>
          <ac:spMkLst>
            <pc:docMk/>
            <pc:sldMk cId="703907891" sldId="669"/>
            <ac:spMk id="2" creationId="{45365EF9-F4B8-4C4F-A9A8-29F53E144F2C}"/>
          </ac:spMkLst>
        </pc:spChg>
        <pc:spChg chg="del mod">
          <ac:chgData name="Andrea Lubberdink" userId="6bef7808-9d55-4099-ad47-9fd214d7b37c" providerId="ADAL" clId="{299918AD-4182-43BB-A5CF-9138E5F068E0}" dt="2020-08-05T09:33:55.344" v="19187" actId="478"/>
          <ac:spMkLst>
            <pc:docMk/>
            <pc:sldMk cId="703907891" sldId="669"/>
            <ac:spMk id="3" creationId="{9D7FC6DC-343D-486A-8C68-566C1769B4DC}"/>
          </ac:spMkLst>
        </pc:spChg>
        <pc:spChg chg="mod">
          <ac:chgData name="Andrea Lubberdink" userId="6bef7808-9d55-4099-ad47-9fd214d7b37c" providerId="ADAL" clId="{299918AD-4182-43BB-A5CF-9138E5F068E0}" dt="2020-08-04T18:05:41.059" v="10125" actId="20577"/>
          <ac:spMkLst>
            <pc:docMk/>
            <pc:sldMk cId="703907891" sldId="669"/>
            <ac:spMk id="5" creationId="{E3EA6B54-6E99-4DC6-99B8-6486B26905AA}"/>
          </ac:spMkLst>
        </pc:spChg>
        <pc:spChg chg="add del mod">
          <ac:chgData name="Andrea Lubberdink" userId="6bef7808-9d55-4099-ad47-9fd214d7b37c" providerId="ADAL" clId="{299918AD-4182-43BB-A5CF-9138E5F068E0}" dt="2020-08-05T09:33:59.945" v="19189" actId="478"/>
          <ac:spMkLst>
            <pc:docMk/>
            <pc:sldMk cId="703907891" sldId="669"/>
            <ac:spMk id="10" creationId="{2861A6E1-C8E1-45B6-8028-44881AB52D1F}"/>
          </ac:spMkLst>
        </pc:spChg>
        <pc:spChg chg="add">
          <ac:chgData name="Andrea Lubberdink" userId="6bef7808-9d55-4099-ad47-9fd214d7b37c" providerId="ADAL" clId="{299918AD-4182-43BB-A5CF-9138E5F068E0}" dt="2020-08-05T09:34:53.444" v="19199"/>
          <ac:spMkLst>
            <pc:docMk/>
            <pc:sldMk cId="703907891" sldId="669"/>
            <ac:spMk id="12" creationId="{08C1897F-7A97-4A76-9207-C3479CA38C67}"/>
          </ac:spMkLst>
        </pc:spChg>
        <pc:picChg chg="del mod">
          <ac:chgData name="Andrea Lubberdink" userId="6bef7808-9d55-4099-ad47-9fd214d7b37c" providerId="ADAL" clId="{299918AD-4182-43BB-A5CF-9138E5F068E0}" dt="2020-08-05T09:36:44.040" v="19288" actId="478"/>
          <ac:picMkLst>
            <pc:docMk/>
            <pc:sldMk cId="703907891" sldId="669"/>
            <ac:picMk id="7" creationId="{3D725356-47B0-43B8-9995-5CF280930C66}"/>
          </ac:picMkLst>
        </pc:picChg>
        <pc:picChg chg="add del mod">
          <ac:chgData name="Andrea Lubberdink" userId="6bef7808-9d55-4099-ad47-9fd214d7b37c" providerId="ADAL" clId="{299918AD-4182-43BB-A5CF-9138E5F068E0}" dt="2020-08-05T09:33:56.946" v="19188" actId="478"/>
          <ac:picMkLst>
            <pc:docMk/>
            <pc:sldMk cId="703907891" sldId="669"/>
            <ac:picMk id="8" creationId="{E9BE7197-6014-4E57-85DB-EA21C7966253}"/>
          </ac:picMkLst>
        </pc:picChg>
        <pc:cxnChg chg="del">
          <ac:chgData name="Andrea Lubberdink" userId="6bef7808-9d55-4099-ad47-9fd214d7b37c" providerId="ADAL" clId="{299918AD-4182-43BB-A5CF-9138E5F068E0}" dt="2020-08-04T18:05:29.698" v="10089"/>
          <ac:cxnSpMkLst>
            <pc:docMk/>
            <pc:sldMk cId="703907891" sldId="669"/>
            <ac:cxnSpMk id="9" creationId="{C319EB6F-DB8B-4725-8E3C-7F132BCEB0CD}"/>
          </ac:cxnSpMkLst>
        </pc:cxnChg>
        <pc:cxnChg chg="add del">
          <ac:chgData name="Andrea Lubberdink" userId="6bef7808-9d55-4099-ad47-9fd214d7b37c" providerId="ADAL" clId="{299918AD-4182-43BB-A5CF-9138E5F068E0}" dt="2020-08-04T18:17:26.201" v="10199" actId="478"/>
          <ac:cxnSpMkLst>
            <pc:docMk/>
            <pc:sldMk cId="703907891" sldId="669"/>
            <ac:cxnSpMk id="10" creationId="{597DF732-5541-411D-955F-259E66D2FF12}"/>
          </ac:cxnSpMkLst>
        </pc:cxnChg>
        <pc:cxnChg chg="add">
          <ac:chgData name="Andrea Lubberdink" userId="6bef7808-9d55-4099-ad47-9fd214d7b37c" providerId="ADAL" clId="{299918AD-4182-43BB-A5CF-9138E5F068E0}" dt="2020-08-04T18:17:36.424" v="10201"/>
          <ac:cxnSpMkLst>
            <pc:docMk/>
            <pc:sldMk cId="703907891" sldId="669"/>
            <ac:cxnSpMk id="11" creationId="{89A52598-17BA-4A13-A861-4361FD3143A2}"/>
          </ac:cxnSpMkLst>
        </pc:cxnChg>
      </pc:sldChg>
      <pc:sldChg chg="addSp delSp modSp add">
        <pc:chgData name="Andrea Lubberdink" userId="6bef7808-9d55-4099-ad47-9fd214d7b37c" providerId="ADAL" clId="{299918AD-4182-43BB-A5CF-9138E5F068E0}" dt="2020-08-05T09:44:01.291" v="19295" actId="20577"/>
        <pc:sldMkLst>
          <pc:docMk/>
          <pc:sldMk cId="2199028839" sldId="670"/>
        </pc:sldMkLst>
        <pc:spChg chg="add del mod">
          <ac:chgData name="Andrea Lubberdink" userId="6bef7808-9d55-4099-ad47-9fd214d7b37c" providerId="ADAL" clId="{299918AD-4182-43BB-A5CF-9138E5F068E0}" dt="2020-08-05T09:35:13.937" v="19205"/>
          <ac:spMkLst>
            <pc:docMk/>
            <pc:sldMk cId="2199028839" sldId="670"/>
            <ac:spMk id="2" creationId="{45365EF9-F4B8-4C4F-A9A8-29F53E144F2C}"/>
          </ac:spMkLst>
        </pc:spChg>
        <pc:spChg chg="add del">
          <ac:chgData name="Andrea Lubberdink" userId="6bef7808-9d55-4099-ad47-9fd214d7b37c" providerId="ADAL" clId="{299918AD-4182-43BB-A5CF-9138E5F068E0}" dt="2020-08-05T09:35:02.794" v="19202" actId="478"/>
          <ac:spMkLst>
            <pc:docMk/>
            <pc:sldMk cId="2199028839" sldId="670"/>
            <ac:spMk id="3" creationId="{9D7FC6DC-343D-486A-8C68-566C1769B4DC}"/>
          </ac:spMkLst>
        </pc:spChg>
        <pc:spChg chg="mod">
          <ac:chgData name="Andrea Lubberdink" userId="6bef7808-9d55-4099-ad47-9fd214d7b37c" providerId="ADAL" clId="{299918AD-4182-43BB-A5CF-9138E5F068E0}" dt="2020-08-05T09:44:01.291" v="19295" actId="20577"/>
          <ac:spMkLst>
            <pc:docMk/>
            <pc:sldMk cId="2199028839" sldId="670"/>
            <ac:spMk id="5" creationId="{E3EA6B54-6E99-4DC6-99B8-6486B26905AA}"/>
          </ac:spMkLst>
        </pc:spChg>
        <pc:spChg chg="add del mod">
          <ac:chgData name="Andrea Lubberdink" userId="6bef7808-9d55-4099-ad47-9fd214d7b37c" providerId="ADAL" clId="{299918AD-4182-43BB-A5CF-9138E5F068E0}" dt="2020-08-05T09:34:19.600" v="19195" actId="478"/>
          <ac:spMkLst>
            <pc:docMk/>
            <pc:sldMk cId="2199028839" sldId="670"/>
            <ac:spMk id="9" creationId="{E015533B-E52A-4BF3-8502-FDB15824A979}"/>
          </ac:spMkLst>
        </pc:spChg>
        <pc:spChg chg="add del mod">
          <ac:chgData name="Andrea Lubberdink" userId="6bef7808-9d55-4099-ad47-9fd214d7b37c" providerId="ADAL" clId="{299918AD-4182-43BB-A5CF-9138E5F068E0}" dt="2020-08-05T09:35:06.314" v="19204" actId="478"/>
          <ac:spMkLst>
            <pc:docMk/>
            <pc:sldMk cId="2199028839" sldId="670"/>
            <ac:spMk id="11" creationId="{74DA2AE6-15EA-485E-80F0-5FD44564115E}"/>
          </ac:spMkLst>
        </pc:spChg>
        <pc:spChg chg="add del">
          <ac:chgData name="Andrea Lubberdink" userId="6bef7808-9d55-4099-ad47-9fd214d7b37c" providerId="ADAL" clId="{299918AD-4182-43BB-A5CF-9138E5F068E0}" dt="2020-08-05T09:34:59.746" v="19201" actId="478"/>
          <ac:spMkLst>
            <pc:docMk/>
            <pc:sldMk cId="2199028839" sldId="670"/>
            <ac:spMk id="12" creationId="{908BF50C-2B4A-4144-8C9B-E324D7714B38}"/>
          </ac:spMkLst>
        </pc:spChg>
        <pc:spChg chg="add del">
          <ac:chgData name="Andrea Lubberdink" userId="6bef7808-9d55-4099-ad47-9fd214d7b37c" providerId="ADAL" clId="{299918AD-4182-43BB-A5CF-9138E5F068E0}" dt="2020-08-05T09:37:02.112" v="19289" actId="478"/>
          <ac:spMkLst>
            <pc:docMk/>
            <pc:sldMk cId="2199028839" sldId="670"/>
            <ac:spMk id="16" creationId="{E8512BEA-7430-4379-82A9-A07D57109632}"/>
          </ac:spMkLst>
        </pc:spChg>
        <pc:spChg chg="add">
          <ac:chgData name="Andrea Lubberdink" userId="6bef7808-9d55-4099-ad47-9fd214d7b37c" providerId="ADAL" clId="{299918AD-4182-43BB-A5CF-9138E5F068E0}" dt="2020-08-05T09:37:17.161" v="19290"/>
          <ac:spMkLst>
            <pc:docMk/>
            <pc:sldMk cId="2199028839" sldId="670"/>
            <ac:spMk id="17" creationId="{32012C69-68B0-464E-BD50-AA2966778A18}"/>
          </ac:spMkLst>
        </pc:spChg>
        <pc:picChg chg="del mod">
          <ac:chgData name="Andrea Lubberdink" userId="6bef7808-9d55-4099-ad47-9fd214d7b37c" providerId="ADAL" clId="{299918AD-4182-43BB-A5CF-9138E5F068E0}" dt="2020-08-04T18:15:54.423" v="10180" actId="478"/>
          <ac:picMkLst>
            <pc:docMk/>
            <pc:sldMk cId="2199028839" sldId="670"/>
            <ac:picMk id="8" creationId="{E9BE7197-6014-4E57-85DB-EA21C7966253}"/>
          </ac:picMkLst>
        </pc:picChg>
        <pc:picChg chg="add del mod">
          <ac:chgData name="Andrea Lubberdink" userId="6bef7808-9d55-4099-ad47-9fd214d7b37c" providerId="ADAL" clId="{299918AD-4182-43BB-A5CF-9138E5F068E0}" dt="2020-08-04T18:07:14.321" v="10135"/>
          <ac:picMkLst>
            <pc:docMk/>
            <pc:sldMk cId="2199028839" sldId="670"/>
            <ac:picMk id="9" creationId="{A7D46267-3FED-42AE-9BE9-E607BD523AA2}"/>
          </ac:picMkLst>
        </pc:picChg>
        <pc:picChg chg="add del">
          <ac:chgData name="Andrea Lubberdink" userId="6bef7808-9d55-4099-ad47-9fd214d7b37c" providerId="ADAL" clId="{299918AD-4182-43BB-A5CF-9138E5F068E0}" dt="2020-08-04T18:07:17.747" v="10137"/>
          <ac:picMkLst>
            <pc:docMk/>
            <pc:sldMk cId="2199028839" sldId="670"/>
            <ac:picMk id="11" creationId="{868D862C-481D-4267-944B-64E527788C5D}"/>
          </ac:picMkLst>
        </pc:picChg>
        <pc:picChg chg="add mod">
          <ac:chgData name="Andrea Lubberdink" userId="6bef7808-9d55-4099-ad47-9fd214d7b37c" providerId="ADAL" clId="{299918AD-4182-43BB-A5CF-9138E5F068E0}" dt="2020-08-04T18:16:51.927" v="10195" actId="1035"/>
          <ac:picMkLst>
            <pc:docMk/>
            <pc:sldMk cId="2199028839" sldId="670"/>
            <ac:picMk id="13" creationId="{D2CF9185-9D92-4F38-A3B2-D8DCE42E77B1}"/>
          </ac:picMkLst>
        </pc:picChg>
        <pc:cxnChg chg="del">
          <ac:chgData name="Andrea Lubberdink" userId="6bef7808-9d55-4099-ad47-9fd214d7b37c" providerId="ADAL" clId="{299918AD-4182-43BB-A5CF-9138E5F068E0}" dt="2020-08-04T18:07:19.779" v="10138"/>
          <ac:cxnSpMkLst>
            <pc:docMk/>
            <pc:sldMk cId="2199028839" sldId="670"/>
            <ac:cxnSpMk id="10" creationId="{597DF732-5541-411D-955F-259E66D2FF12}"/>
          </ac:cxnSpMkLst>
        </pc:cxnChg>
        <pc:cxnChg chg="add del">
          <ac:chgData name="Andrea Lubberdink" userId="6bef7808-9d55-4099-ad47-9fd214d7b37c" providerId="ADAL" clId="{299918AD-4182-43BB-A5CF-9138E5F068E0}" dt="2020-08-04T18:16:59.877" v="10196"/>
          <ac:cxnSpMkLst>
            <pc:docMk/>
            <pc:sldMk cId="2199028839" sldId="670"/>
            <ac:cxnSpMk id="12" creationId="{819C9D3F-03B1-45B0-A2D9-C867B250A76A}"/>
          </ac:cxnSpMkLst>
        </pc:cxnChg>
        <pc:cxnChg chg="add del">
          <ac:chgData name="Andrea Lubberdink" userId="6bef7808-9d55-4099-ad47-9fd214d7b37c" providerId="ADAL" clId="{299918AD-4182-43BB-A5CF-9138E5F068E0}" dt="2020-08-04T18:17:29.059" v="10200" actId="478"/>
          <ac:cxnSpMkLst>
            <pc:docMk/>
            <pc:sldMk cId="2199028839" sldId="670"/>
            <ac:cxnSpMk id="14" creationId="{618FA8E4-2D28-442C-B715-77B62A336BC2}"/>
          </ac:cxnSpMkLst>
        </pc:cxnChg>
        <pc:cxnChg chg="add">
          <ac:chgData name="Andrea Lubberdink" userId="6bef7808-9d55-4099-ad47-9fd214d7b37c" providerId="ADAL" clId="{299918AD-4182-43BB-A5CF-9138E5F068E0}" dt="2020-08-04T18:17:38.304" v="10202"/>
          <ac:cxnSpMkLst>
            <pc:docMk/>
            <pc:sldMk cId="2199028839" sldId="670"/>
            <ac:cxnSpMk id="15" creationId="{2DEC0975-7823-4ED6-B6E6-753384477B02}"/>
          </ac:cxnSpMkLst>
        </pc:cxnChg>
      </pc:sldChg>
      <pc:sldChg chg="addSp delSp modSp add">
        <pc:chgData name="Andrea Lubberdink" userId="6bef7808-9d55-4099-ad47-9fd214d7b37c" providerId="ADAL" clId="{299918AD-4182-43BB-A5CF-9138E5F068E0}" dt="2020-08-05T09:46:06.130" v="19379" actId="14100"/>
        <pc:sldMkLst>
          <pc:docMk/>
          <pc:sldMk cId="3987158351" sldId="671"/>
        </pc:sldMkLst>
        <pc:spChg chg="del mod">
          <ac:chgData name="Andrea Lubberdink" userId="6bef7808-9d55-4099-ad47-9fd214d7b37c" providerId="ADAL" clId="{299918AD-4182-43BB-A5CF-9138E5F068E0}" dt="2020-08-05T09:45:55.250" v="19378" actId="478"/>
          <ac:spMkLst>
            <pc:docMk/>
            <pc:sldMk cId="3987158351" sldId="671"/>
            <ac:spMk id="2" creationId="{45365EF9-F4B8-4C4F-A9A8-29F53E144F2C}"/>
          </ac:spMkLst>
        </pc:spChg>
        <pc:spChg chg="del">
          <ac:chgData name="Andrea Lubberdink" userId="6bef7808-9d55-4099-ad47-9fd214d7b37c" providerId="ADAL" clId="{299918AD-4182-43BB-A5CF-9138E5F068E0}" dt="2020-08-05T09:37:21.782" v="19291" actId="478"/>
          <ac:spMkLst>
            <pc:docMk/>
            <pc:sldMk cId="3987158351" sldId="671"/>
            <ac:spMk id="3" creationId="{9D7FC6DC-343D-486A-8C68-566C1769B4DC}"/>
          </ac:spMkLst>
        </pc:spChg>
        <pc:spChg chg="del">
          <ac:chgData name="Andrea Lubberdink" userId="6bef7808-9d55-4099-ad47-9fd214d7b37c" providerId="ADAL" clId="{299918AD-4182-43BB-A5CF-9138E5F068E0}" dt="2020-08-04T18:10:19.747" v="10159" actId="478"/>
          <ac:spMkLst>
            <pc:docMk/>
            <pc:sldMk cId="3987158351" sldId="671"/>
            <ac:spMk id="5" creationId="{E3EA6B54-6E99-4DC6-99B8-6486B26905AA}"/>
          </ac:spMkLst>
        </pc:spChg>
        <pc:spChg chg="add del mod">
          <ac:chgData name="Andrea Lubberdink" userId="6bef7808-9d55-4099-ad47-9fd214d7b37c" providerId="ADAL" clId="{299918AD-4182-43BB-A5CF-9138E5F068E0}" dt="2020-08-05T09:37:27.980" v="19293" actId="478"/>
          <ac:spMkLst>
            <pc:docMk/>
            <pc:sldMk cId="3987158351" sldId="671"/>
            <ac:spMk id="10" creationId="{17B3F3E2-84C4-4A2A-99D5-0AAFE2C4D662}"/>
          </ac:spMkLst>
        </pc:spChg>
        <pc:spChg chg="add">
          <ac:chgData name="Andrea Lubberdink" userId="6bef7808-9d55-4099-ad47-9fd214d7b37c" providerId="ADAL" clId="{299918AD-4182-43BB-A5CF-9138E5F068E0}" dt="2020-08-05T09:37:23.115" v="19292"/>
          <ac:spMkLst>
            <pc:docMk/>
            <pc:sldMk cId="3987158351" sldId="671"/>
            <ac:spMk id="11" creationId="{E8C4F74D-24E9-4717-8E30-CAF2F794E91A}"/>
          </ac:spMkLst>
        </pc:spChg>
        <pc:spChg chg="add">
          <ac:chgData name="Andrea Lubberdink" userId="6bef7808-9d55-4099-ad47-9fd214d7b37c" providerId="ADAL" clId="{299918AD-4182-43BB-A5CF-9138E5F068E0}" dt="2020-08-05T09:45:45.485" v="19376"/>
          <ac:spMkLst>
            <pc:docMk/>
            <pc:sldMk cId="3987158351" sldId="671"/>
            <ac:spMk id="12" creationId="{3CFCB206-35B2-4412-A11F-E8321852589C}"/>
          </ac:spMkLst>
        </pc:spChg>
        <pc:picChg chg="add mod">
          <ac:chgData name="Andrea Lubberdink" userId="6bef7808-9d55-4099-ad47-9fd214d7b37c" providerId="ADAL" clId="{299918AD-4182-43BB-A5CF-9138E5F068E0}" dt="2020-08-04T18:10:02.244" v="10157" actId="1035"/>
          <ac:picMkLst>
            <pc:docMk/>
            <pc:sldMk cId="3987158351" sldId="671"/>
            <ac:picMk id="9" creationId="{CF9E3561-CE84-48B0-BBF3-4B732C453B81}"/>
          </ac:picMkLst>
        </pc:picChg>
        <pc:cxnChg chg="del">
          <ac:chgData name="Andrea Lubberdink" userId="6bef7808-9d55-4099-ad47-9fd214d7b37c" providerId="ADAL" clId="{299918AD-4182-43BB-A5CF-9138E5F068E0}" dt="2020-08-04T18:10:17.563" v="10158" actId="478"/>
          <ac:cxnSpMkLst>
            <pc:docMk/>
            <pc:sldMk cId="3987158351" sldId="671"/>
            <ac:cxnSpMk id="12" creationId="{819C9D3F-03B1-45B0-A2D9-C867B250A76A}"/>
          </ac:cxnSpMkLst>
        </pc:cxnChg>
        <pc:cxnChg chg="add mod">
          <ac:chgData name="Andrea Lubberdink" userId="6bef7808-9d55-4099-ad47-9fd214d7b37c" providerId="ADAL" clId="{299918AD-4182-43BB-A5CF-9138E5F068E0}" dt="2020-08-05T09:46:06.130" v="19379" actId="14100"/>
          <ac:cxnSpMkLst>
            <pc:docMk/>
            <pc:sldMk cId="3987158351" sldId="671"/>
            <ac:cxnSpMk id="13" creationId="{CE97117B-0381-401E-AEE9-4EB347B9B377}"/>
          </ac:cxnSpMkLst>
        </pc:cxnChg>
      </pc:sldChg>
      <pc:sldChg chg="addSp delSp modSp add">
        <pc:chgData name="Andrea Lubberdink" userId="6bef7808-9d55-4099-ad47-9fd214d7b37c" providerId="ADAL" clId="{299918AD-4182-43BB-A5CF-9138E5F068E0}" dt="2020-08-05T09:51:21.751" v="19504" actId="14100"/>
        <pc:sldMkLst>
          <pc:docMk/>
          <pc:sldMk cId="1667217296" sldId="672"/>
        </pc:sldMkLst>
        <pc:spChg chg="add del mod">
          <ac:chgData name="Andrea Lubberdink" userId="6bef7808-9d55-4099-ad47-9fd214d7b37c" providerId="ADAL" clId="{299918AD-4182-43BB-A5CF-9138E5F068E0}" dt="2020-08-05T09:47:29.516" v="19429" actId="478"/>
          <ac:spMkLst>
            <pc:docMk/>
            <pc:sldMk cId="1667217296" sldId="672"/>
            <ac:spMk id="2" creationId="{45365EF9-F4B8-4C4F-A9A8-29F53E144F2C}"/>
          </ac:spMkLst>
        </pc:spChg>
        <pc:spChg chg="del">
          <ac:chgData name="Andrea Lubberdink" userId="6bef7808-9d55-4099-ad47-9fd214d7b37c" providerId="ADAL" clId="{299918AD-4182-43BB-A5CF-9138E5F068E0}" dt="2020-08-05T09:44:28.126" v="19296" actId="478"/>
          <ac:spMkLst>
            <pc:docMk/>
            <pc:sldMk cId="1667217296" sldId="672"/>
            <ac:spMk id="3" creationId="{9D7FC6DC-343D-486A-8C68-566C1769B4DC}"/>
          </ac:spMkLst>
        </pc:spChg>
        <pc:spChg chg="add del mod">
          <ac:chgData name="Andrea Lubberdink" userId="6bef7808-9d55-4099-ad47-9fd214d7b37c" providerId="ADAL" clId="{299918AD-4182-43BB-A5CF-9138E5F068E0}" dt="2020-08-05T09:44:31.585" v="19298" actId="478"/>
          <ac:spMkLst>
            <pc:docMk/>
            <pc:sldMk cId="1667217296" sldId="672"/>
            <ac:spMk id="11" creationId="{5C35ADA9-75E7-47D1-AFD4-C71FB76C6488}"/>
          </ac:spMkLst>
        </pc:spChg>
        <pc:spChg chg="add">
          <ac:chgData name="Andrea Lubberdink" userId="6bef7808-9d55-4099-ad47-9fd214d7b37c" providerId="ADAL" clId="{299918AD-4182-43BB-A5CF-9138E5F068E0}" dt="2020-08-05T09:44:29.024" v="19297"/>
          <ac:spMkLst>
            <pc:docMk/>
            <pc:sldMk cId="1667217296" sldId="672"/>
            <ac:spMk id="12" creationId="{77524C9D-61B2-4584-BB18-E6585671936C}"/>
          </ac:spMkLst>
        </pc:spChg>
        <pc:spChg chg="add">
          <ac:chgData name="Andrea Lubberdink" userId="6bef7808-9d55-4099-ad47-9fd214d7b37c" providerId="ADAL" clId="{299918AD-4182-43BB-A5CF-9138E5F068E0}" dt="2020-08-05T09:46:21.324" v="19380"/>
          <ac:spMkLst>
            <pc:docMk/>
            <pc:sldMk cId="1667217296" sldId="672"/>
            <ac:spMk id="13" creationId="{FB69BEDE-C317-43FD-A354-8124A4A2C039}"/>
          </ac:spMkLst>
        </pc:spChg>
        <pc:picChg chg="add mod">
          <ac:chgData name="Andrea Lubberdink" userId="6bef7808-9d55-4099-ad47-9fd214d7b37c" providerId="ADAL" clId="{299918AD-4182-43BB-A5CF-9138E5F068E0}" dt="2020-08-05T09:51:21.751" v="19504" actId="14100"/>
          <ac:picMkLst>
            <pc:docMk/>
            <pc:sldMk cId="1667217296" sldId="672"/>
            <ac:picMk id="5" creationId="{F1DA5AA3-D1E1-4334-904B-37474256D0AB}"/>
          </ac:picMkLst>
        </pc:picChg>
        <pc:cxnChg chg="add mod">
          <ac:chgData name="Andrea Lubberdink" userId="6bef7808-9d55-4099-ad47-9fd214d7b37c" providerId="ADAL" clId="{299918AD-4182-43BB-A5CF-9138E5F068E0}" dt="2020-08-05T09:46:31.199" v="19382" actId="14100"/>
          <ac:cxnSpMkLst>
            <pc:docMk/>
            <pc:sldMk cId="1667217296" sldId="672"/>
            <ac:cxnSpMk id="14" creationId="{20F93B38-0328-40EC-A001-55D0F469EB45}"/>
          </ac:cxnSpMkLst>
        </pc:cxnChg>
      </pc:sldChg>
      <pc:sldChg chg="addSp delSp modSp add">
        <pc:chgData name="Andrea Lubberdink" userId="6bef7808-9d55-4099-ad47-9fd214d7b37c" providerId="ADAL" clId="{299918AD-4182-43BB-A5CF-9138E5F068E0}" dt="2020-08-05T09:36:14.628" v="19286" actId="20577"/>
        <pc:sldMkLst>
          <pc:docMk/>
          <pc:sldMk cId="3898939767" sldId="673"/>
        </pc:sldMkLst>
        <pc:spChg chg="del">
          <ac:chgData name="Andrea Lubberdink" userId="6bef7808-9d55-4099-ad47-9fd214d7b37c" providerId="ADAL" clId="{299918AD-4182-43BB-A5CF-9138E5F068E0}" dt="2020-08-05T09:33:28.788" v="19178" actId="478"/>
          <ac:spMkLst>
            <pc:docMk/>
            <pc:sldMk cId="3898939767" sldId="673"/>
            <ac:spMk id="2" creationId="{45365EF9-F4B8-4C4F-A9A8-29F53E144F2C}"/>
          </ac:spMkLst>
        </pc:spChg>
        <pc:spChg chg="del">
          <ac:chgData name="Andrea Lubberdink" userId="6bef7808-9d55-4099-ad47-9fd214d7b37c" providerId="ADAL" clId="{299918AD-4182-43BB-A5CF-9138E5F068E0}" dt="2020-08-05T09:33:31.106" v="19179" actId="478"/>
          <ac:spMkLst>
            <pc:docMk/>
            <pc:sldMk cId="3898939767" sldId="673"/>
            <ac:spMk id="3" creationId="{9D7FC6DC-343D-486A-8C68-566C1769B4DC}"/>
          </ac:spMkLst>
        </pc:spChg>
        <pc:spChg chg="add del mod">
          <ac:chgData name="Andrea Lubberdink" userId="6bef7808-9d55-4099-ad47-9fd214d7b37c" providerId="ADAL" clId="{299918AD-4182-43BB-A5CF-9138E5F068E0}" dt="2020-08-05T09:33:34.409" v="19180" actId="478"/>
          <ac:spMkLst>
            <pc:docMk/>
            <pc:sldMk cId="3898939767" sldId="673"/>
            <ac:spMk id="7" creationId="{9BE26AC3-AD07-4CED-8ABD-CF2AE6E96473}"/>
          </ac:spMkLst>
        </pc:spChg>
        <pc:spChg chg="add">
          <ac:chgData name="Andrea Lubberdink" userId="6bef7808-9d55-4099-ad47-9fd214d7b37c" providerId="ADAL" clId="{299918AD-4182-43BB-A5CF-9138E5F068E0}" dt="2020-08-05T09:34:51.034" v="19197"/>
          <ac:spMkLst>
            <pc:docMk/>
            <pc:sldMk cId="3898939767" sldId="673"/>
            <ac:spMk id="8" creationId="{53CFB84E-C47F-4DCD-850D-6C50D482A2ED}"/>
          </ac:spMkLst>
        </pc:spChg>
        <pc:spChg chg="add mod">
          <ac:chgData name="Andrea Lubberdink" userId="6bef7808-9d55-4099-ad47-9fd214d7b37c" providerId="ADAL" clId="{299918AD-4182-43BB-A5CF-9138E5F068E0}" dt="2020-08-05T09:36:14.628" v="19286" actId="20577"/>
          <ac:spMkLst>
            <pc:docMk/>
            <pc:sldMk cId="3898939767" sldId="673"/>
            <ac:spMk id="9" creationId="{DFAC7C6A-0B30-4F9F-9368-E11C15C9F93D}"/>
          </ac:spMkLst>
        </pc:spChg>
      </pc:sldChg>
      <pc:sldChg chg="addSp delSp modSp add del">
        <pc:chgData name="Andrea Lubberdink" userId="6bef7808-9d55-4099-ad47-9fd214d7b37c" providerId="ADAL" clId="{299918AD-4182-43BB-A5CF-9138E5F068E0}" dt="2020-08-05T09:55:21.893" v="19525" actId="2696"/>
        <pc:sldMkLst>
          <pc:docMk/>
          <pc:sldMk cId="3788369876" sldId="674"/>
        </pc:sldMkLst>
        <pc:spChg chg="mod">
          <ac:chgData name="Andrea Lubberdink" userId="6bef7808-9d55-4099-ad47-9fd214d7b37c" providerId="ADAL" clId="{299918AD-4182-43BB-A5CF-9138E5F068E0}" dt="2020-08-05T09:48:13.216" v="19453" actId="1076"/>
          <ac:spMkLst>
            <pc:docMk/>
            <pc:sldMk cId="3788369876" sldId="674"/>
            <ac:spMk id="2" creationId="{45365EF9-F4B8-4C4F-A9A8-29F53E144F2C}"/>
          </ac:spMkLst>
        </pc:spChg>
        <pc:spChg chg="del">
          <ac:chgData name="Andrea Lubberdink" userId="6bef7808-9d55-4099-ad47-9fd214d7b37c" providerId="ADAL" clId="{299918AD-4182-43BB-A5CF-9138E5F068E0}" dt="2020-08-05T09:44:39.260" v="19299" actId="478"/>
          <ac:spMkLst>
            <pc:docMk/>
            <pc:sldMk cId="3788369876" sldId="674"/>
            <ac:spMk id="3" creationId="{9D7FC6DC-343D-486A-8C68-566C1769B4DC}"/>
          </ac:spMkLst>
        </pc:spChg>
        <pc:spChg chg="del">
          <ac:chgData name="Andrea Lubberdink" userId="6bef7808-9d55-4099-ad47-9fd214d7b37c" providerId="ADAL" clId="{299918AD-4182-43BB-A5CF-9138E5F068E0}" dt="2020-08-05T09:48:10.358" v="19452" actId="478"/>
          <ac:spMkLst>
            <pc:docMk/>
            <pc:sldMk cId="3788369876" sldId="674"/>
            <ac:spMk id="4" creationId="{1F58B1BE-5DE7-4145-ABC3-79DCE06E6850}"/>
          </ac:spMkLst>
        </pc:spChg>
        <pc:spChg chg="add del mod">
          <ac:chgData name="Andrea Lubberdink" userId="6bef7808-9d55-4099-ad47-9fd214d7b37c" providerId="ADAL" clId="{299918AD-4182-43BB-A5CF-9138E5F068E0}" dt="2020-08-05T09:44:42.784" v="19301" actId="478"/>
          <ac:spMkLst>
            <pc:docMk/>
            <pc:sldMk cId="3788369876" sldId="674"/>
            <ac:spMk id="11" creationId="{156557FB-ED6A-408A-B9C6-665CF7C89427}"/>
          </ac:spMkLst>
        </pc:spChg>
        <pc:spChg chg="add">
          <ac:chgData name="Andrea Lubberdink" userId="6bef7808-9d55-4099-ad47-9fd214d7b37c" providerId="ADAL" clId="{299918AD-4182-43BB-A5CF-9138E5F068E0}" dt="2020-08-05T09:44:40.456" v="19300"/>
          <ac:spMkLst>
            <pc:docMk/>
            <pc:sldMk cId="3788369876" sldId="674"/>
            <ac:spMk id="12" creationId="{6B7F7027-5929-4C7F-9787-CF6CE16AF5F5}"/>
          </ac:spMkLst>
        </pc:spChg>
        <pc:spChg chg="add mod">
          <ac:chgData name="Andrea Lubberdink" userId="6bef7808-9d55-4099-ad47-9fd214d7b37c" providerId="ADAL" clId="{299918AD-4182-43BB-A5CF-9138E5F068E0}" dt="2020-08-05T09:55:10.051" v="19523"/>
          <ac:spMkLst>
            <pc:docMk/>
            <pc:sldMk cId="3788369876" sldId="674"/>
            <ac:spMk id="13" creationId="{D01EAFBA-C2AC-4458-A592-6477349B28E4}"/>
          </ac:spMkLst>
        </pc:spChg>
        <pc:cxnChg chg="add del">
          <ac:chgData name="Andrea Lubberdink" userId="6bef7808-9d55-4099-ad47-9fd214d7b37c" providerId="ADAL" clId="{299918AD-4182-43BB-A5CF-9138E5F068E0}" dt="2020-08-04T18:24:19.439" v="10729"/>
          <ac:cxnSpMkLst>
            <pc:docMk/>
            <pc:sldMk cId="3788369876" sldId="674"/>
            <ac:cxnSpMk id="10" creationId="{00D2AE81-B9BD-4F11-AF93-541915694B60}"/>
          </ac:cxnSpMkLst>
        </pc:cxnChg>
      </pc:sldChg>
      <pc:sldChg chg="addSp delSp modSp add">
        <pc:chgData name="Andrea Lubberdink" userId="6bef7808-9d55-4099-ad47-9fd214d7b37c" providerId="ADAL" clId="{299918AD-4182-43BB-A5CF-9138E5F068E0}" dt="2020-08-05T09:50:11.547" v="19490" actId="478"/>
        <pc:sldMkLst>
          <pc:docMk/>
          <pc:sldMk cId="1270304645" sldId="675"/>
        </pc:sldMkLst>
        <pc:spChg chg="add mod">
          <ac:chgData name="Andrea Lubberdink" userId="6bef7808-9d55-4099-ad47-9fd214d7b37c" providerId="ADAL" clId="{299918AD-4182-43BB-A5CF-9138E5F068E0}" dt="2020-08-04T18:26:34.025" v="11033" actId="255"/>
          <ac:spMkLst>
            <pc:docMk/>
            <pc:sldMk cId="1270304645" sldId="675"/>
            <ac:spMk id="2" creationId="{CAB0F11C-955E-43AF-B2C4-C0425AB931BA}"/>
          </ac:spMkLst>
        </pc:spChg>
        <pc:spChg chg="add del mod">
          <ac:chgData name="Andrea Lubberdink" userId="6bef7808-9d55-4099-ad47-9fd214d7b37c" providerId="ADAL" clId="{299918AD-4182-43BB-A5CF-9138E5F068E0}" dt="2020-08-04T18:26:57.565" v="11043" actId="478"/>
          <ac:spMkLst>
            <pc:docMk/>
            <pc:sldMk cId="1270304645" sldId="675"/>
            <ac:spMk id="3" creationId="{3030D3BE-DE10-4EAA-8A95-783142278251}"/>
          </ac:spMkLst>
        </pc:spChg>
        <pc:spChg chg="del">
          <ac:chgData name="Andrea Lubberdink" userId="6bef7808-9d55-4099-ad47-9fd214d7b37c" providerId="ADAL" clId="{299918AD-4182-43BB-A5CF-9138E5F068E0}" dt="2020-08-05T09:49:06.659" v="19466" actId="478"/>
          <ac:spMkLst>
            <pc:docMk/>
            <pc:sldMk cId="1270304645" sldId="675"/>
            <ac:spMk id="6" creationId="{7E7D67F1-186A-41E1-882C-E635C2A917C9}"/>
          </ac:spMkLst>
        </pc:spChg>
        <pc:spChg chg="add mod">
          <ac:chgData name="Andrea Lubberdink" userId="6bef7808-9d55-4099-ad47-9fd214d7b37c" providerId="ADAL" clId="{299918AD-4182-43BB-A5CF-9138E5F068E0}" dt="2020-08-04T18:26:43.647" v="11039" actId="20577"/>
          <ac:spMkLst>
            <pc:docMk/>
            <pc:sldMk cId="1270304645" sldId="675"/>
            <ac:spMk id="7" creationId="{8A23DC61-9D16-44AE-BAF5-B457F31301EF}"/>
          </ac:spMkLst>
        </pc:spChg>
        <pc:spChg chg="add mod">
          <ac:chgData name="Andrea Lubberdink" userId="6bef7808-9d55-4099-ad47-9fd214d7b37c" providerId="ADAL" clId="{299918AD-4182-43BB-A5CF-9138E5F068E0}" dt="2020-08-04T18:27:13.817" v="11050" actId="1076"/>
          <ac:spMkLst>
            <pc:docMk/>
            <pc:sldMk cId="1270304645" sldId="675"/>
            <ac:spMk id="8" creationId="{F4A41836-0E1E-4936-B084-9E7EBD0F6460}"/>
          </ac:spMkLst>
        </pc:spChg>
        <pc:spChg chg="add del mod">
          <ac:chgData name="Andrea Lubberdink" userId="6bef7808-9d55-4099-ad47-9fd214d7b37c" providerId="ADAL" clId="{299918AD-4182-43BB-A5CF-9138E5F068E0}" dt="2020-08-04T18:29:17.006" v="11091"/>
          <ac:spMkLst>
            <pc:docMk/>
            <pc:sldMk cId="1270304645" sldId="675"/>
            <ac:spMk id="9" creationId="{80D52845-B988-4D1A-AB80-5F4A08542763}"/>
          </ac:spMkLst>
        </pc:spChg>
        <pc:spChg chg="add del mod">
          <ac:chgData name="Andrea Lubberdink" userId="6bef7808-9d55-4099-ad47-9fd214d7b37c" providerId="ADAL" clId="{299918AD-4182-43BB-A5CF-9138E5F068E0}" dt="2020-08-05T09:50:11.547" v="19490" actId="478"/>
          <ac:spMkLst>
            <pc:docMk/>
            <pc:sldMk cId="1270304645" sldId="675"/>
            <ac:spMk id="9" creationId="{F401E46F-BE60-49BD-B127-23170BE80701}"/>
          </ac:spMkLst>
        </pc:spChg>
        <pc:spChg chg="add del mod">
          <ac:chgData name="Andrea Lubberdink" userId="6bef7808-9d55-4099-ad47-9fd214d7b37c" providerId="ADAL" clId="{299918AD-4182-43BB-A5CF-9138E5F068E0}" dt="2020-08-04T18:29:26.894" v="11098"/>
          <ac:spMkLst>
            <pc:docMk/>
            <pc:sldMk cId="1270304645" sldId="675"/>
            <ac:spMk id="10" creationId="{751E928D-98B4-4944-AB91-6EA103F07DEC}"/>
          </ac:spMkLst>
        </pc:spChg>
      </pc:sldChg>
      <pc:sldChg chg="addSp delSp modSp add del">
        <pc:chgData name="Andrea Lubberdink" userId="6bef7808-9d55-4099-ad47-9fd214d7b37c" providerId="ADAL" clId="{299918AD-4182-43BB-A5CF-9138E5F068E0}" dt="2020-08-04T18:34:19.414" v="11403" actId="2696"/>
        <pc:sldMkLst>
          <pc:docMk/>
          <pc:sldMk cId="265845091" sldId="676"/>
        </pc:sldMkLst>
        <pc:spChg chg="mod">
          <ac:chgData name="Andrea Lubberdink" userId="6bef7808-9d55-4099-ad47-9fd214d7b37c" providerId="ADAL" clId="{299918AD-4182-43BB-A5CF-9138E5F068E0}" dt="2020-08-04T18:27:21.419" v="11053" actId="20577"/>
          <ac:spMkLst>
            <pc:docMk/>
            <pc:sldMk cId="265845091" sldId="676"/>
            <ac:spMk id="2" creationId="{CAB0F11C-955E-43AF-B2C4-C0425AB931BA}"/>
          </ac:spMkLst>
        </pc:spChg>
        <pc:spChg chg="add del mod">
          <ac:chgData name="Andrea Lubberdink" userId="6bef7808-9d55-4099-ad47-9fd214d7b37c" providerId="ADAL" clId="{299918AD-4182-43BB-A5CF-9138E5F068E0}" dt="2020-08-04T18:27:38.954" v="11058" actId="11529"/>
          <ac:spMkLst>
            <pc:docMk/>
            <pc:sldMk cId="265845091" sldId="676"/>
            <ac:spMk id="3" creationId="{E358D97C-F9F1-45A7-9B64-929F15245B7B}"/>
          </ac:spMkLst>
        </pc:spChg>
        <pc:spChg chg="add mod">
          <ac:chgData name="Andrea Lubberdink" userId="6bef7808-9d55-4099-ad47-9fd214d7b37c" providerId="ADAL" clId="{299918AD-4182-43BB-A5CF-9138E5F068E0}" dt="2020-08-04T18:27:56.445" v="11063" actId="1076"/>
          <ac:spMkLst>
            <pc:docMk/>
            <pc:sldMk cId="265845091" sldId="676"/>
            <ac:spMk id="9" creationId="{04A9116A-A21C-4DC7-B3B1-8A41F8BBEDAB}"/>
          </ac:spMkLst>
        </pc:spChg>
        <pc:spChg chg="add mod">
          <ac:chgData name="Andrea Lubberdink" userId="6bef7808-9d55-4099-ad47-9fd214d7b37c" providerId="ADAL" clId="{299918AD-4182-43BB-A5CF-9138E5F068E0}" dt="2020-08-04T18:28:05.490" v="11071" actId="20577"/>
          <ac:spMkLst>
            <pc:docMk/>
            <pc:sldMk cId="265845091" sldId="676"/>
            <ac:spMk id="10" creationId="{9CFEB685-E250-422D-96ED-94ED3B8117D1}"/>
          </ac:spMkLst>
        </pc:spChg>
      </pc:sldChg>
      <pc:sldChg chg="delSp add">
        <pc:chgData name="Andrea Lubberdink" userId="6bef7808-9d55-4099-ad47-9fd214d7b37c" providerId="ADAL" clId="{299918AD-4182-43BB-A5CF-9138E5F068E0}" dt="2020-08-05T09:49:14.267" v="19469" actId="478"/>
        <pc:sldMkLst>
          <pc:docMk/>
          <pc:sldMk cId="2998470349" sldId="677"/>
        </pc:sldMkLst>
        <pc:spChg chg="del">
          <ac:chgData name="Andrea Lubberdink" userId="6bef7808-9d55-4099-ad47-9fd214d7b37c" providerId="ADAL" clId="{299918AD-4182-43BB-A5CF-9138E5F068E0}" dt="2020-08-05T09:49:14.267" v="19469" actId="478"/>
          <ac:spMkLst>
            <pc:docMk/>
            <pc:sldMk cId="2998470349" sldId="677"/>
            <ac:spMk id="6" creationId="{7E7D67F1-186A-41E1-882C-E635C2A917C9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5T09:49:18.667" v="19470" actId="478"/>
        <pc:sldMkLst>
          <pc:docMk/>
          <pc:sldMk cId="2686398432" sldId="678"/>
        </pc:sldMkLst>
        <pc:spChg chg="add mod">
          <ac:chgData name="Andrea Lubberdink" userId="6bef7808-9d55-4099-ad47-9fd214d7b37c" providerId="ADAL" clId="{299918AD-4182-43BB-A5CF-9138E5F068E0}" dt="2020-08-04T18:30:29.848" v="11138" actId="1076"/>
          <ac:spMkLst>
            <pc:docMk/>
            <pc:sldMk cId="2686398432" sldId="678"/>
            <ac:spMk id="3" creationId="{3432435F-D8B2-48E3-85A2-BAED2ED21ABB}"/>
          </ac:spMkLst>
        </pc:spChg>
        <pc:spChg chg="del">
          <ac:chgData name="Andrea Lubberdink" userId="6bef7808-9d55-4099-ad47-9fd214d7b37c" providerId="ADAL" clId="{299918AD-4182-43BB-A5CF-9138E5F068E0}" dt="2020-08-05T09:49:18.667" v="19470" actId="478"/>
          <ac:spMkLst>
            <pc:docMk/>
            <pc:sldMk cId="2686398432" sldId="678"/>
            <ac:spMk id="6" creationId="{7E7D67F1-186A-41E1-882C-E635C2A917C9}"/>
          </ac:spMkLst>
        </pc:spChg>
        <pc:spChg chg="mod">
          <ac:chgData name="Andrea Lubberdink" userId="6bef7808-9d55-4099-ad47-9fd214d7b37c" providerId="ADAL" clId="{299918AD-4182-43BB-A5CF-9138E5F068E0}" dt="2020-08-04T18:29:48.411" v="11100" actId="207"/>
          <ac:spMkLst>
            <pc:docMk/>
            <pc:sldMk cId="2686398432" sldId="678"/>
            <ac:spMk id="9" creationId="{80D52845-B988-4D1A-AB80-5F4A08542763}"/>
          </ac:spMkLst>
        </pc:spChg>
        <pc:spChg chg="mod">
          <ac:chgData name="Andrea Lubberdink" userId="6bef7808-9d55-4099-ad47-9fd214d7b37c" providerId="ADAL" clId="{299918AD-4182-43BB-A5CF-9138E5F068E0}" dt="2020-08-04T18:29:45.858" v="11099" actId="207"/>
          <ac:spMkLst>
            <pc:docMk/>
            <pc:sldMk cId="2686398432" sldId="678"/>
            <ac:spMk id="10" creationId="{751E928D-98B4-4944-AB91-6EA103F07DEC}"/>
          </ac:spMkLst>
        </pc:spChg>
        <pc:spChg chg="add mod">
          <ac:chgData name="Andrea Lubberdink" userId="6bef7808-9d55-4099-ad47-9fd214d7b37c" providerId="ADAL" clId="{299918AD-4182-43BB-A5CF-9138E5F068E0}" dt="2020-08-04T18:29:51.749" v="11101" actId="207"/>
          <ac:spMkLst>
            <pc:docMk/>
            <pc:sldMk cId="2686398432" sldId="678"/>
            <ac:spMk id="11" creationId="{508CB7D1-F8A5-4B95-A7AA-479F9AD6686E}"/>
          </ac:spMkLst>
        </pc:spChg>
        <pc:spChg chg="add del mod">
          <ac:chgData name="Andrea Lubberdink" userId="6bef7808-9d55-4099-ad47-9fd214d7b37c" providerId="ADAL" clId="{299918AD-4182-43BB-A5CF-9138E5F068E0}" dt="2020-08-04T18:30:05.924" v="11111"/>
          <ac:spMkLst>
            <pc:docMk/>
            <pc:sldMk cId="2686398432" sldId="678"/>
            <ac:spMk id="12" creationId="{1FA69E91-BC75-4F43-9B52-3B6C904E7D92}"/>
          </ac:spMkLst>
        </pc:spChg>
      </pc:sldChg>
      <pc:sldChg chg="add del">
        <pc:chgData name="Andrea Lubberdink" userId="6bef7808-9d55-4099-ad47-9fd214d7b37c" providerId="ADAL" clId="{299918AD-4182-43BB-A5CF-9138E5F068E0}" dt="2020-08-04T18:29:19.745" v="11093"/>
        <pc:sldMkLst>
          <pc:docMk/>
          <pc:sldMk cId="1258661355" sldId="679"/>
        </pc:sldMkLst>
      </pc:sldChg>
      <pc:sldChg chg="delSp add">
        <pc:chgData name="Andrea Lubberdink" userId="6bef7808-9d55-4099-ad47-9fd214d7b37c" providerId="ADAL" clId="{299918AD-4182-43BB-A5CF-9138E5F068E0}" dt="2020-08-05T09:49:10.771" v="19468" actId="478"/>
        <pc:sldMkLst>
          <pc:docMk/>
          <pc:sldMk cId="4219318284" sldId="679"/>
        </pc:sldMkLst>
        <pc:spChg chg="del">
          <ac:chgData name="Andrea Lubberdink" userId="6bef7808-9d55-4099-ad47-9fd214d7b37c" providerId="ADAL" clId="{299918AD-4182-43BB-A5CF-9138E5F068E0}" dt="2020-08-05T09:49:10.771" v="19468" actId="478"/>
          <ac:spMkLst>
            <pc:docMk/>
            <pc:sldMk cId="4219318284" sldId="679"/>
            <ac:spMk id="6" creationId="{7E7D67F1-186A-41E1-882C-E635C2A917C9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5T09:49:21.958" v="19471" actId="478"/>
        <pc:sldMkLst>
          <pc:docMk/>
          <pc:sldMk cId="3848028181" sldId="680"/>
        </pc:sldMkLst>
        <pc:spChg chg="del">
          <ac:chgData name="Andrea Lubberdink" userId="6bef7808-9d55-4099-ad47-9fd214d7b37c" providerId="ADAL" clId="{299918AD-4182-43BB-A5CF-9138E5F068E0}" dt="2020-08-04T18:32:03.099" v="11223" actId="478"/>
          <ac:spMkLst>
            <pc:docMk/>
            <pc:sldMk cId="3848028181" sldId="680"/>
            <ac:spMk id="3" creationId="{3432435F-D8B2-48E3-85A2-BAED2ED21ABB}"/>
          </ac:spMkLst>
        </pc:spChg>
        <pc:spChg chg="del">
          <ac:chgData name="Andrea Lubberdink" userId="6bef7808-9d55-4099-ad47-9fd214d7b37c" providerId="ADAL" clId="{299918AD-4182-43BB-A5CF-9138E5F068E0}" dt="2020-08-04T18:31:52.274" v="11220" actId="478"/>
          <ac:spMkLst>
            <pc:docMk/>
            <pc:sldMk cId="3848028181" sldId="680"/>
            <ac:spMk id="4" creationId="{00000000-0000-0000-0000-000000000000}"/>
          </ac:spMkLst>
        </pc:spChg>
        <pc:spChg chg="del">
          <ac:chgData name="Andrea Lubberdink" userId="6bef7808-9d55-4099-ad47-9fd214d7b37c" providerId="ADAL" clId="{299918AD-4182-43BB-A5CF-9138E5F068E0}" dt="2020-08-05T09:49:21.958" v="19471" actId="478"/>
          <ac:spMkLst>
            <pc:docMk/>
            <pc:sldMk cId="3848028181" sldId="680"/>
            <ac:spMk id="6" creationId="{7E7D67F1-186A-41E1-882C-E635C2A917C9}"/>
          </ac:spMkLst>
        </pc:spChg>
        <pc:spChg chg="add del mod">
          <ac:chgData name="Andrea Lubberdink" userId="6bef7808-9d55-4099-ad47-9fd214d7b37c" providerId="ADAL" clId="{299918AD-4182-43BB-A5CF-9138E5F068E0}" dt="2020-08-04T18:31:06.087" v="11141" actId="767"/>
          <ac:spMkLst>
            <pc:docMk/>
            <pc:sldMk cId="3848028181" sldId="680"/>
            <ac:spMk id="12" creationId="{05D5AAD3-A0A4-417E-A392-5CE8C6D8C34A}"/>
          </ac:spMkLst>
        </pc:spChg>
        <pc:spChg chg="add mod">
          <ac:chgData name="Andrea Lubberdink" userId="6bef7808-9d55-4099-ad47-9fd214d7b37c" providerId="ADAL" clId="{299918AD-4182-43BB-A5CF-9138E5F068E0}" dt="2020-08-04T18:31:22.319" v="11150" actId="20577"/>
          <ac:spMkLst>
            <pc:docMk/>
            <pc:sldMk cId="3848028181" sldId="680"/>
            <ac:spMk id="13" creationId="{F1AC2084-07D6-49AD-862A-51FE5DCC54C0}"/>
          </ac:spMkLst>
        </pc:spChg>
        <pc:spChg chg="add mod">
          <ac:chgData name="Andrea Lubberdink" userId="6bef7808-9d55-4099-ad47-9fd214d7b37c" providerId="ADAL" clId="{299918AD-4182-43BB-A5CF-9138E5F068E0}" dt="2020-08-04T18:34:04.763" v="11402" actId="1076"/>
          <ac:spMkLst>
            <pc:docMk/>
            <pc:sldMk cId="3848028181" sldId="680"/>
            <ac:spMk id="14" creationId="{12E52D2B-1DC2-4736-8679-3889BC384269}"/>
          </ac:spMkLst>
        </pc:spChg>
      </pc:sldChg>
      <pc:sldChg chg="delSp modSp add">
        <pc:chgData name="Andrea Lubberdink" userId="6bef7808-9d55-4099-ad47-9fd214d7b37c" providerId="ADAL" clId="{299918AD-4182-43BB-A5CF-9138E5F068E0}" dt="2020-08-05T09:56:29.745" v="19531" actId="1076"/>
        <pc:sldMkLst>
          <pc:docMk/>
          <pc:sldMk cId="2333901072" sldId="681"/>
        </pc:sldMkLst>
        <pc:spChg chg="del">
          <ac:chgData name="Andrea Lubberdink" userId="6bef7808-9d55-4099-ad47-9fd214d7b37c" providerId="ADAL" clId="{299918AD-4182-43BB-A5CF-9138E5F068E0}" dt="2020-08-05T09:49:24.827" v="19472" actId="478"/>
          <ac:spMkLst>
            <pc:docMk/>
            <pc:sldMk cId="2333901072" sldId="681"/>
            <ac:spMk id="6" creationId="{7E7D67F1-186A-41E1-882C-E635C2A917C9}"/>
          </ac:spMkLst>
        </pc:spChg>
        <pc:spChg chg="mod">
          <ac:chgData name="Andrea Lubberdink" userId="6bef7808-9d55-4099-ad47-9fd214d7b37c" providerId="ADAL" clId="{299918AD-4182-43BB-A5CF-9138E5F068E0}" dt="2020-08-05T09:56:29.745" v="19531" actId="1076"/>
          <ac:spMkLst>
            <pc:docMk/>
            <pc:sldMk cId="2333901072" sldId="681"/>
            <ac:spMk id="14" creationId="{12E52D2B-1DC2-4736-8679-3889BC384269}"/>
          </ac:spMkLst>
        </pc:spChg>
      </pc:sldChg>
      <pc:sldChg chg="addSp delSp add del">
        <pc:chgData name="Andrea Lubberdink" userId="6bef7808-9d55-4099-ad47-9fd214d7b37c" providerId="ADAL" clId="{299918AD-4182-43BB-A5CF-9138E5F068E0}" dt="2020-08-04T18:44:20.899" v="12590" actId="2696"/>
        <pc:sldMkLst>
          <pc:docMk/>
          <pc:sldMk cId="2516655506" sldId="682"/>
        </pc:sldMkLst>
        <pc:spChg chg="add del">
          <ac:chgData name="Andrea Lubberdink" userId="6bef7808-9d55-4099-ad47-9fd214d7b37c" providerId="ADAL" clId="{299918AD-4182-43BB-A5CF-9138E5F068E0}" dt="2020-08-04T18:41:22.735" v="12278" actId="478"/>
          <ac:spMkLst>
            <pc:docMk/>
            <pc:sldMk cId="2516655506" sldId="682"/>
            <ac:spMk id="3" creationId="{98451A5A-C4E7-4517-9BE4-BAFA35E7E3A0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5T11:27:17.578" v="19535" actId="14100"/>
        <pc:sldMkLst>
          <pc:docMk/>
          <pc:sldMk cId="2653620629" sldId="683"/>
        </pc:sldMkLst>
        <pc:spChg chg="mod">
          <ac:chgData name="Andrea Lubberdink" userId="6bef7808-9d55-4099-ad47-9fd214d7b37c" providerId="ADAL" clId="{299918AD-4182-43BB-A5CF-9138E5F068E0}" dt="2020-08-04T18:46:45.676" v="12726" actId="20577"/>
          <ac:spMkLst>
            <pc:docMk/>
            <pc:sldMk cId="2653620629" sldId="683"/>
            <ac:spMk id="2" creationId="{00000000-0000-0000-0000-000000000000}"/>
          </ac:spMkLst>
        </pc:spChg>
        <pc:spChg chg="add del mod">
          <ac:chgData name="Andrea Lubberdink" userId="6bef7808-9d55-4099-ad47-9fd214d7b37c" providerId="ADAL" clId="{299918AD-4182-43BB-A5CF-9138E5F068E0}" dt="2020-08-04T18:44:53.654" v="12595"/>
          <ac:spMkLst>
            <pc:docMk/>
            <pc:sldMk cId="2653620629" sldId="683"/>
            <ac:spMk id="3" creationId="{2C548E20-059A-4309-8FB2-BA05D4DF494F}"/>
          </ac:spMkLst>
        </pc:spChg>
        <pc:picChg chg="mod">
          <ac:chgData name="Andrea Lubberdink" userId="6bef7808-9d55-4099-ad47-9fd214d7b37c" providerId="ADAL" clId="{299918AD-4182-43BB-A5CF-9138E5F068E0}" dt="2020-08-04T18:46:30.448" v="12681" actId="1076"/>
          <ac:picMkLst>
            <pc:docMk/>
            <pc:sldMk cId="2653620629" sldId="683"/>
            <ac:picMk id="5" creationId="{00000000-0000-0000-0000-000000000000}"/>
          </ac:picMkLst>
        </pc:picChg>
        <pc:picChg chg="mod">
          <ac:chgData name="Andrea Lubberdink" userId="6bef7808-9d55-4099-ad47-9fd214d7b37c" providerId="ADAL" clId="{299918AD-4182-43BB-A5CF-9138E5F068E0}" dt="2020-08-05T11:27:17.578" v="19535" actId="14100"/>
          <ac:picMkLst>
            <pc:docMk/>
            <pc:sldMk cId="2653620629" sldId="683"/>
            <ac:picMk id="7" creationId="{9B527EDD-3D68-4B88-BADF-D36EE869A818}"/>
          </ac:picMkLst>
        </pc:picChg>
      </pc:sldChg>
      <pc:sldChg chg="delSp modSp add del">
        <pc:chgData name="Andrea Lubberdink" userId="6bef7808-9d55-4099-ad47-9fd214d7b37c" providerId="ADAL" clId="{299918AD-4182-43BB-A5CF-9138E5F068E0}" dt="2020-08-04T19:07:33.173" v="14403" actId="2696"/>
        <pc:sldMkLst>
          <pc:docMk/>
          <pc:sldMk cId="2983421001" sldId="684"/>
        </pc:sldMkLst>
        <pc:spChg chg="del mod">
          <ac:chgData name="Andrea Lubberdink" userId="6bef7808-9d55-4099-ad47-9fd214d7b37c" providerId="ADAL" clId="{299918AD-4182-43BB-A5CF-9138E5F068E0}" dt="2020-08-04T18:58:30.848" v="13930"/>
          <ac:spMkLst>
            <pc:docMk/>
            <pc:sldMk cId="2983421001" sldId="684"/>
            <ac:spMk id="3" creationId="{2C548E20-059A-4309-8FB2-BA05D4DF494F}"/>
          </ac:spMkLst>
        </pc:spChg>
      </pc:sldChg>
      <pc:sldChg chg="modSp add del">
        <pc:chgData name="Andrea Lubberdink" userId="6bef7808-9d55-4099-ad47-9fd214d7b37c" providerId="ADAL" clId="{299918AD-4182-43BB-A5CF-9138E5F068E0}" dt="2020-08-04T19:07:31.210" v="14402" actId="2696"/>
        <pc:sldMkLst>
          <pc:docMk/>
          <pc:sldMk cId="635916538" sldId="685"/>
        </pc:sldMkLst>
        <pc:spChg chg="mod">
          <ac:chgData name="Andrea Lubberdink" userId="6bef7808-9d55-4099-ad47-9fd214d7b37c" providerId="ADAL" clId="{299918AD-4182-43BB-A5CF-9138E5F068E0}" dt="2020-08-04T18:47:21.591" v="12779" actId="120"/>
          <ac:spMkLst>
            <pc:docMk/>
            <pc:sldMk cId="635916538" sldId="685"/>
            <ac:spMk id="2" creationId="{00000000-0000-0000-0000-000000000000}"/>
          </ac:spMkLst>
        </pc:spChg>
      </pc:sldChg>
      <pc:sldChg chg="addSp modSp add">
        <pc:chgData name="Andrea Lubberdink" userId="6bef7808-9d55-4099-ad47-9fd214d7b37c" providerId="ADAL" clId="{299918AD-4182-43BB-A5CF-9138E5F068E0}" dt="2020-08-05T11:27:46.939" v="19567" actId="20577"/>
        <pc:sldMkLst>
          <pc:docMk/>
          <pc:sldMk cId="3640829603" sldId="686"/>
        </pc:sldMkLst>
        <pc:spChg chg="add mod">
          <ac:chgData name="Andrea Lubberdink" userId="6bef7808-9d55-4099-ad47-9fd214d7b37c" providerId="ADAL" clId="{299918AD-4182-43BB-A5CF-9138E5F068E0}" dt="2020-08-04T18:47:42.273" v="12783" actId="208"/>
          <ac:spMkLst>
            <pc:docMk/>
            <pc:sldMk cId="3640829603" sldId="686"/>
            <ac:spMk id="3" creationId="{7C696D83-EA51-4938-84F2-7E1254BF93B6}"/>
          </ac:spMkLst>
        </pc:spChg>
        <pc:spChg chg="add mod">
          <ac:chgData name="Andrea Lubberdink" userId="6bef7808-9d55-4099-ad47-9fd214d7b37c" providerId="ADAL" clId="{299918AD-4182-43BB-A5CF-9138E5F068E0}" dt="2020-08-05T11:27:46.939" v="19567" actId="20577"/>
          <ac:spMkLst>
            <pc:docMk/>
            <pc:sldMk cId="3640829603" sldId="686"/>
            <ac:spMk id="4" creationId="{84F8D09D-A3D0-401F-874A-71FCB194D47B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5T11:28:58.741" v="19574"/>
        <pc:sldMkLst>
          <pc:docMk/>
          <pc:sldMk cId="368944232" sldId="687"/>
        </pc:sldMkLst>
        <pc:spChg chg="mod">
          <ac:chgData name="Andrea Lubberdink" userId="6bef7808-9d55-4099-ad47-9fd214d7b37c" providerId="ADAL" clId="{299918AD-4182-43BB-A5CF-9138E5F068E0}" dt="2020-08-04T19:06:54.190" v="14399" actId="20577"/>
          <ac:spMkLst>
            <pc:docMk/>
            <pc:sldMk cId="368944232" sldId="687"/>
            <ac:spMk id="2" creationId="{00000000-0000-0000-0000-000000000000}"/>
          </ac:spMkLst>
        </pc:spChg>
        <pc:spChg chg="del">
          <ac:chgData name="Andrea Lubberdink" userId="6bef7808-9d55-4099-ad47-9fd214d7b37c" providerId="ADAL" clId="{299918AD-4182-43BB-A5CF-9138E5F068E0}" dt="2020-08-04T19:04:39.398" v="14230" actId="478"/>
          <ac:spMkLst>
            <pc:docMk/>
            <pc:sldMk cId="368944232" sldId="687"/>
            <ac:spMk id="3" creationId="{7C696D83-EA51-4938-84F2-7E1254BF93B6}"/>
          </ac:spMkLst>
        </pc:spChg>
        <pc:spChg chg="add del mod">
          <ac:chgData name="Andrea Lubberdink" userId="6bef7808-9d55-4099-ad47-9fd214d7b37c" providerId="ADAL" clId="{299918AD-4182-43BB-A5CF-9138E5F068E0}" dt="2020-08-05T11:28:58.741" v="19574"/>
          <ac:spMkLst>
            <pc:docMk/>
            <pc:sldMk cId="368944232" sldId="687"/>
            <ac:spMk id="3" creationId="{A25AAE71-A899-4D0E-A3B2-6FED59BD1DE8}"/>
          </ac:spMkLst>
        </pc:spChg>
        <pc:spChg chg="add mod">
          <ac:chgData name="Andrea Lubberdink" userId="6bef7808-9d55-4099-ad47-9fd214d7b37c" providerId="ADAL" clId="{299918AD-4182-43BB-A5CF-9138E5F068E0}" dt="2020-08-05T11:28:57.351" v="19572" actId="208"/>
          <ac:spMkLst>
            <pc:docMk/>
            <pc:sldMk cId="368944232" sldId="687"/>
            <ac:spMk id="4" creationId="{077561E7-0F8A-4E06-B4A1-F1A6AC6C3147}"/>
          </ac:spMkLst>
        </pc:spChg>
        <pc:spChg chg="del">
          <ac:chgData name="Andrea Lubberdink" userId="6bef7808-9d55-4099-ad47-9fd214d7b37c" providerId="ADAL" clId="{299918AD-4182-43BB-A5CF-9138E5F068E0}" dt="2020-08-04T18:48:26.748" v="12806" actId="478"/>
          <ac:spMkLst>
            <pc:docMk/>
            <pc:sldMk cId="368944232" sldId="687"/>
            <ac:spMk id="4" creationId="{84F8D09D-A3D0-401F-874A-71FCB194D47B}"/>
          </ac:spMkLst>
        </pc:spChg>
        <pc:spChg chg="add del mod">
          <ac:chgData name="Andrea Lubberdink" userId="6bef7808-9d55-4099-ad47-9fd214d7b37c" providerId="ADAL" clId="{299918AD-4182-43BB-A5CF-9138E5F068E0}" dt="2020-08-04T18:48:21.520" v="12804" actId="478"/>
          <ac:spMkLst>
            <pc:docMk/>
            <pc:sldMk cId="368944232" sldId="687"/>
            <ac:spMk id="6" creationId="{F25C7F7D-95CC-4629-B70D-90B89D1E61E1}"/>
          </ac:spMkLst>
        </pc:spChg>
        <pc:spChg chg="add mod">
          <ac:chgData name="Andrea Lubberdink" userId="6bef7808-9d55-4099-ad47-9fd214d7b37c" providerId="ADAL" clId="{299918AD-4182-43BB-A5CF-9138E5F068E0}" dt="2020-08-04T19:07:20.889" v="14401" actId="20577"/>
          <ac:spMkLst>
            <pc:docMk/>
            <pc:sldMk cId="368944232" sldId="687"/>
            <ac:spMk id="9" creationId="{A26C0256-D4F8-4928-B439-FBC303D771DF}"/>
          </ac:spMkLst>
        </pc:spChg>
        <pc:spChg chg="add del mod">
          <ac:chgData name="Andrea Lubberdink" userId="6bef7808-9d55-4099-ad47-9fd214d7b37c" providerId="ADAL" clId="{299918AD-4182-43BB-A5CF-9138E5F068E0}" dt="2020-08-04T19:05:01.992" v="14235" actId="478"/>
          <ac:spMkLst>
            <pc:docMk/>
            <pc:sldMk cId="368944232" sldId="687"/>
            <ac:spMk id="12" creationId="{BFE2FCA7-4E31-4CAB-A32E-DCE85D972680}"/>
          </ac:spMkLst>
        </pc:spChg>
        <pc:picChg chg="del">
          <ac:chgData name="Andrea Lubberdink" userId="6bef7808-9d55-4099-ad47-9fd214d7b37c" providerId="ADAL" clId="{299918AD-4182-43BB-A5CF-9138E5F068E0}" dt="2020-08-04T18:48:15.855" v="12802" actId="478"/>
          <ac:picMkLst>
            <pc:docMk/>
            <pc:sldMk cId="368944232" sldId="687"/>
            <ac:picMk id="5" creationId="{00000000-0000-0000-0000-000000000000}"/>
          </ac:picMkLst>
        </pc:picChg>
        <pc:picChg chg="del">
          <ac:chgData name="Andrea Lubberdink" userId="6bef7808-9d55-4099-ad47-9fd214d7b37c" providerId="ADAL" clId="{299918AD-4182-43BB-A5CF-9138E5F068E0}" dt="2020-08-04T19:03:50.740" v="14215" actId="478"/>
          <ac:picMkLst>
            <pc:docMk/>
            <pc:sldMk cId="368944232" sldId="687"/>
            <ac:picMk id="7" creationId="{9B527EDD-3D68-4B88-BADF-D36EE869A818}"/>
          </ac:picMkLst>
        </pc:picChg>
        <pc:picChg chg="del">
          <ac:chgData name="Andrea Lubberdink" userId="6bef7808-9d55-4099-ad47-9fd214d7b37c" providerId="ADAL" clId="{299918AD-4182-43BB-A5CF-9138E5F068E0}" dt="2020-08-04T18:48:18.260" v="12803" actId="478"/>
          <ac:picMkLst>
            <pc:docMk/>
            <pc:sldMk cId="368944232" sldId="687"/>
            <ac:picMk id="8" creationId="{097FF3A7-360F-4FF3-ADCB-D86BC9FA1C3D}"/>
          </ac:picMkLst>
        </pc:picChg>
        <pc:picChg chg="add mod">
          <ac:chgData name="Andrea Lubberdink" userId="6bef7808-9d55-4099-ad47-9fd214d7b37c" providerId="ADAL" clId="{299918AD-4182-43BB-A5CF-9138E5F068E0}" dt="2020-08-04T19:03:24.756" v="14214" actId="1076"/>
          <ac:picMkLst>
            <pc:docMk/>
            <pc:sldMk cId="368944232" sldId="687"/>
            <ac:picMk id="10" creationId="{60F7B130-C5E2-40BC-93A9-366329FFCD29}"/>
          </ac:picMkLst>
        </pc:picChg>
        <pc:picChg chg="add mod">
          <ac:chgData name="Andrea Lubberdink" userId="6bef7808-9d55-4099-ad47-9fd214d7b37c" providerId="ADAL" clId="{299918AD-4182-43BB-A5CF-9138E5F068E0}" dt="2020-08-04T19:06:03.880" v="14324" actId="14100"/>
          <ac:picMkLst>
            <pc:docMk/>
            <pc:sldMk cId="368944232" sldId="687"/>
            <ac:picMk id="11" creationId="{23D5373F-134E-4880-A5A9-5ABEF565A32A}"/>
          </ac:picMkLst>
        </pc:picChg>
      </pc:sldChg>
      <pc:sldChg chg="addSp delSp modSp add">
        <pc:chgData name="Andrea Lubberdink" userId="6bef7808-9d55-4099-ad47-9fd214d7b37c" providerId="ADAL" clId="{299918AD-4182-43BB-A5CF-9138E5F068E0}" dt="2020-08-04T19:01:29.596" v="14072"/>
        <pc:sldMkLst>
          <pc:docMk/>
          <pc:sldMk cId="103883262" sldId="688"/>
        </pc:sldMkLst>
        <pc:spChg chg="mod">
          <ac:chgData name="Andrea Lubberdink" userId="6bef7808-9d55-4099-ad47-9fd214d7b37c" providerId="ADAL" clId="{299918AD-4182-43BB-A5CF-9138E5F068E0}" dt="2020-08-04T19:01:10.320" v="14068" actId="27636"/>
          <ac:spMkLst>
            <pc:docMk/>
            <pc:sldMk cId="103883262" sldId="688"/>
            <ac:spMk id="2" creationId="{00000000-0000-0000-0000-000000000000}"/>
          </ac:spMkLst>
        </pc:spChg>
        <pc:spChg chg="del">
          <ac:chgData name="Andrea Lubberdink" userId="6bef7808-9d55-4099-ad47-9fd214d7b37c" providerId="ADAL" clId="{299918AD-4182-43BB-A5CF-9138E5F068E0}" dt="2020-08-04T18:59:06.395" v="14001" actId="478"/>
          <ac:spMkLst>
            <pc:docMk/>
            <pc:sldMk cId="103883262" sldId="688"/>
            <ac:spMk id="3" creationId="{7C696D83-EA51-4938-84F2-7E1254BF93B6}"/>
          </ac:spMkLst>
        </pc:spChg>
        <pc:spChg chg="del">
          <ac:chgData name="Andrea Lubberdink" userId="6bef7808-9d55-4099-ad47-9fd214d7b37c" providerId="ADAL" clId="{299918AD-4182-43BB-A5CF-9138E5F068E0}" dt="2020-08-04T18:58:06.491" v="13912" actId="478"/>
          <ac:spMkLst>
            <pc:docMk/>
            <pc:sldMk cId="103883262" sldId="688"/>
            <ac:spMk id="4" creationId="{84F8D09D-A3D0-401F-874A-71FCB194D47B}"/>
          </ac:spMkLst>
        </pc:spChg>
        <pc:spChg chg="add del mod">
          <ac:chgData name="Andrea Lubberdink" userId="6bef7808-9d55-4099-ad47-9fd214d7b37c" providerId="ADAL" clId="{299918AD-4182-43BB-A5CF-9138E5F068E0}" dt="2020-08-04T18:58:00.323" v="13911" actId="478"/>
          <ac:spMkLst>
            <pc:docMk/>
            <pc:sldMk cId="103883262" sldId="688"/>
            <ac:spMk id="6" creationId="{589C8732-7A26-4C8C-BDA3-2E4596EE6EF2}"/>
          </ac:spMkLst>
        </pc:spChg>
        <pc:spChg chg="add">
          <ac:chgData name="Andrea Lubberdink" userId="6bef7808-9d55-4099-ad47-9fd214d7b37c" providerId="ADAL" clId="{299918AD-4182-43BB-A5CF-9138E5F068E0}" dt="2020-08-04T19:00:49.896" v="14061"/>
          <ac:spMkLst>
            <pc:docMk/>
            <pc:sldMk cId="103883262" sldId="688"/>
            <ac:spMk id="11" creationId="{8B17AED9-D3F9-4123-93E4-4ED6C8967145}"/>
          </ac:spMkLst>
        </pc:spChg>
        <pc:spChg chg="add mod">
          <ac:chgData name="Andrea Lubberdink" userId="6bef7808-9d55-4099-ad47-9fd214d7b37c" providerId="ADAL" clId="{299918AD-4182-43BB-A5CF-9138E5F068E0}" dt="2020-08-04T19:01:17.139" v="14070" actId="120"/>
          <ac:spMkLst>
            <pc:docMk/>
            <pc:sldMk cId="103883262" sldId="688"/>
            <ac:spMk id="12" creationId="{6A929901-81B3-4964-8FAC-518F49278CEB}"/>
          </ac:spMkLst>
        </pc:spChg>
        <pc:picChg chg="del">
          <ac:chgData name="Andrea Lubberdink" userId="6bef7808-9d55-4099-ad47-9fd214d7b37c" providerId="ADAL" clId="{299918AD-4182-43BB-A5CF-9138E5F068E0}" dt="2020-08-04T18:57:57.098" v="13910" actId="478"/>
          <ac:picMkLst>
            <pc:docMk/>
            <pc:sldMk cId="103883262" sldId="688"/>
            <ac:picMk id="5" creationId="{00000000-0000-0000-0000-000000000000}"/>
          </ac:picMkLst>
        </pc:picChg>
        <pc:picChg chg="del">
          <ac:chgData name="Andrea Lubberdink" userId="6bef7808-9d55-4099-ad47-9fd214d7b37c" providerId="ADAL" clId="{299918AD-4182-43BB-A5CF-9138E5F068E0}" dt="2020-08-04T18:57:09.244" v="13903" actId="478"/>
          <ac:picMkLst>
            <pc:docMk/>
            <pc:sldMk cId="103883262" sldId="688"/>
            <ac:picMk id="8" creationId="{097FF3A7-360F-4FF3-ADCB-D86BC9FA1C3D}"/>
          </ac:picMkLst>
        </pc:picChg>
        <pc:picChg chg="add del mod">
          <ac:chgData name="Andrea Lubberdink" userId="6bef7808-9d55-4099-ad47-9fd214d7b37c" providerId="ADAL" clId="{299918AD-4182-43BB-A5CF-9138E5F068E0}" dt="2020-08-04T18:59:38.511" v="14005" actId="478"/>
          <ac:picMkLst>
            <pc:docMk/>
            <pc:sldMk cId="103883262" sldId="688"/>
            <ac:picMk id="9" creationId="{656BA09E-81C4-4765-9A7D-76A52FFE7239}"/>
          </ac:picMkLst>
        </pc:picChg>
        <pc:picChg chg="add mod">
          <ac:chgData name="Andrea Lubberdink" userId="6bef7808-9d55-4099-ad47-9fd214d7b37c" providerId="ADAL" clId="{299918AD-4182-43BB-A5CF-9138E5F068E0}" dt="2020-08-04T19:01:24.038" v="14071" actId="1076"/>
          <ac:picMkLst>
            <pc:docMk/>
            <pc:sldMk cId="103883262" sldId="688"/>
            <ac:picMk id="10" creationId="{74804A27-E1E6-4475-BFDB-2ADF214A03D3}"/>
          </ac:picMkLst>
        </pc:picChg>
        <pc:picChg chg="add">
          <ac:chgData name="Andrea Lubberdink" userId="6bef7808-9d55-4099-ad47-9fd214d7b37c" providerId="ADAL" clId="{299918AD-4182-43BB-A5CF-9138E5F068E0}" dt="2020-08-04T19:01:29.596" v="14072"/>
          <ac:picMkLst>
            <pc:docMk/>
            <pc:sldMk cId="103883262" sldId="688"/>
            <ac:picMk id="13" creationId="{FE6D1089-E393-4A0B-B1F3-C29CEEC13F8D}"/>
          </ac:picMkLst>
        </pc:picChg>
      </pc:sldChg>
      <pc:sldChg chg="modSp add">
        <pc:chgData name="Andrea Lubberdink" userId="6bef7808-9d55-4099-ad47-9fd214d7b37c" providerId="ADAL" clId="{299918AD-4182-43BB-A5CF-9138E5F068E0}" dt="2020-08-05T06:42:59.370" v="15297" actId="122"/>
        <pc:sldMkLst>
          <pc:docMk/>
          <pc:sldMk cId="3972624255" sldId="689"/>
        </pc:sldMkLst>
        <pc:spChg chg="mod">
          <ac:chgData name="Andrea Lubberdink" userId="6bef7808-9d55-4099-ad47-9fd214d7b37c" providerId="ADAL" clId="{299918AD-4182-43BB-A5CF-9138E5F068E0}" dt="2020-08-05T06:42:59.370" v="15297" actId="122"/>
          <ac:spMkLst>
            <pc:docMk/>
            <pc:sldMk cId="3972624255" sldId="689"/>
            <ac:spMk id="3" creationId="{3E7C336D-8E9E-4EDC-B3CF-35B6BC25C7EE}"/>
          </ac:spMkLst>
        </pc:spChg>
      </pc:sldChg>
      <pc:sldChg chg="add">
        <pc:chgData name="Andrea Lubberdink" userId="6bef7808-9d55-4099-ad47-9fd214d7b37c" providerId="ADAL" clId="{299918AD-4182-43BB-A5CF-9138E5F068E0}" dt="2020-08-05T06:45:22.601" v="15300"/>
        <pc:sldMkLst>
          <pc:docMk/>
          <pc:sldMk cId="3944333662" sldId="690"/>
        </pc:sldMkLst>
      </pc:sldChg>
      <pc:sldChg chg="modSp add del">
        <pc:chgData name="Andrea Lubberdink" userId="6bef7808-9d55-4099-ad47-9fd214d7b37c" providerId="ADAL" clId="{299918AD-4182-43BB-A5CF-9138E5F068E0}" dt="2020-08-05T06:43:38.645" v="15298" actId="2696"/>
        <pc:sldMkLst>
          <pc:docMk/>
          <pc:sldMk cId="3972813675" sldId="690"/>
        </pc:sldMkLst>
        <pc:spChg chg="mod">
          <ac:chgData name="Andrea Lubberdink" userId="6bef7808-9d55-4099-ad47-9fd214d7b37c" providerId="ADAL" clId="{299918AD-4182-43BB-A5CF-9138E5F068E0}" dt="2020-08-05T06:28:44.108" v="14682" actId="1076"/>
          <ac:spMkLst>
            <pc:docMk/>
            <pc:sldMk cId="3972813675" sldId="690"/>
            <ac:spMk id="3" creationId="{3E7C336D-8E9E-4EDC-B3CF-35B6BC25C7EE}"/>
          </ac:spMkLst>
        </pc:spChg>
        <pc:picChg chg="mod">
          <ac:chgData name="Andrea Lubberdink" userId="6bef7808-9d55-4099-ad47-9fd214d7b37c" providerId="ADAL" clId="{299918AD-4182-43BB-A5CF-9138E5F068E0}" dt="2020-08-05T06:26:20.146" v="14625" actId="14100"/>
          <ac:picMkLst>
            <pc:docMk/>
            <pc:sldMk cId="3972813675" sldId="690"/>
            <ac:picMk id="1026" creationId="{00000000-0000-0000-0000-000000000000}"/>
          </ac:picMkLst>
        </pc:picChg>
      </pc:sldChg>
      <pc:sldChg chg="modSp add">
        <pc:chgData name="Andrea Lubberdink" userId="6bef7808-9d55-4099-ad47-9fd214d7b37c" providerId="ADAL" clId="{299918AD-4182-43BB-A5CF-9138E5F068E0}" dt="2020-08-05T06:45:40.607" v="15305" actId="14100"/>
        <pc:sldMkLst>
          <pc:docMk/>
          <pc:sldMk cId="780648867" sldId="691"/>
        </pc:sldMkLst>
        <pc:spChg chg="mod">
          <ac:chgData name="Andrea Lubberdink" userId="6bef7808-9d55-4099-ad47-9fd214d7b37c" providerId="ADAL" clId="{299918AD-4182-43BB-A5CF-9138E5F068E0}" dt="2020-08-05T06:45:40.607" v="15305" actId="14100"/>
          <ac:spMkLst>
            <pc:docMk/>
            <pc:sldMk cId="780648867" sldId="691"/>
            <ac:spMk id="2" creationId="{9DB59978-506D-4BA0-9550-5963506EB98E}"/>
          </ac:spMkLst>
        </pc:spChg>
      </pc:sldChg>
      <pc:sldChg chg="modSp add">
        <pc:chgData name="Andrea Lubberdink" userId="6bef7808-9d55-4099-ad47-9fd214d7b37c" providerId="ADAL" clId="{299918AD-4182-43BB-A5CF-9138E5F068E0}" dt="2020-08-05T06:47:30.094" v="15308" actId="14100"/>
        <pc:sldMkLst>
          <pc:docMk/>
          <pc:sldMk cId="3444502774" sldId="692"/>
        </pc:sldMkLst>
        <pc:spChg chg="mod">
          <ac:chgData name="Andrea Lubberdink" userId="6bef7808-9d55-4099-ad47-9fd214d7b37c" providerId="ADAL" clId="{299918AD-4182-43BB-A5CF-9138E5F068E0}" dt="2020-08-05T06:47:30.094" v="15308" actId="14100"/>
          <ac:spMkLst>
            <pc:docMk/>
            <pc:sldMk cId="3444502774" sldId="692"/>
            <ac:spMk id="2" creationId="{9DB59978-506D-4BA0-9550-5963506EB98E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5T07:07:59.607" v="15797" actId="14100"/>
        <pc:sldMkLst>
          <pc:docMk/>
          <pc:sldMk cId="2473362755" sldId="693"/>
        </pc:sldMkLst>
        <pc:spChg chg="add mod">
          <ac:chgData name="Andrea Lubberdink" userId="6bef7808-9d55-4099-ad47-9fd214d7b37c" providerId="ADAL" clId="{299918AD-4182-43BB-A5CF-9138E5F068E0}" dt="2020-08-05T07:07:05.288" v="15787" actId="20577"/>
          <ac:spMkLst>
            <pc:docMk/>
            <pc:sldMk cId="2473362755" sldId="693"/>
            <ac:spMk id="2" creationId="{3F377A8A-F465-4F22-9839-B6D736E86AE2}"/>
          </ac:spMkLst>
        </pc:spChg>
        <pc:spChg chg="mod">
          <ac:chgData name="Andrea Lubberdink" userId="6bef7808-9d55-4099-ad47-9fd214d7b37c" providerId="ADAL" clId="{299918AD-4182-43BB-A5CF-9138E5F068E0}" dt="2020-08-05T06:52:37.804" v="15443" actId="20577"/>
          <ac:spMkLst>
            <pc:docMk/>
            <pc:sldMk cId="2473362755" sldId="693"/>
            <ac:spMk id="3" creationId="{C86B1714-3939-49F9-9F0E-0718B45A6D52}"/>
          </ac:spMkLst>
        </pc:spChg>
        <pc:spChg chg="add mod">
          <ac:chgData name="Andrea Lubberdink" userId="6bef7808-9d55-4099-ad47-9fd214d7b37c" providerId="ADAL" clId="{299918AD-4182-43BB-A5CF-9138E5F068E0}" dt="2020-08-05T06:53:45.972" v="15446"/>
          <ac:spMkLst>
            <pc:docMk/>
            <pc:sldMk cId="2473362755" sldId="693"/>
            <ac:spMk id="7" creationId="{DA2A9C3E-1C0B-434D-BC9F-4BEAAF8836CA}"/>
          </ac:spMkLst>
        </pc:spChg>
        <pc:spChg chg="add mod">
          <ac:chgData name="Andrea Lubberdink" userId="6bef7808-9d55-4099-ad47-9fd214d7b37c" providerId="ADAL" clId="{299918AD-4182-43BB-A5CF-9138E5F068E0}" dt="2020-08-05T07:07:42.591" v="15793" actId="208"/>
          <ac:spMkLst>
            <pc:docMk/>
            <pc:sldMk cId="2473362755" sldId="693"/>
            <ac:spMk id="9" creationId="{FC956D42-05C8-46C5-B88F-3F7FA99BAAC8}"/>
          </ac:spMkLst>
        </pc:spChg>
        <pc:spChg chg="add mod">
          <ac:chgData name="Andrea Lubberdink" userId="6bef7808-9d55-4099-ad47-9fd214d7b37c" providerId="ADAL" clId="{299918AD-4182-43BB-A5CF-9138E5F068E0}" dt="2020-08-05T07:07:59.607" v="15797" actId="14100"/>
          <ac:spMkLst>
            <pc:docMk/>
            <pc:sldMk cId="2473362755" sldId="693"/>
            <ac:spMk id="10" creationId="{3F14A288-6CBD-4F3A-ACFD-79CE0ABA7C1A}"/>
          </ac:spMkLst>
        </pc:spChg>
        <pc:picChg chg="del">
          <ac:chgData name="Andrea Lubberdink" userId="6bef7808-9d55-4099-ad47-9fd214d7b37c" providerId="ADAL" clId="{299918AD-4182-43BB-A5CF-9138E5F068E0}" dt="2020-08-05T06:50:44.080" v="15414" actId="478"/>
          <ac:picMkLst>
            <pc:docMk/>
            <pc:sldMk cId="2473362755" sldId="693"/>
            <ac:picMk id="5" creationId="{8634F1F9-BDC4-41C7-8984-A42DD29DC267}"/>
          </ac:picMkLst>
        </pc:picChg>
        <pc:picChg chg="add mod">
          <ac:chgData name="Andrea Lubberdink" userId="6bef7808-9d55-4099-ad47-9fd214d7b37c" providerId="ADAL" clId="{299918AD-4182-43BB-A5CF-9138E5F068E0}" dt="2020-08-05T06:53:49.704" v="15447" actId="14100"/>
          <ac:picMkLst>
            <pc:docMk/>
            <pc:sldMk cId="2473362755" sldId="693"/>
            <ac:picMk id="6" creationId="{559999C7-D5D7-4C89-94D9-F16D730E9DAC}"/>
          </ac:picMkLst>
        </pc:picChg>
        <pc:picChg chg="add mod">
          <ac:chgData name="Andrea Lubberdink" userId="6bef7808-9d55-4099-ad47-9fd214d7b37c" providerId="ADAL" clId="{299918AD-4182-43BB-A5CF-9138E5F068E0}" dt="2020-08-05T06:55:21.989" v="15455" actId="1076"/>
          <ac:picMkLst>
            <pc:docMk/>
            <pc:sldMk cId="2473362755" sldId="693"/>
            <ac:picMk id="8" creationId="{F295AD9A-9059-4C60-B98D-2A33CF02E2D2}"/>
          </ac:picMkLst>
        </pc:picChg>
      </pc:sldChg>
      <pc:sldChg chg="add">
        <pc:chgData name="Andrea Lubberdink" userId="6bef7808-9d55-4099-ad47-9fd214d7b37c" providerId="ADAL" clId="{299918AD-4182-43BB-A5CF-9138E5F068E0}" dt="2020-08-05T06:52:14.012" v="15435"/>
        <pc:sldMkLst>
          <pc:docMk/>
          <pc:sldMk cId="550998422" sldId="694"/>
        </pc:sldMkLst>
      </pc:sldChg>
      <pc:sldChg chg="delSp modSp add">
        <pc:chgData name="Andrea Lubberdink" userId="6bef7808-9d55-4099-ad47-9fd214d7b37c" providerId="ADAL" clId="{299918AD-4182-43BB-A5CF-9138E5F068E0}" dt="2020-08-05T07:08:29.410" v="15800" actId="478"/>
        <pc:sldMkLst>
          <pc:docMk/>
          <pc:sldMk cId="813280593" sldId="695"/>
        </pc:sldMkLst>
        <pc:spChg chg="del mod">
          <ac:chgData name="Andrea Lubberdink" userId="6bef7808-9d55-4099-ad47-9fd214d7b37c" providerId="ADAL" clId="{299918AD-4182-43BB-A5CF-9138E5F068E0}" dt="2020-08-05T07:08:29.410" v="15800" actId="478"/>
          <ac:spMkLst>
            <pc:docMk/>
            <pc:sldMk cId="813280593" sldId="695"/>
            <ac:spMk id="9" creationId="{FC956D42-05C8-46C5-B88F-3F7FA99BAAC8}"/>
          </ac:spMkLst>
        </pc:spChg>
      </pc:sldChg>
      <pc:sldChg chg="modSp add">
        <pc:chgData name="Andrea Lubberdink" userId="6bef7808-9d55-4099-ad47-9fd214d7b37c" providerId="ADAL" clId="{299918AD-4182-43BB-A5CF-9138E5F068E0}" dt="2020-08-05T07:08:44.342" v="15805" actId="14100"/>
        <pc:sldMkLst>
          <pc:docMk/>
          <pc:sldMk cId="1266585431" sldId="696"/>
        </pc:sldMkLst>
        <pc:spChg chg="mod">
          <ac:chgData name="Andrea Lubberdink" userId="6bef7808-9d55-4099-ad47-9fd214d7b37c" providerId="ADAL" clId="{299918AD-4182-43BB-A5CF-9138E5F068E0}" dt="2020-08-05T07:08:44.342" v="15805" actId="14100"/>
          <ac:spMkLst>
            <pc:docMk/>
            <pc:sldMk cId="1266585431" sldId="696"/>
            <ac:spMk id="10" creationId="{3F14A288-6CBD-4F3A-ACFD-79CE0ABA7C1A}"/>
          </ac:spMkLst>
        </pc:spChg>
      </pc:sldChg>
      <pc:sldChg chg="delSp modSp add">
        <pc:chgData name="Andrea Lubberdink" userId="6bef7808-9d55-4099-ad47-9fd214d7b37c" providerId="ADAL" clId="{299918AD-4182-43BB-A5CF-9138E5F068E0}" dt="2020-08-05T07:08:51.499" v="15808" actId="478"/>
        <pc:sldMkLst>
          <pc:docMk/>
          <pc:sldMk cId="2542756407" sldId="697"/>
        </pc:sldMkLst>
        <pc:spChg chg="del mod">
          <ac:chgData name="Andrea Lubberdink" userId="6bef7808-9d55-4099-ad47-9fd214d7b37c" providerId="ADAL" clId="{299918AD-4182-43BB-A5CF-9138E5F068E0}" dt="2020-08-05T07:08:51.499" v="15808" actId="478"/>
          <ac:spMkLst>
            <pc:docMk/>
            <pc:sldMk cId="2542756407" sldId="697"/>
            <ac:spMk id="10" creationId="{3F14A288-6CBD-4F3A-ACFD-79CE0ABA7C1A}"/>
          </ac:spMkLst>
        </pc:spChg>
      </pc:sldChg>
      <pc:sldChg chg="modSp add">
        <pc:chgData name="Andrea Lubberdink" userId="6bef7808-9d55-4099-ad47-9fd214d7b37c" providerId="ADAL" clId="{299918AD-4182-43BB-A5CF-9138E5F068E0}" dt="2020-08-05T08:30:27.055" v="16802" actId="1076"/>
        <pc:sldMkLst>
          <pc:docMk/>
          <pc:sldMk cId="4093712788" sldId="698"/>
        </pc:sldMkLst>
        <pc:spChg chg="mod">
          <ac:chgData name="Andrea Lubberdink" userId="6bef7808-9d55-4099-ad47-9fd214d7b37c" providerId="ADAL" clId="{299918AD-4182-43BB-A5CF-9138E5F068E0}" dt="2020-08-05T08:30:27.055" v="16802" actId="1076"/>
          <ac:spMkLst>
            <pc:docMk/>
            <pc:sldMk cId="4093712788" sldId="698"/>
            <ac:spMk id="2" creationId="{F50CB35C-FC10-4955-9E6A-02291B2D19AB}"/>
          </ac:spMkLst>
        </pc:spChg>
      </pc:sldChg>
      <pc:sldChg chg="modSp add del">
        <pc:chgData name="Andrea Lubberdink" userId="6bef7808-9d55-4099-ad47-9fd214d7b37c" providerId="ADAL" clId="{299918AD-4182-43BB-A5CF-9138E5F068E0}" dt="2020-08-05T08:49:52.683" v="18391" actId="2696"/>
        <pc:sldMkLst>
          <pc:docMk/>
          <pc:sldMk cId="2976494801" sldId="699"/>
        </pc:sldMkLst>
        <pc:spChg chg="mod">
          <ac:chgData name="Andrea Lubberdink" userId="6bef7808-9d55-4099-ad47-9fd214d7b37c" providerId="ADAL" clId="{299918AD-4182-43BB-A5CF-9138E5F068E0}" dt="2020-08-05T08:41:01.819" v="17859" actId="14100"/>
          <ac:spMkLst>
            <pc:docMk/>
            <pc:sldMk cId="2976494801" sldId="699"/>
            <ac:spMk id="2" creationId="{350AE265-8650-4EE1-B929-33C8C456AC54}"/>
          </ac:spMkLst>
        </pc:spChg>
      </pc:sldChg>
      <pc:sldChg chg="addSp delSp modSp add del">
        <pc:chgData name="Andrea Lubberdink" userId="6bef7808-9d55-4099-ad47-9fd214d7b37c" providerId="ADAL" clId="{299918AD-4182-43BB-A5CF-9138E5F068E0}" dt="2020-08-05T09:19:54.217" v="18603" actId="2696"/>
        <pc:sldMkLst>
          <pc:docMk/>
          <pc:sldMk cId="437805805" sldId="700"/>
        </pc:sldMkLst>
        <pc:spChg chg="del">
          <ac:chgData name="Andrea Lubberdink" userId="6bef7808-9d55-4099-ad47-9fd214d7b37c" providerId="ADAL" clId="{299918AD-4182-43BB-A5CF-9138E5F068E0}" dt="2020-08-05T08:41:05.291" v="17861" actId="478"/>
          <ac:spMkLst>
            <pc:docMk/>
            <pc:sldMk cId="437805805" sldId="700"/>
            <ac:spMk id="2" creationId="{350AE265-8650-4EE1-B929-33C8C456AC54}"/>
          </ac:spMkLst>
        </pc:spChg>
        <pc:spChg chg="mod">
          <ac:chgData name="Andrea Lubberdink" userId="6bef7808-9d55-4099-ad47-9fd214d7b37c" providerId="ADAL" clId="{299918AD-4182-43BB-A5CF-9138E5F068E0}" dt="2020-08-05T08:49:11.830" v="18389" actId="20577"/>
          <ac:spMkLst>
            <pc:docMk/>
            <pc:sldMk cId="437805805" sldId="700"/>
            <ac:spMk id="3" creationId="{9D7FC6DC-343D-486A-8C68-566C1769B4DC}"/>
          </ac:spMkLst>
        </pc:spChg>
        <pc:spChg chg="add del mod">
          <ac:chgData name="Andrea Lubberdink" userId="6bef7808-9d55-4099-ad47-9fd214d7b37c" providerId="ADAL" clId="{299918AD-4182-43BB-A5CF-9138E5F068E0}" dt="2020-08-05T08:50:06.038" v="18393" actId="767"/>
          <ac:spMkLst>
            <pc:docMk/>
            <pc:sldMk cId="437805805" sldId="700"/>
            <ac:spMk id="5" creationId="{8FEADBA5-B09D-4D7F-B1EA-F8295C46B282}"/>
          </ac:spMkLst>
        </pc:spChg>
        <pc:spChg chg="add mod">
          <ac:chgData name="Andrea Lubberdink" userId="6bef7808-9d55-4099-ad47-9fd214d7b37c" providerId="ADAL" clId="{299918AD-4182-43BB-A5CF-9138E5F068E0}" dt="2020-08-05T08:50:14.412" v="18397" actId="1035"/>
          <ac:spMkLst>
            <pc:docMk/>
            <pc:sldMk cId="437805805" sldId="700"/>
            <ac:spMk id="6" creationId="{BF145337-6288-46CA-B6E0-B15BB69B4CEE}"/>
          </ac:spMkLst>
        </pc:spChg>
      </pc:sldChg>
      <pc:sldChg chg="addSp modSp add del">
        <pc:chgData name="Andrea Lubberdink" userId="6bef7808-9d55-4099-ad47-9fd214d7b37c" providerId="ADAL" clId="{299918AD-4182-43BB-A5CF-9138E5F068E0}" dt="2020-08-05T09:19:53.196" v="18602" actId="2696"/>
        <pc:sldMkLst>
          <pc:docMk/>
          <pc:sldMk cId="1567679751" sldId="701"/>
        </pc:sldMkLst>
        <pc:spChg chg="add mod">
          <ac:chgData name="Andrea Lubberdink" userId="6bef7808-9d55-4099-ad47-9fd214d7b37c" providerId="ADAL" clId="{299918AD-4182-43BB-A5CF-9138E5F068E0}" dt="2020-08-05T08:50:27.026" v="18402" actId="208"/>
          <ac:spMkLst>
            <pc:docMk/>
            <pc:sldMk cId="1567679751" sldId="701"/>
            <ac:spMk id="2" creationId="{AF8A6E4D-F3E8-4C1B-A1C4-685A903D82DF}"/>
          </ac:spMkLst>
        </pc:spChg>
        <pc:spChg chg="mod">
          <ac:chgData name="Andrea Lubberdink" userId="6bef7808-9d55-4099-ad47-9fd214d7b37c" providerId="ADAL" clId="{299918AD-4182-43BB-A5CF-9138E5F068E0}" dt="2020-08-05T08:50:20.869" v="18399" actId="14100"/>
          <ac:spMkLst>
            <pc:docMk/>
            <pc:sldMk cId="1567679751" sldId="701"/>
            <ac:spMk id="6" creationId="{BF145337-6288-46CA-B6E0-B15BB69B4CEE}"/>
          </ac:spMkLst>
        </pc:spChg>
      </pc:sldChg>
      <pc:sldChg chg="delSp add del">
        <pc:chgData name="Andrea Lubberdink" userId="6bef7808-9d55-4099-ad47-9fd214d7b37c" providerId="ADAL" clId="{299918AD-4182-43BB-A5CF-9138E5F068E0}" dt="2020-08-05T09:19:52.154" v="18601" actId="2696"/>
        <pc:sldMkLst>
          <pc:docMk/>
          <pc:sldMk cId="3307849659" sldId="702"/>
        </pc:sldMkLst>
        <pc:spChg chg="del">
          <ac:chgData name="Andrea Lubberdink" userId="6bef7808-9d55-4099-ad47-9fd214d7b37c" providerId="ADAL" clId="{299918AD-4182-43BB-A5CF-9138E5F068E0}" dt="2020-08-05T08:50:31.363" v="18404" actId="478"/>
          <ac:spMkLst>
            <pc:docMk/>
            <pc:sldMk cId="3307849659" sldId="702"/>
            <ac:spMk id="2" creationId="{AF8A6E4D-F3E8-4C1B-A1C4-685A903D82DF}"/>
          </ac:spMkLst>
        </pc:spChg>
      </pc:sldChg>
      <pc:sldChg chg="addSp delSp modSp add del">
        <pc:chgData name="Andrea Lubberdink" userId="6bef7808-9d55-4099-ad47-9fd214d7b37c" providerId="ADAL" clId="{299918AD-4182-43BB-A5CF-9138E5F068E0}" dt="2020-08-05T09:19:51.049" v="18600" actId="2696"/>
        <pc:sldMkLst>
          <pc:docMk/>
          <pc:sldMk cId="3410228948" sldId="703"/>
        </pc:sldMkLst>
        <pc:spChg chg="mod">
          <ac:chgData name="Andrea Lubberdink" userId="6bef7808-9d55-4099-ad47-9fd214d7b37c" providerId="ADAL" clId="{299918AD-4182-43BB-A5CF-9138E5F068E0}" dt="2020-08-05T08:51:09.627" v="18411" actId="113"/>
          <ac:spMkLst>
            <pc:docMk/>
            <pc:sldMk cId="3410228948" sldId="703"/>
            <ac:spMk id="3" creationId="{9D7FC6DC-343D-486A-8C68-566C1769B4DC}"/>
          </ac:spMkLst>
        </pc:spChg>
        <pc:spChg chg="add del mod">
          <ac:chgData name="Andrea Lubberdink" userId="6bef7808-9d55-4099-ad47-9fd214d7b37c" providerId="ADAL" clId="{299918AD-4182-43BB-A5CF-9138E5F068E0}" dt="2020-08-05T08:51:17.118" v="18413" actId="14100"/>
          <ac:spMkLst>
            <pc:docMk/>
            <pc:sldMk cId="3410228948" sldId="703"/>
            <ac:spMk id="6" creationId="{BF145337-6288-46CA-B6E0-B15BB69B4CEE}"/>
          </ac:spMkLst>
        </pc:spChg>
      </pc:sldChg>
      <pc:sldChg chg="modSp add del">
        <pc:chgData name="Andrea Lubberdink" userId="6bef7808-9d55-4099-ad47-9fd214d7b37c" providerId="ADAL" clId="{299918AD-4182-43BB-A5CF-9138E5F068E0}" dt="2020-08-05T09:19:49.913" v="18599" actId="2696"/>
        <pc:sldMkLst>
          <pc:docMk/>
          <pc:sldMk cId="2330257329" sldId="704"/>
        </pc:sldMkLst>
        <pc:spChg chg="mod">
          <ac:chgData name="Andrea Lubberdink" userId="6bef7808-9d55-4099-ad47-9fd214d7b37c" providerId="ADAL" clId="{299918AD-4182-43BB-A5CF-9138E5F068E0}" dt="2020-08-05T08:51:22.504" v="18415" actId="14100"/>
          <ac:spMkLst>
            <pc:docMk/>
            <pc:sldMk cId="2330257329" sldId="704"/>
            <ac:spMk id="6" creationId="{BF145337-6288-46CA-B6E0-B15BB69B4CEE}"/>
          </ac:spMkLst>
        </pc:spChg>
      </pc:sldChg>
      <pc:sldChg chg="modSp add del">
        <pc:chgData name="Andrea Lubberdink" userId="6bef7808-9d55-4099-ad47-9fd214d7b37c" providerId="ADAL" clId="{299918AD-4182-43BB-A5CF-9138E5F068E0}" dt="2020-08-05T09:19:48.795" v="18598" actId="2696"/>
        <pc:sldMkLst>
          <pc:docMk/>
          <pc:sldMk cId="3279134883" sldId="705"/>
        </pc:sldMkLst>
        <pc:spChg chg="mod">
          <ac:chgData name="Andrea Lubberdink" userId="6bef7808-9d55-4099-ad47-9fd214d7b37c" providerId="ADAL" clId="{299918AD-4182-43BB-A5CF-9138E5F068E0}" dt="2020-08-05T08:51:26.668" v="18417" actId="14100"/>
          <ac:spMkLst>
            <pc:docMk/>
            <pc:sldMk cId="3279134883" sldId="705"/>
            <ac:spMk id="6" creationId="{BF145337-6288-46CA-B6E0-B15BB69B4CEE}"/>
          </ac:spMkLst>
        </pc:spChg>
      </pc:sldChg>
      <pc:sldChg chg="addSp delSp modSp add del">
        <pc:chgData name="Andrea Lubberdink" userId="6bef7808-9d55-4099-ad47-9fd214d7b37c" providerId="ADAL" clId="{299918AD-4182-43BB-A5CF-9138E5F068E0}" dt="2020-08-05T09:22:51.914" v="18630" actId="2696"/>
        <pc:sldMkLst>
          <pc:docMk/>
          <pc:sldMk cId="2223083497" sldId="706"/>
        </pc:sldMkLst>
        <pc:spChg chg="add del mod">
          <ac:chgData name="Andrea Lubberdink" userId="6bef7808-9d55-4099-ad47-9fd214d7b37c" providerId="ADAL" clId="{299918AD-4182-43BB-A5CF-9138E5F068E0}" dt="2020-08-05T08:58:23.099" v="18481" actId="478"/>
          <ac:spMkLst>
            <pc:docMk/>
            <pc:sldMk cId="2223083497" sldId="706"/>
            <ac:spMk id="2" creationId="{7C615486-CA5E-4C6F-BC7E-23543AE67026}"/>
          </ac:spMkLst>
        </pc:spChg>
        <pc:spChg chg="mod">
          <ac:chgData name="Andrea Lubberdink" userId="6bef7808-9d55-4099-ad47-9fd214d7b37c" providerId="ADAL" clId="{299918AD-4182-43BB-A5CF-9138E5F068E0}" dt="2020-08-05T09:20:12.386" v="18607" actId="20577"/>
          <ac:spMkLst>
            <pc:docMk/>
            <pc:sldMk cId="2223083497" sldId="706"/>
            <ac:spMk id="3" creationId="{9D7FC6DC-343D-486A-8C68-566C1769B4DC}"/>
          </ac:spMkLst>
        </pc:spChg>
        <pc:spChg chg="del">
          <ac:chgData name="Andrea Lubberdink" userId="6bef7808-9d55-4099-ad47-9fd214d7b37c" providerId="ADAL" clId="{299918AD-4182-43BB-A5CF-9138E5F068E0}" dt="2020-08-05T08:58:03.224" v="18472" actId="478"/>
          <ac:spMkLst>
            <pc:docMk/>
            <pc:sldMk cId="2223083497" sldId="706"/>
            <ac:spMk id="4" creationId="{1F58B1BE-5DE7-4145-ABC3-79DCE06E6850}"/>
          </ac:spMkLst>
        </pc:spChg>
        <pc:spChg chg="del mod">
          <ac:chgData name="Andrea Lubberdink" userId="6bef7808-9d55-4099-ad47-9fd214d7b37c" providerId="ADAL" clId="{299918AD-4182-43BB-A5CF-9138E5F068E0}" dt="2020-08-05T08:51:32.588" v="18421" actId="478"/>
          <ac:spMkLst>
            <pc:docMk/>
            <pc:sldMk cId="2223083497" sldId="706"/>
            <ac:spMk id="6" creationId="{BF145337-6288-46CA-B6E0-B15BB69B4CEE}"/>
          </ac:spMkLst>
        </pc:spChg>
        <pc:spChg chg="add mod">
          <ac:chgData name="Andrea Lubberdink" userId="6bef7808-9d55-4099-ad47-9fd214d7b37c" providerId="ADAL" clId="{299918AD-4182-43BB-A5CF-9138E5F068E0}" dt="2020-08-05T09:20:39.912" v="18614" actId="208"/>
          <ac:spMkLst>
            <pc:docMk/>
            <pc:sldMk cId="2223083497" sldId="706"/>
            <ac:spMk id="11" creationId="{A53B8710-49AA-400F-B739-ABA4619635B2}"/>
          </ac:spMkLst>
        </pc:spChg>
        <pc:picChg chg="add del mod">
          <ac:chgData name="Andrea Lubberdink" userId="6bef7808-9d55-4099-ad47-9fd214d7b37c" providerId="ADAL" clId="{299918AD-4182-43BB-A5CF-9138E5F068E0}" dt="2020-08-05T08:55:36.768" v="18447"/>
          <ac:picMkLst>
            <pc:docMk/>
            <pc:sldMk cId="2223083497" sldId="706"/>
            <ac:picMk id="5" creationId="{416125DE-A5AF-403A-A111-0844BE3A91E1}"/>
          </ac:picMkLst>
        </pc:picChg>
        <pc:picChg chg="add del mod">
          <ac:chgData name="Andrea Lubberdink" userId="6bef7808-9d55-4099-ad47-9fd214d7b37c" providerId="ADAL" clId="{299918AD-4182-43BB-A5CF-9138E5F068E0}" dt="2020-08-05T08:57:50.784" v="18471" actId="478"/>
          <ac:picMkLst>
            <pc:docMk/>
            <pc:sldMk cId="2223083497" sldId="706"/>
            <ac:picMk id="7" creationId="{90766862-B42D-45F9-9E0B-D893B8FF8E2D}"/>
          </ac:picMkLst>
        </pc:picChg>
        <pc:picChg chg="add del">
          <ac:chgData name="Andrea Lubberdink" userId="6bef7808-9d55-4099-ad47-9fd214d7b37c" providerId="ADAL" clId="{299918AD-4182-43BB-A5CF-9138E5F068E0}" dt="2020-08-05T08:57:27.031" v="18467"/>
          <ac:picMkLst>
            <pc:docMk/>
            <pc:sldMk cId="2223083497" sldId="706"/>
            <ac:picMk id="8" creationId="{B1350A1D-A7F5-469E-9A09-83C582EB7B79}"/>
          </ac:picMkLst>
        </pc:picChg>
        <pc:picChg chg="add mod">
          <ac:chgData name="Andrea Lubberdink" userId="6bef7808-9d55-4099-ad47-9fd214d7b37c" providerId="ADAL" clId="{299918AD-4182-43BB-A5CF-9138E5F068E0}" dt="2020-08-05T08:57:48.893" v="18470" actId="1076"/>
          <ac:picMkLst>
            <pc:docMk/>
            <pc:sldMk cId="2223083497" sldId="706"/>
            <ac:picMk id="9" creationId="{53A558AF-D43C-43B2-A8E7-3715839D972C}"/>
          </ac:picMkLst>
        </pc:picChg>
        <pc:picChg chg="add del">
          <ac:chgData name="Andrea Lubberdink" userId="6bef7808-9d55-4099-ad47-9fd214d7b37c" providerId="ADAL" clId="{299918AD-4182-43BB-A5CF-9138E5F068E0}" dt="2020-08-05T09:20:34.982" v="18612" actId="478"/>
          <ac:picMkLst>
            <pc:docMk/>
            <pc:sldMk cId="2223083497" sldId="706"/>
            <ac:picMk id="10" creationId="{7432F4C5-63D3-49AC-BC66-E2C2C57F14D6}"/>
          </ac:picMkLst>
        </pc:picChg>
        <pc:picChg chg="add mod">
          <ac:chgData name="Andrea Lubberdink" userId="6bef7808-9d55-4099-ad47-9fd214d7b37c" providerId="ADAL" clId="{299918AD-4182-43BB-A5CF-9138E5F068E0}" dt="2020-08-05T09:20:56.362" v="18619" actId="14100"/>
          <ac:picMkLst>
            <pc:docMk/>
            <pc:sldMk cId="2223083497" sldId="706"/>
            <ac:picMk id="12" creationId="{4E2DF590-1B59-40BF-9DDF-F364665372AE}"/>
          </ac:picMkLst>
        </pc:picChg>
      </pc:sldChg>
      <pc:sldChg chg="addSp modSp add">
        <pc:chgData name="Andrea Lubberdink" userId="6bef7808-9d55-4099-ad47-9fd214d7b37c" providerId="ADAL" clId="{299918AD-4182-43BB-A5CF-9138E5F068E0}" dt="2020-08-05T09:26:31.006" v="18745" actId="20577"/>
        <pc:sldMkLst>
          <pc:docMk/>
          <pc:sldMk cId="2645115171" sldId="707"/>
        </pc:sldMkLst>
        <pc:spChg chg="mod">
          <ac:chgData name="Andrea Lubberdink" userId="6bef7808-9d55-4099-ad47-9fd214d7b37c" providerId="ADAL" clId="{299918AD-4182-43BB-A5CF-9138E5F068E0}" dt="2020-08-05T09:26:31.006" v="18745" actId="20577"/>
          <ac:spMkLst>
            <pc:docMk/>
            <pc:sldMk cId="2645115171" sldId="707"/>
            <ac:spMk id="3" creationId="{9D7FC6DC-343D-486A-8C68-566C1769B4DC}"/>
          </ac:spMkLst>
        </pc:spChg>
        <pc:spChg chg="add">
          <ac:chgData name="Andrea Lubberdink" userId="6bef7808-9d55-4099-ad47-9fd214d7b37c" providerId="ADAL" clId="{299918AD-4182-43BB-A5CF-9138E5F068E0}" dt="2020-08-05T09:24:40.326" v="18655"/>
          <ac:spMkLst>
            <pc:docMk/>
            <pc:sldMk cId="2645115171" sldId="707"/>
            <ac:spMk id="5" creationId="{BF50F312-EC52-4790-A5D7-B5BC6AE28A33}"/>
          </ac:spMkLst>
        </pc:spChg>
      </pc:sldChg>
      <pc:sldChg chg="addSp delSp modSp add del">
        <pc:chgData name="Andrea Lubberdink" userId="6bef7808-9d55-4099-ad47-9fd214d7b37c" providerId="ADAL" clId="{299918AD-4182-43BB-A5CF-9138E5F068E0}" dt="2020-08-05T09:19:45.738" v="18597" actId="2696"/>
        <pc:sldMkLst>
          <pc:docMk/>
          <pc:sldMk cId="3442725057" sldId="707"/>
        </pc:sldMkLst>
        <pc:spChg chg="del">
          <ac:chgData name="Andrea Lubberdink" userId="6bef7808-9d55-4099-ad47-9fd214d7b37c" providerId="ADAL" clId="{299918AD-4182-43BB-A5CF-9138E5F068E0}" dt="2020-08-05T08:52:01.107" v="18431" actId="478"/>
          <ac:spMkLst>
            <pc:docMk/>
            <pc:sldMk cId="3442725057" sldId="707"/>
            <ac:spMk id="2" creationId="{7C615486-CA5E-4C6F-BC7E-23543AE67026}"/>
          </ac:spMkLst>
        </pc:spChg>
        <pc:spChg chg="mod">
          <ac:chgData name="Andrea Lubberdink" userId="6bef7808-9d55-4099-ad47-9fd214d7b37c" providerId="ADAL" clId="{299918AD-4182-43BB-A5CF-9138E5F068E0}" dt="2020-08-05T08:53:31.839" v="18441" actId="20577"/>
          <ac:spMkLst>
            <pc:docMk/>
            <pc:sldMk cId="3442725057" sldId="707"/>
            <ac:spMk id="3" creationId="{9D7FC6DC-343D-486A-8C68-566C1769B4DC}"/>
          </ac:spMkLst>
        </pc:spChg>
        <pc:picChg chg="add mod">
          <ac:chgData name="Andrea Lubberdink" userId="6bef7808-9d55-4099-ad47-9fd214d7b37c" providerId="ADAL" clId="{299918AD-4182-43BB-A5CF-9138E5F068E0}" dt="2020-08-05T08:53:19.725" v="18436" actId="1076"/>
          <ac:picMkLst>
            <pc:docMk/>
            <pc:sldMk cId="3442725057" sldId="707"/>
            <ac:picMk id="5" creationId="{36DEA11F-0D9B-4269-A8C2-5835A4FF7739}"/>
          </ac:picMkLst>
        </pc:picChg>
      </pc:sldChg>
      <pc:sldChg chg="delSp modSp add del">
        <pc:chgData name="Andrea Lubberdink" userId="6bef7808-9d55-4099-ad47-9fd214d7b37c" providerId="ADAL" clId="{299918AD-4182-43BB-A5CF-9138E5F068E0}" dt="2020-08-05T09:22:56.652" v="18631" actId="2696"/>
        <pc:sldMkLst>
          <pc:docMk/>
          <pc:sldMk cId="1309414969" sldId="708"/>
        </pc:sldMkLst>
        <pc:spChg chg="mod">
          <ac:chgData name="Andrea Lubberdink" userId="6bef7808-9d55-4099-ad47-9fd214d7b37c" providerId="ADAL" clId="{299918AD-4182-43BB-A5CF-9138E5F068E0}" dt="2020-08-05T09:22:18.705" v="18625" actId="1076"/>
          <ac:spMkLst>
            <pc:docMk/>
            <pc:sldMk cId="1309414969" sldId="708"/>
            <ac:spMk id="11" creationId="{A53B8710-49AA-400F-B739-ABA4619635B2}"/>
          </ac:spMkLst>
        </pc:spChg>
        <pc:picChg chg="del mod">
          <ac:chgData name="Andrea Lubberdink" userId="6bef7808-9d55-4099-ad47-9fd214d7b37c" providerId="ADAL" clId="{299918AD-4182-43BB-A5CF-9138E5F068E0}" dt="2020-08-05T09:22:15.678" v="18624" actId="478"/>
          <ac:picMkLst>
            <pc:docMk/>
            <pc:sldMk cId="1309414969" sldId="708"/>
            <ac:picMk id="12" creationId="{4E2DF590-1B59-40BF-9DDF-F364665372AE}"/>
          </ac:picMkLst>
        </pc:picChg>
      </pc:sldChg>
      <pc:sldChg chg="addSp modSp add">
        <pc:chgData name="Andrea Lubberdink" userId="6bef7808-9d55-4099-ad47-9fd214d7b37c" providerId="ADAL" clId="{299918AD-4182-43BB-A5CF-9138E5F068E0}" dt="2020-08-05T09:24:05.634" v="18646" actId="208"/>
        <pc:sldMkLst>
          <pc:docMk/>
          <pc:sldMk cId="2604055856" sldId="709"/>
        </pc:sldMkLst>
        <pc:spChg chg="add mod">
          <ac:chgData name="Andrea Lubberdink" userId="6bef7808-9d55-4099-ad47-9fd214d7b37c" providerId="ADAL" clId="{299918AD-4182-43BB-A5CF-9138E5F068E0}" dt="2020-08-05T09:24:05.634" v="18646" actId="208"/>
          <ac:spMkLst>
            <pc:docMk/>
            <pc:sldMk cId="2604055856" sldId="709"/>
            <ac:spMk id="2" creationId="{F06A55B4-8002-476D-94E4-A19D34693C22}"/>
          </ac:spMkLst>
        </pc:spChg>
        <pc:spChg chg="mod">
          <ac:chgData name="Andrea Lubberdink" userId="6bef7808-9d55-4099-ad47-9fd214d7b37c" providerId="ADAL" clId="{299918AD-4182-43BB-A5CF-9138E5F068E0}" dt="2020-08-05T09:22:45.681" v="18629" actId="1076"/>
          <ac:spMkLst>
            <pc:docMk/>
            <pc:sldMk cId="2604055856" sldId="709"/>
            <ac:spMk id="11" creationId="{A53B8710-49AA-400F-B739-ABA4619635B2}"/>
          </ac:spMkLst>
        </pc:spChg>
        <pc:picChg chg="mod">
          <ac:chgData name="Andrea Lubberdink" userId="6bef7808-9d55-4099-ad47-9fd214d7b37c" providerId="ADAL" clId="{299918AD-4182-43BB-A5CF-9138E5F068E0}" dt="2020-08-05T09:22:36.772" v="18627" actId="14100"/>
          <ac:picMkLst>
            <pc:docMk/>
            <pc:sldMk cId="2604055856" sldId="709"/>
            <ac:picMk id="12" creationId="{4E2DF590-1B59-40BF-9DDF-F364665372AE}"/>
          </ac:picMkLst>
        </pc:picChg>
      </pc:sldChg>
      <pc:sldChg chg="addSp delSp modSp add del">
        <pc:chgData name="Andrea Lubberdink" userId="6bef7808-9d55-4099-ad47-9fd214d7b37c" providerId="ADAL" clId="{299918AD-4182-43BB-A5CF-9138E5F068E0}" dt="2020-08-05T09:28:34.772" v="18763" actId="2696"/>
        <pc:sldMkLst>
          <pc:docMk/>
          <pc:sldMk cId="2938201651" sldId="710"/>
        </pc:sldMkLst>
        <pc:spChg chg="mod">
          <ac:chgData name="Andrea Lubberdink" userId="6bef7808-9d55-4099-ad47-9fd214d7b37c" providerId="ADAL" clId="{299918AD-4182-43BB-A5CF-9138E5F068E0}" dt="2020-08-05T09:27:46.843" v="18760" actId="20577"/>
          <ac:spMkLst>
            <pc:docMk/>
            <pc:sldMk cId="2938201651" sldId="710"/>
            <ac:spMk id="3" creationId="{9D7FC6DC-343D-486A-8C68-566C1769B4DC}"/>
          </ac:spMkLst>
        </pc:spChg>
        <pc:spChg chg="add del">
          <ac:chgData name="Andrea Lubberdink" userId="6bef7808-9d55-4099-ad47-9fd214d7b37c" providerId="ADAL" clId="{299918AD-4182-43BB-A5CF-9138E5F068E0}" dt="2020-08-05T09:27:07.225" v="18747" actId="478"/>
          <ac:spMkLst>
            <pc:docMk/>
            <pc:sldMk cId="2938201651" sldId="710"/>
            <ac:spMk id="6" creationId="{65026031-5DF4-467E-8811-9CFF20FC7DB8}"/>
          </ac:spMkLst>
        </pc:spChg>
        <pc:spChg chg="del mod">
          <ac:chgData name="Andrea Lubberdink" userId="6bef7808-9d55-4099-ad47-9fd214d7b37c" providerId="ADAL" clId="{299918AD-4182-43BB-A5CF-9138E5F068E0}" dt="2020-08-05T09:27:06.044" v="18746" actId="478"/>
          <ac:spMkLst>
            <pc:docMk/>
            <pc:sldMk cId="2938201651" sldId="710"/>
            <ac:spMk id="11" creationId="{A53B8710-49AA-400F-B739-ABA4619635B2}"/>
          </ac:spMkLst>
        </pc:spChg>
        <pc:picChg chg="add del mod">
          <ac:chgData name="Andrea Lubberdink" userId="6bef7808-9d55-4099-ad47-9fd214d7b37c" providerId="ADAL" clId="{299918AD-4182-43BB-A5CF-9138E5F068E0}" dt="2020-08-05T09:27:52.574" v="18761" actId="1076"/>
          <ac:picMkLst>
            <pc:docMk/>
            <pc:sldMk cId="2938201651" sldId="710"/>
            <ac:picMk id="9" creationId="{53A558AF-D43C-43B2-A8E7-3715839D972C}"/>
          </ac:picMkLst>
        </pc:picChg>
      </pc:sldChg>
      <pc:sldChg chg="addSp modSp add">
        <pc:chgData name="Andrea Lubberdink" userId="6bef7808-9d55-4099-ad47-9fd214d7b37c" providerId="ADAL" clId="{299918AD-4182-43BB-A5CF-9138E5F068E0}" dt="2020-08-05T09:24:38.862" v="18653"/>
        <pc:sldMkLst>
          <pc:docMk/>
          <pc:sldMk cId="547627491" sldId="711"/>
        </pc:sldMkLst>
        <pc:spChg chg="add">
          <ac:chgData name="Andrea Lubberdink" userId="6bef7808-9d55-4099-ad47-9fd214d7b37c" providerId="ADAL" clId="{299918AD-4182-43BB-A5CF-9138E5F068E0}" dt="2020-08-05T09:24:38.862" v="18653"/>
          <ac:spMkLst>
            <pc:docMk/>
            <pc:sldMk cId="547627491" sldId="711"/>
            <ac:spMk id="6" creationId="{32FB844E-BAA5-43BF-8DDC-AA71480249E1}"/>
          </ac:spMkLst>
        </pc:spChg>
        <pc:spChg chg="mod">
          <ac:chgData name="Andrea Lubberdink" userId="6bef7808-9d55-4099-ad47-9fd214d7b37c" providerId="ADAL" clId="{299918AD-4182-43BB-A5CF-9138E5F068E0}" dt="2020-08-05T09:23:16.765" v="18636" actId="14100"/>
          <ac:spMkLst>
            <pc:docMk/>
            <pc:sldMk cId="547627491" sldId="711"/>
            <ac:spMk id="11" creationId="{A53B8710-49AA-400F-B739-ABA4619635B2}"/>
          </ac:spMkLst>
        </pc:spChg>
      </pc:sldChg>
      <pc:sldChg chg="addSp modSp add">
        <pc:chgData name="Andrea Lubberdink" userId="6bef7808-9d55-4099-ad47-9fd214d7b37c" providerId="ADAL" clId="{299918AD-4182-43BB-A5CF-9138E5F068E0}" dt="2020-08-05T09:24:39.589" v="18654"/>
        <pc:sldMkLst>
          <pc:docMk/>
          <pc:sldMk cId="3895067261" sldId="712"/>
        </pc:sldMkLst>
        <pc:spChg chg="add">
          <ac:chgData name="Andrea Lubberdink" userId="6bef7808-9d55-4099-ad47-9fd214d7b37c" providerId="ADAL" clId="{299918AD-4182-43BB-A5CF-9138E5F068E0}" dt="2020-08-05T09:24:39.589" v="18654"/>
          <ac:spMkLst>
            <pc:docMk/>
            <pc:sldMk cId="3895067261" sldId="712"/>
            <ac:spMk id="6" creationId="{A3F1D4F7-C46F-490B-93C5-B501AFDE2C2F}"/>
          </ac:spMkLst>
        </pc:spChg>
        <pc:spChg chg="mod">
          <ac:chgData name="Andrea Lubberdink" userId="6bef7808-9d55-4099-ad47-9fd214d7b37c" providerId="ADAL" clId="{299918AD-4182-43BB-A5CF-9138E5F068E0}" dt="2020-08-05T09:23:22.505" v="18638" actId="14100"/>
          <ac:spMkLst>
            <pc:docMk/>
            <pc:sldMk cId="3895067261" sldId="712"/>
            <ac:spMk id="11" creationId="{A53B8710-49AA-400F-B739-ABA4619635B2}"/>
          </ac:spMkLst>
        </pc:spChg>
      </pc:sldChg>
      <pc:sldChg chg="delSp modSp add del">
        <pc:chgData name="Andrea Lubberdink" userId="6bef7808-9d55-4099-ad47-9fd214d7b37c" providerId="ADAL" clId="{299918AD-4182-43BB-A5CF-9138E5F068E0}" dt="2020-08-05T09:23:37.241" v="18642" actId="2696"/>
        <pc:sldMkLst>
          <pc:docMk/>
          <pc:sldMk cId="704077722" sldId="713"/>
        </pc:sldMkLst>
        <pc:spChg chg="del mod">
          <ac:chgData name="Andrea Lubberdink" userId="6bef7808-9d55-4099-ad47-9fd214d7b37c" providerId="ADAL" clId="{299918AD-4182-43BB-A5CF-9138E5F068E0}" dt="2020-08-05T09:23:29.823" v="18641" actId="478"/>
          <ac:spMkLst>
            <pc:docMk/>
            <pc:sldMk cId="704077722" sldId="713"/>
            <ac:spMk id="11" creationId="{A53B8710-49AA-400F-B739-ABA4619635B2}"/>
          </ac:spMkLst>
        </pc:spChg>
      </pc:sldChg>
      <pc:sldChg chg="add">
        <pc:chgData name="Andrea Lubberdink" userId="6bef7808-9d55-4099-ad47-9fd214d7b37c" providerId="ADAL" clId="{299918AD-4182-43BB-A5CF-9138E5F068E0}" dt="2020-08-05T09:23:59.019" v="18643"/>
        <pc:sldMkLst>
          <pc:docMk/>
          <pc:sldMk cId="3434935189" sldId="713"/>
        </pc:sldMkLst>
      </pc:sldChg>
      <pc:sldChg chg="add">
        <pc:chgData name="Andrea Lubberdink" userId="6bef7808-9d55-4099-ad47-9fd214d7b37c" providerId="ADAL" clId="{299918AD-4182-43BB-A5CF-9138E5F068E0}" dt="2020-08-05T09:28:32.464" v="18762"/>
        <pc:sldMkLst>
          <pc:docMk/>
          <pc:sldMk cId="2940780765" sldId="714"/>
        </pc:sldMkLst>
      </pc:sldChg>
      <pc:sldChg chg="addSp modSp add">
        <pc:chgData name="Andrea Lubberdink" userId="6bef7808-9d55-4099-ad47-9fd214d7b37c" providerId="ADAL" clId="{299918AD-4182-43BB-A5CF-9138E5F068E0}" dt="2020-08-05T09:31:03.333" v="18993" actId="20577"/>
        <pc:sldMkLst>
          <pc:docMk/>
          <pc:sldMk cId="2292053224" sldId="715"/>
        </pc:sldMkLst>
        <pc:spChg chg="add mod">
          <ac:chgData name="Andrea Lubberdink" userId="6bef7808-9d55-4099-ad47-9fd214d7b37c" providerId="ADAL" clId="{299918AD-4182-43BB-A5CF-9138E5F068E0}" dt="2020-08-05T09:29:05.132" v="18767" actId="208"/>
          <ac:spMkLst>
            <pc:docMk/>
            <pc:sldMk cId="2292053224" sldId="715"/>
            <ac:spMk id="2" creationId="{1EB6A1E6-C0B6-48E9-B307-0B8148F82C95}"/>
          </ac:spMkLst>
        </pc:spChg>
        <pc:spChg chg="add mod">
          <ac:chgData name="Andrea Lubberdink" userId="6bef7808-9d55-4099-ad47-9fd214d7b37c" providerId="ADAL" clId="{299918AD-4182-43BB-A5CF-9138E5F068E0}" dt="2020-08-05T09:30:48.800" v="18989" actId="1076"/>
          <ac:spMkLst>
            <pc:docMk/>
            <pc:sldMk cId="2292053224" sldId="715"/>
            <ac:spMk id="4" creationId="{8E8BC8CA-C5B1-47A2-A95A-FDF2FEECC468}"/>
          </ac:spMkLst>
        </pc:spChg>
        <pc:spChg chg="add mod">
          <ac:chgData name="Andrea Lubberdink" userId="6bef7808-9d55-4099-ad47-9fd214d7b37c" providerId="ADAL" clId="{299918AD-4182-43BB-A5CF-9138E5F068E0}" dt="2020-08-05T09:31:03.333" v="18993" actId="20577"/>
          <ac:spMkLst>
            <pc:docMk/>
            <pc:sldMk cId="2292053224" sldId="715"/>
            <ac:spMk id="8" creationId="{BB4BA525-FB00-472E-B47C-6416DBE7507F}"/>
          </ac:spMkLst>
        </pc:spChg>
      </pc:sldChg>
      <pc:sldChg chg="delSp modSp add">
        <pc:chgData name="Andrea Lubberdink" userId="6bef7808-9d55-4099-ad47-9fd214d7b37c" providerId="ADAL" clId="{299918AD-4182-43BB-A5CF-9138E5F068E0}" dt="2020-08-05T09:31:39.209" v="19049" actId="20577"/>
        <pc:sldMkLst>
          <pc:docMk/>
          <pc:sldMk cId="3518837514" sldId="716"/>
        </pc:sldMkLst>
        <pc:spChg chg="del mod">
          <ac:chgData name="Andrea Lubberdink" userId="6bef7808-9d55-4099-ad47-9fd214d7b37c" providerId="ADAL" clId="{299918AD-4182-43BB-A5CF-9138E5F068E0}" dt="2020-08-05T09:31:32.836" v="19023" actId="478"/>
          <ac:spMkLst>
            <pc:docMk/>
            <pc:sldMk cId="3518837514" sldId="716"/>
            <ac:spMk id="2" creationId="{5476778C-E20D-4222-8DEC-301B840366D2}"/>
          </ac:spMkLst>
        </pc:spChg>
        <pc:spChg chg="mod">
          <ac:chgData name="Andrea Lubberdink" userId="6bef7808-9d55-4099-ad47-9fd214d7b37c" providerId="ADAL" clId="{299918AD-4182-43BB-A5CF-9138E5F068E0}" dt="2020-08-05T09:31:39.209" v="19049" actId="20577"/>
          <ac:spMkLst>
            <pc:docMk/>
            <pc:sldMk cId="3518837514" sldId="716"/>
            <ac:spMk id="3" creationId="{BAE962C9-DD32-455F-B8A9-BB0378A1D9E0}"/>
          </ac:spMkLst>
        </pc:spChg>
      </pc:sldChg>
      <pc:sldChg chg="modSp add">
        <pc:chgData name="Andrea Lubberdink" userId="6bef7808-9d55-4099-ad47-9fd214d7b37c" providerId="ADAL" clId="{299918AD-4182-43BB-A5CF-9138E5F068E0}" dt="2020-08-05T09:45:38.930" v="19375" actId="20577"/>
        <pc:sldMkLst>
          <pc:docMk/>
          <pc:sldMk cId="3969662650" sldId="717"/>
        </pc:sldMkLst>
        <pc:spChg chg="mod">
          <ac:chgData name="Andrea Lubberdink" userId="6bef7808-9d55-4099-ad47-9fd214d7b37c" providerId="ADAL" clId="{299918AD-4182-43BB-A5CF-9138E5F068E0}" dt="2020-08-05T09:45:38.930" v="19375" actId="20577"/>
          <ac:spMkLst>
            <pc:docMk/>
            <pc:sldMk cId="3969662650" sldId="717"/>
            <ac:spMk id="5" creationId="{E3EA6B54-6E99-4DC6-99B8-6486B26905AA}"/>
          </ac:spMkLst>
        </pc:spChg>
        <pc:cxnChg chg="mod">
          <ac:chgData name="Andrea Lubberdink" userId="6bef7808-9d55-4099-ad47-9fd214d7b37c" providerId="ADAL" clId="{299918AD-4182-43BB-A5CF-9138E5F068E0}" dt="2020-08-05T09:45:31.750" v="19372" actId="14100"/>
          <ac:cxnSpMkLst>
            <pc:docMk/>
            <pc:sldMk cId="3969662650" sldId="717"/>
            <ac:cxnSpMk id="15" creationId="{2DEC0975-7823-4ED6-B6E6-753384477B02}"/>
          </ac:cxnSpMkLst>
        </pc:cxnChg>
      </pc:sldChg>
      <pc:sldChg chg="addSp delSp modSp add">
        <pc:chgData name="Andrea Lubberdink" userId="6bef7808-9d55-4099-ad47-9fd214d7b37c" providerId="ADAL" clId="{299918AD-4182-43BB-A5CF-9138E5F068E0}" dt="2020-08-05T09:54:33.215" v="19520" actId="14100"/>
        <pc:sldMkLst>
          <pc:docMk/>
          <pc:sldMk cId="14275090" sldId="718"/>
        </pc:sldMkLst>
        <pc:picChg chg="add mod">
          <ac:chgData name="Andrea Lubberdink" userId="6bef7808-9d55-4099-ad47-9fd214d7b37c" providerId="ADAL" clId="{299918AD-4182-43BB-A5CF-9138E5F068E0}" dt="2020-08-05T09:53:38.657" v="19510" actId="14100"/>
          <ac:picMkLst>
            <pc:docMk/>
            <pc:sldMk cId="14275090" sldId="718"/>
            <ac:picMk id="2" creationId="{E7C0ACD2-3156-40BB-974C-29D6D351666F}"/>
          </ac:picMkLst>
        </pc:picChg>
        <pc:cxnChg chg="del">
          <ac:chgData name="Andrea Lubberdink" userId="6bef7808-9d55-4099-ad47-9fd214d7b37c" providerId="ADAL" clId="{299918AD-4182-43BB-A5CF-9138E5F068E0}" dt="2020-08-05T09:53:49.349" v="19511"/>
          <ac:cxnSpMkLst>
            <pc:docMk/>
            <pc:sldMk cId="14275090" sldId="718"/>
            <ac:cxnSpMk id="14" creationId="{20F93B38-0328-40EC-A001-55D0F469EB45}"/>
          </ac:cxnSpMkLst>
        </pc:cxnChg>
        <pc:cxnChg chg="add mod">
          <ac:chgData name="Andrea Lubberdink" userId="6bef7808-9d55-4099-ad47-9fd214d7b37c" providerId="ADAL" clId="{299918AD-4182-43BB-A5CF-9138E5F068E0}" dt="2020-08-05T09:54:33.215" v="19520" actId="14100"/>
          <ac:cxnSpMkLst>
            <pc:docMk/>
            <pc:sldMk cId="14275090" sldId="718"/>
            <ac:cxnSpMk id="15" creationId="{578B82E3-2C73-458E-8C9B-80798B73CDAB}"/>
          </ac:cxnSpMkLst>
        </pc:cxnChg>
      </pc:sldChg>
      <pc:sldChg chg="addSp delSp modSp add">
        <pc:chgData name="Andrea Lubberdink" userId="6bef7808-9d55-4099-ad47-9fd214d7b37c" providerId="ADAL" clId="{299918AD-4182-43BB-A5CF-9138E5F068E0}" dt="2020-08-05T09:55:43.305" v="19527" actId="1076"/>
        <pc:sldMkLst>
          <pc:docMk/>
          <pc:sldMk cId="2193171708" sldId="719"/>
        </pc:sldMkLst>
        <pc:spChg chg="add mod">
          <ac:chgData name="Andrea Lubberdink" userId="6bef7808-9d55-4099-ad47-9fd214d7b37c" providerId="ADAL" clId="{299918AD-4182-43BB-A5CF-9138E5F068E0}" dt="2020-08-05T09:55:43.305" v="19527" actId="1076"/>
          <ac:spMkLst>
            <pc:docMk/>
            <pc:sldMk cId="2193171708" sldId="719"/>
            <ac:spMk id="14" creationId="{C2E36CFD-F3C6-4BE1-BC3B-62469AD0A0C3}"/>
          </ac:spMkLst>
        </pc:spChg>
        <pc:cxnChg chg="del">
          <ac:chgData name="Andrea Lubberdink" userId="6bef7808-9d55-4099-ad47-9fd214d7b37c" providerId="ADAL" clId="{299918AD-4182-43BB-A5CF-9138E5F068E0}" dt="2020-08-05T09:55:04.593" v="19522" actId="478"/>
          <ac:cxnSpMkLst>
            <pc:docMk/>
            <pc:sldMk cId="2193171708" sldId="719"/>
            <ac:cxnSpMk id="15" creationId="{578B82E3-2C73-458E-8C9B-80798B73CDAB}"/>
          </ac:cxnSpMkLst>
        </pc:cxnChg>
        <pc:cxnChg chg="add">
          <ac:chgData name="Andrea Lubberdink" userId="6bef7808-9d55-4099-ad47-9fd214d7b37c" providerId="ADAL" clId="{299918AD-4182-43BB-A5CF-9138E5F068E0}" dt="2020-08-05T09:55:35.740" v="19526"/>
          <ac:cxnSpMkLst>
            <pc:docMk/>
            <pc:sldMk cId="2193171708" sldId="719"/>
            <ac:cxnSpMk id="16" creationId="{88CB4554-9AD3-4CB5-B8F9-8AE256F1847F}"/>
          </ac:cxnSpMkLst>
        </pc:cxnChg>
      </pc:sldChg>
      <pc:sldChg chg="addSp add">
        <pc:chgData name="Andrea Lubberdink" userId="6bef7808-9d55-4099-ad47-9fd214d7b37c" providerId="ADAL" clId="{299918AD-4182-43BB-A5CF-9138E5F068E0}" dt="2020-08-05T11:32:55.755" v="19601"/>
        <pc:sldMkLst>
          <pc:docMk/>
          <pc:sldMk cId="950452096" sldId="720"/>
        </pc:sldMkLst>
        <pc:picChg chg="add">
          <ac:chgData name="Andrea Lubberdink" userId="6bef7808-9d55-4099-ad47-9fd214d7b37c" providerId="ADAL" clId="{299918AD-4182-43BB-A5CF-9138E5F068E0}" dt="2020-08-05T11:32:55.755" v="19601"/>
          <ac:picMkLst>
            <pc:docMk/>
            <pc:sldMk cId="950452096" sldId="720"/>
            <ac:picMk id="6" creationId="{2D118256-DE4C-4CE4-9E7C-48C7CD08F793}"/>
          </ac:picMkLst>
        </pc:picChg>
      </pc:sldChg>
      <pc:sldChg chg="modSp add">
        <pc:chgData name="Andrea Lubberdink" userId="6bef7808-9d55-4099-ad47-9fd214d7b37c" providerId="ADAL" clId="{299918AD-4182-43BB-A5CF-9138E5F068E0}" dt="2020-08-05T11:30:09.230" v="19577" actId="14100"/>
        <pc:sldMkLst>
          <pc:docMk/>
          <pc:sldMk cId="1974547089" sldId="721"/>
        </pc:sldMkLst>
        <pc:spChg chg="mod">
          <ac:chgData name="Andrea Lubberdink" userId="6bef7808-9d55-4099-ad47-9fd214d7b37c" providerId="ADAL" clId="{299918AD-4182-43BB-A5CF-9138E5F068E0}" dt="2020-08-05T11:30:09.230" v="19577" actId="14100"/>
          <ac:spMkLst>
            <pc:docMk/>
            <pc:sldMk cId="1974547089" sldId="721"/>
            <ac:spMk id="4" creationId="{077561E7-0F8A-4E06-B4A1-F1A6AC6C3147}"/>
          </ac:spMkLst>
        </pc:spChg>
      </pc:sldChg>
      <pc:sldChg chg="modSp add">
        <pc:chgData name="Andrea Lubberdink" userId="6bef7808-9d55-4099-ad47-9fd214d7b37c" providerId="ADAL" clId="{299918AD-4182-43BB-A5CF-9138E5F068E0}" dt="2020-08-05T11:30:13.353" v="19579" actId="14100"/>
        <pc:sldMkLst>
          <pc:docMk/>
          <pc:sldMk cId="720123478" sldId="722"/>
        </pc:sldMkLst>
        <pc:spChg chg="mod">
          <ac:chgData name="Andrea Lubberdink" userId="6bef7808-9d55-4099-ad47-9fd214d7b37c" providerId="ADAL" clId="{299918AD-4182-43BB-A5CF-9138E5F068E0}" dt="2020-08-05T11:30:13.353" v="19579" actId="14100"/>
          <ac:spMkLst>
            <pc:docMk/>
            <pc:sldMk cId="720123478" sldId="722"/>
            <ac:spMk id="4" creationId="{077561E7-0F8A-4E06-B4A1-F1A6AC6C3147}"/>
          </ac:spMkLst>
        </pc:spChg>
      </pc:sldChg>
      <pc:sldChg chg="modSp add">
        <pc:chgData name="Andrea Lubberdink" userId="6bef7808-9d55-4099-ad47-9fd214d7b37c" providerId="ADAL" clId="{299918AD-4182-43BB-A5CF-9138E5F068E0}" dt="2020-08-05T11:30:20.680" v="19581" actId="14100"/>
        <pc:sldMkLst>
          <pc:docMk/>
          <pc:sldMk cId="2636988557" sldId="723"/>
        </pc:sldMkLst>
        <pc:spChg chg="mod">
          <ac:chgData name="Andrea Lubberdink" userId="6bef7808-9d55-4099-ad47-9fd214d7b37c" providerId="ADAL" clId="{299918AD-4182-43BB-A5CF-9138E5F068E0}" dt="2020-08-05T11:30:20.680" v="19581" actId="14100"/>
          <ac:spMkLst>
            <pc:docMk/>
            <pc:sldMk cId="2636988557" sldId="723"/>
            <ac:spMk id="4" creationId="{077561E7-0F8A-4E06-B4A1-F1A6AC6C3147}"/>
          </ac:spMkLst>
        </pc:spChg>
      </pc:sldChg>
      <pc:sldChg chg="modSp add del">
        <pc:chgData name="Andrea Lubberdink" userId="6bef7808-9d55-4099-ad47-9fd214d7b37c" providerId="ADAL" clId="{299918AD-4182-43BB-A5CF-9138E5F068E0}" dt="2020-08-05T11:30:36.870" v="19588" actId="2696"/>
        <pc:sldMkLst>
          <pc:docMk/>
          <pc:sldMk cId="1715646296" sldId="724"/>
        </pc:sldMkLst>
        <pc:spChg chg="mod">
          <ac:chgData name="Andrea Lubberdink" userId="6bef7808-9d55-4099-ad47-9fd214d7b37c" providerId="ADAL" clId="{299918AD-4182-43BB-A5CF-9138E5F068E0}" dt="2020-08-05T11:30:24.740" v="19583" actId="14100"/>
          <ac:spMkLst>
            <pc:docMk/>
            <pc:sldMk cId="1715646296" sldId="724"/>
            <ac:spMk id="4" creationId="{077561E7-0F8A-4E06-B4A1-F1A6AC6C3147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5T11:32:39.967" v="19600" actId="14100"/>
        <pc:sldMkLst>
          <pc:docMk/>
          <pc:sldMk cId="719527808" sldId="725"/>
        </pc:sldMkLst>
        <pc:spChg chg="mod">
          <ac:chgData name="Andrea Lubberdink" userId="6bef7808-9d55-4099-ad47-9fd214d7b37c" providerId="ADAL" clId="{299918AD-4182-43BB-A5CF-9138E5F068E0}" dt="2020-08-05T11:32:39.967" v="19600" actId="14100"/>
          <ac:spMkLst>
            <pc:docMk/>
            <pc:sldMk cId="719527808" sldId="725"/>
            <ac:spMk id="4" creationId="{077561E7-0F8A-4E06-B4A1-F1A6AC6C3147}"/>
          </ac:spMkLst>
        </pc:spChg>
        <pc:spChg chg="add del mod">
          <ac:chgData name="Andrea Lubberdink" userId="6bef7808-9d55-4099-ad47-9fd214d7b37c" providerId="ADAL" clId="{299918AD-4182-43BB-A5CF-9138E5F068E0}" dt="2020-08-05T11:32:36.917" v="19599" actId="478"/>
          <ac:spMkLst>
            <pc:docMk/>
            <pc:sldMk cId="719527808" sldId="725"/>
            <ac:spMk id="7" creationId="{03577E71-FB25-4BED-9DEB-096B64EA13D2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5T11:32:25.516" v="19598" actId="1076"/>
        <pc:sldMkLst>
          <pc:docMk/>
          <pc:sldMk cId="2368653170" sldId="726"/>
        </pc:sldMkLst>
        <pc:spChg chg="add del mod">
          <ac:chgData name="Andrea Lubberdink" userId="6bef7808-9d55-4099-ad47-9fd214d7b37c" providerId="ADAL" clId="{299918AD-4182-43BB-A5CF-9138E5F068E0}" dt="2020-08-05T11:30:59.991" v="19596" actId="14100"/>
          <ac:spMkLst>
            <pc:docMk/>
            <pc:sldMk cId="2368653170" sldId="726"/>
            <ac:spMk id="4" creationId="{077561E7-0F8A-4E06-B4A1-F1A6AC6C3147}"/>
          </ac:spMkLst>
        </pc:spChg>
        <pc:spChg chg="del mod">
          <ac:chgData name="Andrea Lubberdink" userId="6bef7808-9d55-4099-ad47-9fd214d7b37c" providerId="ADAL" clId="{299918AD-4182-43BB-A5CF-9138E5F068E0}" dt="2020-08-05T11:30:46.411" v="19592" actId="478"/>
          <ac:spMkLst>
            <pc:docMk/>
            <pc:sldMk cId="2368653170" sldId="726"/>
            <ac:spMk id="7" creationId="{03577E71-FB25-4BED-9DEB-096B64EA13D2}"/>
          </ac:spMkLst>
        </pc:spChg>
        <pc:picChg chg="add mod">
          <ac:chgData name="Andrea Lubberdink" userId="6bef7808-9d55-4099-ad47-9fd214d7b37c" providerId="ADAL" clId="{299918AD-4182-43BB-A5CF-9138E5F068E0}" dt="2020-08-05T11:32:25.516" v="19598" actId="1076"/>
          <ac:picMkLst>
            <pc:docMk/>
            <pc:sldMk cId="2368653170" sldId="726"/>
            <ac:picMk id="8" creationId="{306351D6-1701-4275-BDC7-1B93FCBBFAC2}"/>
          </ac:picMkLst>
        </pc:picChg>
      </pc:sldChg>
      <pc:sldChg chg="modSp add">
        <pc:chgData name="Andrea Lubberdink" userId="6bef7808-9d55-4099-ad47-9fd214d7b37c" providerId="ADAL" clId="{299918AD-4182-43BB-A5CF-9138E5F068E0}" dt="2020-08-06T08:58:49.118" v="24019" actId="20577"/>
        <pc:sldMkLst>
          <pc:docMk/>
          <pc:sldMk cId="183634423" sldId="727"/>
        </pc:sldMkLst>
        <pc:spChg chg="mod">
          <ac:chgData name="Andrea Lubberdink" userId="6bef7808-9d55-4099-ad47-9fd214d7b37c" providerId="ADAL" clId="{299918AD-4182-43BB-A5CF-9138E5F068E0}" dt="2020-08-06T08:58:49.118" v="24019" actId="20577"/>
          <ac:spMkLst>
            <pc:docMk/>
            <pc:sldMk cId="183634423" sldId="727"/>
            <ac:spMk id="2" creationId="{340D3335-BC54-4F39-94E9-A9E9554D2CA8}"/>
          </ac:spMkLst>
        </pc:spChg>
      </pc:sldChg>
      <pc:sldChg chg="addSp delSp modSp add del">
        <pc:chgData name="Andrea Lubberdink" userId="6bef7808-9d55-4099-ad47-9fd214d7b37c" providerId="ADAL" clId="{299918AD-4182-43BB-A5CF-9138E5F068E0}" dt="2020-08-05T11:42:41.245" v="20181" actId="2696"/>
        <pc:sldMkLst>
          <pc:docMk/>
          <pc:sldMk cId="73733416" sldId="728"/>
        </pc:sldMkLst>
        <pc:spChg chg="mod">
          <ac:chgData name="Andrea Lubberdink" userId="6bef7808-9d55-4099-ad47-9fd214d7b37c" providerId="ADAL" clId="{299918AD-4182-43BB-A5CF-9138E5F068E0}" dt="2020-08-05T11:41:58.384" v="20160" actId="20577"/>
          <ac:spMkLst>
            <pc:docMk/>
            <pc:sldMk cId="73733416" sldId="728"/>
            <ac:spMk id="2" creationId="{340D3335-BC54-4F39-94E9-A9E9554D2CA8}"/>
          </ac:spMkLst>
        </pc:spChg>
        <pc:spChg chg="add del mod">
          <ac:chgData name="Andrea Lubberdink" userId="6bef7808-9d55-4099-ad47-9fd214d7b37c" providerId="ADAL" clId="{299918AD-4182-43BB-A5CF-9138E5F068E0}" dt="2020-08-05T11:39:49.844" v="20029" actId="478"/>
          <ac:spMkLst>
            <pc:docMk/>
            <pc:sldMk cId="73733416" sldId="728"/>
            <ac:spMk id="3" creationId="{C46A97D7-BA44-4145-A8C0-7F7B687052BF}"/>
          </ac:spMkLst>
        </pc:spChg>
        <pc:spChg chg="add mod">
          <ac:chgData name="Andrea Lubberdink" userId="6bef7808-9d55-4099-ad47-9fd214d7b37c" providerId="ADAL" clId="{299918AD-4182-43BB-A5CF-9138E5F068E0}" dt="2020-08-05T11:42:17.345" v="20163" actId="208"/>
          <ac:spMkLst>
            <pc:docMk/>
            <pc:sldMk cId="73733416" sldId="728"/>
            <ac:spMk id="6" creationId="{0E4D0DC6-8239-4924-A667-B07E1290A676}"/>
          </ac:spMkLst>
        </pc:spChg>
      </pc:sldChg>
      <pc:sldChg chg="addSp modSp add">
        <pc:chgData name="Andrea Lubberdink" userId="6bef7808-9d55-4099-ad47-9fd214d7b37c" providerId="ADAL" clId="{299918AD-4182-43BB-A5CF-9138E5F068E0}" dt="2020-08-05T11:51:15.158" v="20319"/>
        <pc:sldMkLst>
          <pc:docMk/>
          <pc:sldMk cId="298298830" sldId="729"/>
        </pc:sldMkLst>
        <pc:spChg chg="mod">
          <ac:chgData name="Andrea Lubberdink" userId="6bef7808-9d55-4099-ad47-9fd214d7b37c" providerId="ADAL" clId="{299918AD-4182-43BB-A5CF-9138E5F068E0}" dt="2020-08-05T11:50:38.306" v="20313" actId="6549"/>
          <ac:spMkLst>
            <pc:docMk/>
            <pc:sldMk cId="298298830" sldId="729"/>
            <ac:spMk id="2" creationId="{340D3335-BC54-4F39-94E9-A9E9554D2CA8}"/>
          </ac:spMkLst>
        </pc:spChg>
        <pc:cxnChg chg="add">
          <ac:chgData name="Andrea Lubberdink" userId="6bef7808-9d55-4099-ad47-9fd214d7b37c" providerId="ADAL" clId="{299918AD-4182-43BB-A5CF-9138E5F068E0}" dt="2020-08-05T11:50:56.751" v="20315"/>
          <ac:cxnSpMkLst>
            <pc:docMk/>
            <pc:sldMk cId="298298830" sldId="729"/>
            <ac:cxnSpMk id="6" creationId="{BB00B3B0-25B8-4D67-8C68-C0258766FB5D}"/>
          </ac:cxnSpMkLst>
        </pc:cxnChg>
        <pc:cxnChg chg="add">
          <ac:chgData name="Andrea Lubberdink" userId="6bef7808-9d55-4099-ad47-9fd214d7b37c" providerId="ADAL" clId="{299918AD-4182-43BB-A5CF-9138E5F068E0}" dt="2020-08-05T11:51:01.526" v="20316"/>
          <ac:cxnSpMkLst>
            <pc:docMk/>
            <pc:sldMk cId="298298830" sldId="729"/>
            <ac:cxnSpMk id="7" creationId="{163F916F-9C4D-457D-8FD9-87B89ECAA173}"/>
          </ac:cxnSpMkLst>
        </pc:cxnChg>
        <pc:cxnChg chg="add">
          <ac:chgData name="Andrea Lubberdink" userId="6bef7808-9d55-4099-ad47-9fd214d7b37c" providerId="ADAL" clId="{299918AD-4182-43BB-A5CF-9138E5F068E0}" dt="2020-08-05T11:51:06.136" v="20317"/>
          <ac:cxnSpMkLst>
            <pc:docMk/>
            <pc:sldMk cId="298298830" sldId="729"/>
            <ac:cxnSpMk id="8" creationId="{017ED65F-70B1-4597-AAFD-446588744866}"/>
          </ac:cxnSpMkLst>
        </pc:cxnChg>
        <pc:cxnChg chg="add">
          <ac:chgData name="Andrea Lubberdink" userId="6bef7808-9d55-4099-ad47-9fd214d7b37c" providerId="ADAL" clId="{299918AD-4182-43BB-A5CF-9138E5F068E0}" dt="2020-08-05T11:51:10.976" v="20318"/>
          <ac:cxnSpMkLst>
            <pc:docMk/>
            <pc:sldMk cId="298298830" sldId="729"/>
            <ac:cxnSpMk id="9" creationId="{1CEE5523-B536-4A6C-8A78-01D89A686F0C}"/>
          </ac:cxnSpMkLst>
        </pc:cxnChg>
        <pc:cxnChg chg="add">
          <ac:chgData name="Andrea Lubberdink" userId="6bef7808-9d55-4099-ad47-9fd214d7b37c" providerId="ADAL" clId="{299918AD-4182-43BB-A5CF-9138E5F068E0}" dt="2020-08-05T11:51:15.158" v="20319"/>
          <ac:cxnSpMkLst>
            <pc:docMk/>
            <pc:sldMk cId="298298830" sldId="729"/>
            <ac:cxnSpMk id="10" creationId="{614D9CC1-D034-40AD-99FA-F24DBC9625B6}"/>
          </ac:cxnSpMkLst>
        </pc:cxnChg>
      </pc:sldChg>
      <pc:sldChg chg="addSp modSp add">
        <pc:chgData name="Andrea Lubberdink" userId="6bef7808-9d55-4099-ad47-9fd214d7b37c" providerId="ADAL" clId="{299918AD-4182-43BB-A5CF-9138E5F068E0}" dt="2020-08-05T11:49:59.734" v="20224" actId="208"/>
        <pc:sldMkLst>
          <pc:docMk/>
          <pc:sldMk cId="2551921297" sldId="730"/>
        </pc:sldMkLst>
        <pc:spChg chg="mod">
          <ac:chgData name="Andrea Lubberdink" userId="6bef7808-9d55-4099-ad47-9fd214d7b37c" providerId="ADAL" clId="{299918AD-4182-43BB-A5CF-9138E5F068E0}" dt="2020-08-05T11:42:59.777" v="20194" actId="20577"/>
          <ac:spMkLst>
            <pc:docMk/>
            <pc:sldMk cId="2551921297" sldId="730"/>
            <ac:spMk id="2" creationId="{340D3335-BC54-4F39-94E9-A9E9554D2CA8}"/>
          </ac:spMkLst>
        </pc:spChg>
        <pc:spChg chg="add mod">
          <ac:chgData name="Andrea Lubberdink" userId="6bef7808-9d55-4099-ad47-9fd214d7b37c" providerId="ADAL" clId="{299918AD-4182-43BB-A5CF-9138E5F068E0}" dt="2020-08-05T11:49:59.734" v="20224" actId="208"/>
          <ac:spMkLst>
            <pc:docMk/>
            <pc:sldMk cId="2551921297" sldId="730"/>
            <ac:spMk id="3" creationId="{27D689B4-0AE3-48D4-8F72-B330006B8A4C}"/>
          </ac:spMkLst>
        </pc:spChg>
        <pc:spChg chg="mod">
          <ac:chgData name="Andrea Lubberdink" userId="6bef7808-9d55-4099-ad47-9fd214d7b37c" providerId="ADAL" clId="{299918AD-4182-43BB-A5CF-9138E5F068E0}" dt="2020-08-05T11:42:53.997" v="20184" actId="14100"/>
          <ac:spMkLst>
            <pc:docMk/>
            <pc:sldMk cId="2551921297" sldId="730"/>
            <ac:spMk id="6" creationId="{0E4D0DC6-8239-4924-A667-B07E1290A676}"/>
          </ac:spMkLst>
        </pc:spChg>
      </pc:sldChg>
      <pc:sldChg chg="addSp modSp add">
        <pc:chgData name="Andrea Lubberdink" userId="6bef7808-9d55-4099-ad47-9fd214d7b37c" providerId="ADAL" clId="{299918AD-4182-43BB-A5CF-9138E5F068E0}" dt="2020-08-05T11:49:32.336" v="20218" actId="1076"/>
        <pc:sldMkLst>
          <pc:docMk/>
          <pc:sldMk cId="3324751463" sldId="731"/>
        </pc:sldMkLst>
        <pc:cxnChg chg="add mod">
          <ac:chgData name="Andrea Lubberdink" userId="6bef7808-9d55-4099-ad47-9fd214d7b37c" providerId="ADAL" clId="{299918AD-4182-43BB-A5CF-9138E5F068E0}" dt="2020-08-05T11:48:53.529" v="20198" actId="1582"/>
          <ac:cxnSpMkLst>
            <pc:docMk/>
            <pc:sldMk cId="3324751463" sldId="731"/>
            <ac:cxnSpMk id="7" creationId="{31DDE1C4-0D73-4619-B48A-3CF2513BBB8D}"/>
          </ac:cxnSpMkLst>
        </pc:cxnChg>
        <pc:cxnChg chg="add mod">
          <ac:chgData name="Andrea Lubberdink" userId="6bef7808-9d55-4099-ad47-9fd214d7b37c" providerId="ADAL" clId="{299918AD-4182-43BB-A5CF-9138E5F068E0}" dt="2020-08-05T11:49:32.336" v="20218" actId="1076"/>
          <ac:cxnSpMkLst>
            <pc:docMk/>
            <pc:sldMk cId="3324751463" sldId="731"/>
            <ac:cxnSpMk id="8" creationId="{BF4D3B45-1F6A-44B5-B694-75CB10AC99B2}"/>
          </ac:cxnSpMkLst>
        </pc:cxnChg>
        <pc:cxnChg chg="add mod">
          <ac:chgData name="Andrea Lubberdink" userId="6bef7808-9d55-4099-ad47-9fd214d7b37c" providerId="ADAL" clId="{299918AD-4182-43BB-A5CF-9138E5F068E0}" dt="2020-08-05T11:49:15.298" v="20208" actId="14100"/>
          <ac:cxnSpMkLst>
            <pc:docMk/>
            <pc:sldMk cId="3324751463" sldId="731"/>
            <ac:cxnSpMk id="9" creationId="{7A888C30-86D7-4EA3-BBA5-1704B870863C}"/>
          </ac:cxnSpMkLst>
        </pc:cxnChg>
        <pc:cxnChg chg="add mod">
          <ac:chgData name="Andrea Lubberdink" userId="6bef7808-9d55-4099-ad47-9fd214d7b37c" providerId="ADAL" clId="{299918AD-4182-43BB-A5CF-9138E5F068E0}" dt="2020-08-05T11:49:09.147" v="20206" actId="14100"/>
          <ac:cxnSpMkLst>
            <pc:docMk/>
            <pc:sldMk cId="3324751463" sldId="731"/>
            <ac:cxnSpMk id="10" creationId="{14F2DFCA-75C3-41F6-8D59-97BB5BA40337}"/>
          </ac:cxnSpMkLst>
        </pc:cxnChg>
        <pc:cxnChg chg="add mod">
          <ac:chgData name="Andrea Lubberdink" userId="6bef7808-9d55-4099-ad47-9fd214d7b37c" providerId="ADAL" clId="{299918AD-4182-43BB-A5CF-9138E5F068E0}" dt="2020-08-05T11:49:02.207" v="20204" actId="14100"/>
          <ac:cxnSpMkLst>
            <pc:docMk/>
            <pc:sldMk cId="3324751463" sldId="731"/>
            <ac:cxnSpMk id="11" creationId="{D4031491-D15F-48D3-8487-B264FC4B49DE}"/>
          </ac:cxnSpMkLst>
        </pc:cxnChg>
      </pc:sldChg>
      <pc:sldChg chg="delSp modSp add del">
        <pc:chgData name="Andrea Lubberdink" userId="6bef7808-9d55-4099-ad47-9fd214d7b37c" providerId="ADAL" clId="{299918AD-4182-43BB-A5CF-9138E5F068E0}" dt="2020-08-05T12:28:09.139" v="21230" actId="2696"/>
        <pc:sldMkLst>
          <pc:docMk/>
          <pc:sldMk cId="439891131" sldId="732"/>
        </pc:sldMkLst>
        <pc:spChg chg="del mod">
          <ac:chgData name="Andrea Lubberdink" userId="6bef7808-9d55-4099-ad47-9fd214d7b37c" providerId="ADAL" clId="{299918AD-4182-43BB-A5CF-9138E5F068E0}" dt="2020-08-05T12:27:44.014" v="21228"/>
          <ac:spMkLst>
            <pc:docMk/>
            <pc:sldMk cId="439891131" sldId="732"/>
            <ac:spMk id="2" creationId="{340D3335-BC54-4F39-94E9-A9E9554D2CA8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5T11:54:00.219" v="20337" actId="1076"/>
        <pc:sldMkLst>
          <pc:docMk/>
          <pc:sldMk cId="2032105125" sldId="733"/>
        </pc:sldMkLst>
        <pc:spChg chg="add del mod">
          <ac:chgData name="Andrea Lubberdink" userId="6bef7808-9d55-4099-ad47-9fd214d7b37c" providerId="ADAL" clId="{299918AD-4182-43BB-A5CF-9138E5F068E0}" dt="2020-08-05T11:53:18.441" v="20324"/>
          <ac:spMkLst>
            <pc:docMk/>
            <pc:sldMk cId="2032105125" sldId="733"/>
            <ac:spMk id="3" creationId="{A3E4AF97-7846-4A06-B357-C6026EBA958A}"/>
          </ac:spMkLst>
        </pc:spChg>
        <pc:spChg chg="add mod">
          <ac:chgData name="Andrea Lubberdink" userId="6bef7808-9d55-4099-ad47-9fd214d7b37c" providerId="ADAL" clId="{299918AD-4182-43BB-A5CF-9138E5F068E0}" dt="2020-08-05T11:53:36.059" v="20329" actId="1076"/>
          <ac:spMkLst>
            <pc:docMk/>
            <pc:sldMk cId="2032105125" sldId="733"/>
            <ac:spMk id="11" creationId="{EB0A0155-F50F-444C-BF80-CADCBB9BA343}"/>
          </ac:spMkLst>
        </pc:spChg>
        <pc:spChg chg="add mod">
          <ac:chgData name="Andrea Lubberdink" userId="6bef7808-9d55-4099-ad47-9fd214d7b37c" providerId="ADAL" clId="{299918AD-4182-43BB-A5CF-9138E5F068E0}" dt="2020-08-05T11:54:00.219" v="20337" actId="1076"/>
          <ac:spMkLst>
            <pc:docMk/>
            <pc:sldMk cId="2032105125" sldId="733"/>
            <ac:spMk id="12" creationId="{E7C84126-C932-4577-8D5D-738E43F47798}"/>
          </ac:spMkLst>
        </pc:spChg>
        <pc:spChg chg="add mod">
          <ac:chgData name="Andrea Lubberdink" userId="6bef7808-9d55-4099-ad47-9fd214d7b37c" providerId="ADAL" clId="{299918AD-4182-43BB-A5CF-9138E5F068E0}" dt="2020-08-05T11:53:55.843" v="20336" actId="1076"/>
          <ac:spMkLst>
            <pc:docMk/>
            <pc:sldMk cId="2032105125" sldId="733"/>
            <ac:spMk id="13" creationId="{DDFD6FFE-5C81-4698-B065-060EFEFA9395}"/>
          </ac:spMkLst>
        </pc:spChg>
        <pc:spChg chg="add mod">
          <ac:chgData name="Andrea Lubberdink" userId="6bef7808-9d55-4099-ad47-9fd214d7b37c" providerId="ADAL" clId="{299918AD-4182-43BB-A5CF-9138E5F068E0}" dt="2020-08-05T11:53:52.447" v="20335" actId="1076"/>
          <ac:spMkLst>
            <pc:docMk/>
            <pc:sldMk cId="2032105125" sldId="733"/>
            <ac:spMk id="14" creationId="{D2AD345B-5F43-402F-A9A3-E0A9E3E60294}"/>
          </ac:spMkLst>
        </pc:spChg>
        <pc:spChg chg="add mod">
          <ac:chgData name="Andrea Lubberdink" userId="6bef7808-9d55-4099-ad47-9fd214d7b37c" providerId="ADAL" clId="{299918AD-4182-43BB-A5CF-9138E5F068E0}" dt="2020-08-05T11:53:48.611" v="20334" actId="1076"/>
          <ac:spMkLst>
            <pc:docMk/>
            <pc:sldMk cId="2032105125" sldId="733"/>
            <ac:spMk id="15" creationId="{07E6B77C-BE03-4CF3-9F52-9E2B746F58F4}"/>
          </ac:spMkLst>
        </pc:spChg>
        <pc:picChg chg="mod">
          <ac:chgData name="Andrea Lubberdink" userId="6bef7808-9d55-4099-ad47-9fd214d7b37c" providerId="ADAL" clId="{299918AD-4182-43BB-A5CF-9138E5F068E0}" dt="2020-08-05T11:53:32.522" v="20328" actId="1076"/>
          <ac:picMkLst>
            <pc:docMk/>
            <pc:sldMk cId="2032105125" sldId="733"/>
            <ac:picMk id="5" creationId="{00000000-0000-0000-0000-000000000000}"/>
          </ac:picMkLst>
        </pc:picChg>
      </pc:sldChg>
      <pc:sldChg chg="delSp modSp add del">
        <pc:chgData name="Andrea Lubberdink" userId="6bef7808-9d55-4099-ad47-9fd214d7b37c" providerId="ADAL" clId="{299918AD-4182-43BB-A5CF-9138E5F068E0}" dt="2020-08-05T12:54:15.973" v="21338" actId="2696"/>
        <pc:sldMkLst>
          <pc:docMk/>
          <pc:sldMk cId="883986246" sldId="734"/>
        </pc:sldMkLst>
        <pc:spChg chg="mod">
          <ac:chgData name="Andrea Lubberdink" userId="6bef7808-9d55-4099-ad47-9fd214d7b37c" providerId="ADAL" clId="{299918AD-4182-43BB-A5CF-9138E5F068E0}" dt="2020-08-05T11:58:46.590" v="20662" actId="20577"/>
          <ac:spMkLst>
            <pc:docMk/>
            <pc:sldMk cId="883986246" sldId="734"/>
            <ac:spMk id="2" creationId="{09637405-EC5E-43A2-ACEE-442127F0FBC1}"/>
          </ac:spMkLst>
        </pc:spChg>
        <pc:spChg chg="del">
          <ac:chgData name="Andrea Lubberdink" userId="6bef7808-9d55-4099-ad47-9fd214d7b37c" providerId="ADAL" clId="{299918AD-4182-43BB-A5CF-9138E5F068E0}" dt="2020-08-05T11:59:48.046" v="20667" actId="478"/>
          <ac:spMkLst>
            <pc:docMk/>
            <pc:sldMk cId="883986246" sldId="734"/>
            <ac:spMk id="4" creationId="{00000000-0000-0000-0000-000000000000}"/>
          </ac:spMkLst>
        </pc:spChg>
      </pc:sldChg>
      <pc:sldChg chg="addSp modSp add">
        <pc:chgData name="Andrea Lubberdink" userId="6bef7808-9d55-4099-ad47-9fd214d7b37c" providerId="ADAL" clId="{299918AD-4182-43BB-A5CF-9138E5F068E0}" dt="2020-08-05T12:01:08.440" v="20678" actId="167"/>
        <pc:sldMkLst>
          <pc:docMk/>
          <pc:sldMk cId="1095288403" sldId="735"/>
        </pc:sldMkLst>
        <pc:picChg chg="ord">
          <ac:chgData name="Andrea Lubberdink" userId="6bef7808-9d55-4099-ad47-9fd214d7b37c" providerId="ADAL" clId="{299918AD-4182-43BB-A5CF-9138E5F068E0}" dt="2020-08-05T12:01:08.440" v="20678" actId="167"/>
          <ac:picMkLst>
            <pc:docMk/>
            <pc:sldMk cId="1095288403" sldId="735"/>
            <ac:picMk id="15" creationId="{B8B1C640-9B2A-4B40-A9F7-1D9755625303}"/>
          </ac:picMkLst>
        </pc:picChg>
        <pc:cxnChg chg="add mod">
          <ac:chgData name="Andrea Lubberdink" userId="6bef7808-9d55-4099-ad47-9fd214d7b37c" providerId="ADAL" clId="{299918AD-4182-43BB-A5CF-9138E5F068E0}" dt="2020-08-05T12:00:38.122" v="20676" actId="1582"/>
          <ac:cxnSpMkLst>
            <pc:docMk/>
            <pc:sldMk cId="1095288403" sldId="735"/>
            <ac:cxnSpMk id="10" creationId="{7E18319D-8184-4B58-A4E2-87A95728D595}"/>
          </ac:cxnSpMkLst>
        </pc:cxnChg>
      </pc:sldChg>
      <pc:sldChg chg="addSp delSp modSp add del">
        <pc:chgData name="Andrea Lubberdink" userId="6bef7808-9d55-4099-ad47-9fd214d7b37c" providerId="ADAL" clId="{299918AD-4182-43BB-A5CF-9138E5F068E0}" dt="2020-08-05T12:25:50.889" v="21118" actId="2696"/>
        <pc:sldMkLst>
          <pc:docMk/>
          <pc:sldMk cId="1988074341" sldId="736"/>
        </pc:sldMkLst>
        <pc:spChg chg="add del mod">
          <ac:chgData name="Andrea Lubberdink" userId="6bef7808-9d55-4099-ad47-9fd214d7b37c" providerId="ADAL" clId="{299918AD-4182-43BB-A5CF-9138E5F068E0}" dt="2020-08-05T12:02:12.587" v="20683" actId="478"/>
          <ac:spMkLst>
            <pc:docMk/>
            <pc:sldMk cId="1988074341" sldId="736"/>
            <ac:spMk id="14" creationId="{AC45AF43-59C4-4BFD-A2CC-6818EC0BC0D3}"/>
          </ac:spMkLst>
        </pc:spChg>
        <pc:spChg chg="add mod">
          <ac:chgData name="Andrea Lubberdink" userId="6bef7808-9d55-4099-ad47-9fd214d7b37c" providerId="ADAL" clId="{299918AD-4182-43BB-A5CF-9138E5F068E0}" dt="2020-08-05T12:05:52.811" v="20888" actId="1076"/>
          <ac:spMkLst>
            <pc:docMk/>
            <pc:sldMk cId="1988074341" sldId="736"/>
            <ac:spMk id="16" creationId="{2684879D-CD96-4B40-9AFC-34DBB1481DAA}"/>
          </ac:spMkLst>
        </pc:spChg>
        <pc:picChg chg="del">
          <ac:chgData name="Andrea Lubberdink" userId="6bef7808-9d55-4099-ad47-9fd214d7b37c" providerId="ADAL" clId="{299918AD-4182-43BB-A5CF-9138E5F068E0}" dt="2020-08-05T12:02:09.375" v="20681" actId="478"/>
          <ac:picMkLst>
            <pc:docMk/>
            <pc:sldMk cId="1988074341" sldId="736"/>
            <ac:picMk id="2" creationId="{7AD41C26-656E-47AD-A00F-4E5DE9B0A47D}"/>
          </ac:picMkLst>
        </pc:picChg>
        <pc:picChg chg="del">
          <ac:chgData name="Andrea Lubberdink" userId="6bef7808-9d55-4099-ad47-9fd214d7b37c" providerId="ADAL" clId="{299918AD-4182-43BB-A5CF-9138E5F068E0}" dt="2020-08-05T12:02:10.386" v="20682" actId="478"/>
          <ac:picMkLst>
            <pc:docMk/>
            <pc:sldMk cId="1988074341" sldId="736"/>
            <ac:picMk id="5" creationId="{00000000-0000-0000-0000-000000000000}"/>
          </ac:picMkLst>
        </pc:picChg>
        <pc:picChg chg="del">
          <ac:chgData name="Andrea Lubberdink" userId="6bef7808-9d55-4099-ad47-9fd214d7b37c" providerId="ADAL" clId="{299918AD-4182-43BB-A5CF-9138E5F068E0}" dt="2020-08-05T12:02:04.192" v="20680" actId="478"/>
          <ac:picMkLst>
            <pc:docMk/>
            <pc:sldMk cId="1988074341" sldId="736"/>
            <ac:picMk id="15" creationId="{B8B1C640-9B2A-4B40-A9F7-1D9755625303}"/>
          </ac:picMkLst>
        </pc:picChg>
        <pc:cxnChg chg="del">
          <ac:chgData name="Andrea Lubberdink" userId="6bef7808-9d55-4099-ad47-9fd214d7b37c" providerId="ADAL" clId="{299918AD-4182-43BB-A5CF-9138E5F068E0}" dt="2020-08-05T12:02:18.082" v="20686" actId="478"/>
          <ac:cxnSpMkLst>
            <pc:docMk/>
            <pc:sldMk cId="1988074341" sldId="736"/>
            <ac:cxnSpMk id="3" creationId="{00000000-0000-0000-0000-000000000000}"/>
          </ac:cxnSpMkLst>
        </pc:cxnChg>
        <pc:cxnChg chg="del mod">
          <ac:chgData name="Andrea Lubberdink" userId="6bef7808-9d55-4099-ad47-9fd214d7b37c" providerId="ADAL" clId="{299918AD-4182-43BB-A5CF-9138E5F068E0}" dt="2020-08-05T12:02:17.112" v="20685" actId="478"/>
          <ac:cxnSpMkLst>
            <pc:docMk/>
            <pc:sldMk cId="1988074341" sldId="736"/>
            <ac:cxnSpMk id="6" creationId="{00000000-0000-0000-0000-000000000000}"/>
          </ac:cxnSpMkLst>
        </pc:cxnChg>
        <pc:cxnChg chg="del mod">
          <ac:chgData name="Andrea Lubberdink" userId="6bef7808-9d55-4099-ad47-9fd214d7b37c" providerId="ADAL" clId="{299918AD-4182-43BB-A5CF-9138E5F068E0}" dt="2020-08-05T12:02:20.882" v="20689" actId="478"/>
          <ac:cxnSpMkLst>
            <pc:docMk/>
            <pc:sldMk cId="1988074341" sldId="736"/>
            <ac:cxnSpMk id="7" creationId="{00000000-0000-0000-0000-000000000000}"/>
          </ac:cxnSpMkLst>
        </pc:cxnChg>
        <pc:cxnChg chg="del">
          <ac:chgData name="Andrea Lubberdink" userId="6bef7808-9d55-4099-ad47-9fd214d7b37c" providerId="ADAL" clId="{299918AD-4182-43BB-A5CF-9138E5F068E0}" dt="2020-08-05T12:02:19.349" v="20687" actId="478"/>
          <ac:cxnSpMkLst>
            <pc:docMk/>
            <pc:sldMk cId="1988074341" sldId="736"/>
            <ac:cxnSpMk id="8" creationId="{00000000-0000-0000-0000-000000000000}"/>
          </ac:cxnSpMkLst>
        </pc:cxnChg>
        <pc:cxnChg chg="del">
          <ac:chgData name="Andrea Lubberdink" userId="6bef7808-9d55-4099-ad47-9fd214d7b37c" providerId="ADAL" clId="{299918AD-4182-43BB-A5CF-9138E5F068E0}" dt="2020-08-05T12:02:20.112" v="20688" actId="478"/>
          <ac:cxnSpMkLst>
            <pc:docMk/>
            <pc:sldMk cId="1988074341" sldId="736"/>
            <ac:cxnSpMk id="9" creationId="{00000000-0000-0000-0000-000000000000}"/>
          </ac:cxnSpMkLst>
        </pc:cxnChg>
        <pc:cxnChg chg="del">
          <ac:chgData name="Andrea Lubberdink" userId="6bef7808-9d55-4099-ad47-9fd214d7b37c" providerId="ADAL" clId="{299918AD-4182-43BB-A5CF-9138E5F068E0}" dt="2020-08-05T12:02:22.927" v="20691" actId="478"/>
          <ac:cxnSpMkLst>
            <pc:docMk/>
            <pc:sldMk cId="1988074341" sldId="736"/>
            <ac:cxnSpMk id="10" creationId="{7E18319D-8184-4B58-A4E2-87A95728D595}"/>
          </ac:cxnSpMkLst>
        </pc:cxnChg>
        <pc:cxnChg chg="del">
          <ac:chgData name="Andrea Lubberdink" userId="6bef7808-9d55-4099-ad47-9fd214d7b37c" providerId="ADAL" clId="{299918AD-4182-43BB-A5CF-9138E5F068E0}" dt="2020-08-05T12:02:25.252" v="20693" actId="478"/>
          <ac:cxnSpMkLst>
            <pc:docMk/>
            <pc:sldMk cId="1988074341" sldId="736"/>
            <ac:cxnSpMk id="11" creationId="{00000000-0000-0000-0000-000000000000}"/>
          </ac:cxnSpMkLst>
        </pc:cxnChg>
        <pc:cxnChg chg="del">
          <ac:chgData name="Andrea Lubberdink" userId="6bef7808-9d55-4099-ad47-9fd214d7b37c" providerId="ADAL" clId="{299918AD-4182-43BB-A5CF-9138E5F068E0}" dt="2020-08-05T12:02:22.182" v="20690" actId="478"/>
          <ac:cxnSpMkLst>
            <pc:docMk/>
            <pc:sldMk cId="1988074341" sldId="736"/>
            <ac:cxnSpMk id="12" creationId="{C61D66EB-66B5-4D5C-B01A-7D0080B649C2}"/>
          </ac:cxnSpMkLst>
        </pc:cxnChg>
        <pc:cxnChg chg="del">
          <ac:chgData name="Andrea Lubberdink" userId="6bef7808-9d55-4099-ad47-9fd214d7b37c" providerId="ADAL" clId="{299918AD-4182-43BB-A5CF-9138E5F068E0}" dt="2020-08-05T12:02:15.367" v="20684" actId="478"/>
          <ac:cxnSpMkLst>
            <pc:docMk/>
            <pc:sldMk cId="1988074341" sldId="736"/>
            <ac:cxnSpMk id="13" creationId="{00000000-0000-0000-0000-000000000000}"/>
          </ac:cxnSpMkLst>
        </pc:cxnChg>
        <pc:cxnChg chg="del">
          <ac:chgData name="Andrea Lubberdink" userId="6bef7808-9d55-4099-ad47-9fd214d7b37c" providerId="ADAL" clId="{299918AD-4182-43BB-A5CF-9138E5F068E0}" dt="2020-08-05T12:02:23.767" v="20692" actId="478"/>
          <ac:cxnSpMkLst>
            <pc:docMk/>
            <pc:sldMk cId="1988074341" sldId="736"/>
            <ac:cxnSpMk id="17" creationId="{0EDF85AD-7F9D-457B-B2A8-6289D6DE5647}"/>
          </ac:cxnSpMkLst>
        </pc:cxnChg>
      </pc:sldChg>
      <pc:sldChg chg="addSp modSp add del">
        <pc:chgData name="Andrea Lubberdink" userId="6bef7808-9d55-4099-ad47-9fd214d7b37c" providerId="ADAL" clId="{299918AD-4182-43BB-A5CF-9138E5F068E0}" dt="2020-08-05T12:30:03.498" v="21239" actId="2696"/>
        <pc:sldMkLst>
          <pc:docMk/>
          <pc:sldMk cId="2268115669" sldId="737"/>
        </pc:sldMkLst>
        <pc:spChg chg="add mod">
          <ac:chgData name="Andrea Lubberdink" userId="6bef7808-9d55-4099-ad47-9fd214d7b37c" providerId="ADAL" clId="{299918AD-4182-43BB-A5CF-9138E5F068E0}" dt="2020-08-05T12:04:57.246" v="20877" actId="14100"/>
          <ac:spMkLst>
            <pc:docMk/>
            <pc:sldMk cId="2268115669" sldId="737"/>
            <ac:spMk id="4" creationId="{3391E77F-B183-41BD-A8A4-46F5319A037D}"/>
          </ac:spMkLst>
        </pc:spChg>
        <pc:spChg chg="add mod">
          <ac:chgData name="Andrea Lubberdink" userId="6bef7808-9d55-4099-ad47-9fd214d7b37c" providerId="ADAL" clId="{299918AD-4182-43BB-A5CF-9138E5F068E0}" dt="2020-08-05T12:04:38.639" v="20874" actId="1076"/>
          <ac:spMkLst>
            <pc:docMk/>
            <pc:sldMk cId="2268115669" sldId="737"/>
            <ac:spMk id="12" creationId="{A0063DD2-3EA7-4B49-88D5-911A8B34C371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5T12:30:37.321" v="21249" actId="20577"/>
        <pc:sldMkLst>
          <pc:docMk/>
          <pc:sldMk cId="161780655" sldId="738"/>
        </pc:sldMkLst>
        <pc:spChg chg="add del">
          <ac:chgData name="Andrea Lubberdink" userId="6bef7808-9d55-4099-ad47-9fd214d7b37c" providerId="ADAL" clId="{299918AD-4182-43BB-A5CF-9138E5F068E0}" dt="2020-08-05T12:05:22.910" v="20884" actId="478"/>
          <ac:spMkLst>
            <pc:docMk/>
            <pc:sldMk cId="161780655" sldId="738"/>
            <ac:spMk id="4" creationId="{3391E77F-B183-41BD-A8A4-46F5319A037D}"/>
          </ac:spMkLst>
        </pc:spChg>
        <pc:spChg chg="mod">
          <ac:chgData name="Andrea Lubberdink" userId="6bef7808-9d55-4099-ad47-9fd214d7b37c" providerId="ADAL" clId="{299918AD-4182-43BB-A5CF-9138E5F068E0}" dt="2020-08-05T12:30:37.321" v="21249" actId="20577"/>
          <ac:spMkLst>
            <pc:docMk/>
            <pc:sldMk cId="161780655" sldId="738"/>
            <ac:spMk id="10" creationId="{8C96F144-59B1-4457-AEC6-F8C53B6D516C}"/>
          </ac:spMkLst>
        </pc:spChg>
        <pc:spChg chg="del">
          <ac:chgData name="Andrea Lubberdink" userId="6bef7808-9d55-4099-ad47-9fd214d7b37c" providerId="ADAL" clId="{299918AD-4182-43BB-A5CF-9138E5F068E0}" dt="2020-08-05T12:05:20.222" v="20883" actId="478"/>
          <ac:spMkLst>
            <pc:docMk/>
            <pc:sldMk cId="161780655" sldId="738"/>
            <ac:spMk id="12" creationId="{A0063DD2-3EA7-4B49-88D5-911A8B34C371}"/>
          </ac:spMkLst>
        </pc:spChg>
      </pc:sldChg>
      <pc:sldChg chg="addSp modSp add">
        <pc:chgData name="Andrea Lubberdink" userId="6bef7808-9d55-4099-ad47-9fd214d7b37c" providerId="ADAL" clId="{299918AD-4182-43BB-A5CF-9138E5F068E0}" dt="2020-08-05T12:22:35.928" v="21025"/>
        <pc:sldMkLst>
          <pc:docMk/>
          <pc:sldMk cId="734150327" sldId="739"/>
        </pc:sldMkLst>
        <pc:spChg chg="add">
          <ac:chgData name="Andrea Lubberdink" userId="6bef7808-9d55-4099-ad47-9fd214d7b37c" providerId="ADAL" clId="{299918AD-4182-43BB-A5CF-9138E5F068E0}" dt="2020-08-05T12:22:16.093" v="21020"/>
          <ac:spMkLst>
            <pc:docMk/>
            <pc:sldMk cId="734150327" sldId="739"/>
            <ac:spMk id="16" creationId="{992B3ED0-B469-47B4-AE5A-AFDD168D467E}"/>
          </ac:spMkLst>
        </pc:spChg>
        <pc:spChg chg="add">
          <ac:chgData name="Andrea Lubberdink" userId="6bef7808-9d55-4099-ad47-9fd214d7b37c" providerId="ADAL" clId="{299918AD-4182-43BB-A5CF-9138E5F068E0}" dt="2020-08-05T12:22:22.337" v="21021"/>
          <ac:spMkLst>
            <pc:docMk/>
            <pc:sldMk cId="734150327" sldId="739"/>
            <ac:spMk id="18" creationId="{7C9B4D57-15FB-4AC2-AF24-01B5358D6DCF}"/>
          </ac:spMkLst>
        </pc:spChg>
        <pc:spChg chg="add mod">
          <ac:chgData name="Andrea Lubberdink" userId="6bef7808-9d55-4099-ad47-9fd214d7b37c" providerId="ADAL" clId="{299918AD-4182-43BB-A5CF-9138E5F068E0}" dt="2020-08-05T12:22:30.090" v="21024" actId="1037"/>
          <ac:spMkLst>
            <pc:docMk/>
            <pc:sldMk cId="734150327" sldId="739"/>
            <ac:spMk id="19" creationId="{96133BE3-0A91-46EE-84C8-DFBDCB19995A}"/>
          </ac:spMkLst>
        </pc:spChg>
        <pc:spChg chg="add">
          <ac:chgData name="Andrea Lubberdink" userId="6bef7808-9d55-4099-ad47-9fd214d7b37c" providerId="ADAL" clId="{299918AD-4182-43BB-A5CF-9138E5F068E0}" dt="2020-08-05T12:22:35.928" v="21025"/>
          <ac:spMkLst>
            <pc:docMk/>
            <pc:sldMk cId="734150327" sldId="739"/>
            <ac:spMk id="20" creationId="{76ED3CC6-BFDB-4708-B949-6A9861AD54D8}"/>
          </ac:spMkLst>
        </pc:spChg>
        <pc:picChg chg="add mod">
          <ac:chgData name="Andrea Lubberdink" userId="6bef7808-9d55-4099-ad47-9fd214d7b37c" providerId="ADAL" clId="{299918AD-4182-43BB-A5CF-9138E5F068E0}" dt="2020-08-05T12:15:43.095" v="20968" actId="14100"/>
          <ac:picMkLst>
            <pc:docMk/>
            <pc:sldMk cId="734150327" sldId="739"/>
            <ac:picMk id="4" creationId="{0DF8D934-F10B-44F4-A173-20741459D7B2}"/>
          </ac:picMkLst>
        </pc:picChg>
      </pc:sldChg>
      <pc:sldChg chg="addSp modSp add">
        <pc:chgData name="Andrea Lubberdink" userId="6bef7808-9d55-4099-ad47-9fd214d7b37c" providerId="ADAL" clId="{299918AD-4182-43BB-A5CF-9138E5F068E0}" dt="2020-08-05T12:25:40.015" v="21116" actId="255"/>
        <pc:sldMkLst>
          <pc:docMk/>
          <pc:sldMk cId="132627957" sldId="740"/>
        </pc:sldMkLst>
        <pc:spChg chg="add mod">
          <ac:chgData name="Andrea Lubberdink" userId="6bef7808-9d55-4099-ad47-9fd214d7b37c" providerId="ADAL" clId="{299918AD-4182-43BB-A5CF-9138E5F068E0}" dt="2020-08-05T12:23:45.218" v="21038" actId="1076"/>
          <ac:spMkLst>
            <pc:docMk/>
            <pc:sldMk cId="132627957" sldId="740"/>
            <ac:spMk id="34" creationId="{4FFF4335-9ECD-4F9A-B451-6EEACF64795F}"/>
          </ac:spMkLst>
        </pc:spChg>
        <pc:spChg chg="add mod">
          <ac:chgData name="Andrea Lubberdink" userId="6bef7808-9d55-4099-ad47-9fd214d7b37c" providerId="ADAL" clId="{299918AD-4182-43BB-A5CF-9138E5F068E0}" dt="2020-08-05T12:23:36.488" v="21037" actId="1076"/>
          <ac:spMkLst>
            <pc:docMk/>
            <pc:sldMk cId="132627957" sldId="740"/>
            <ac:spMk id="35" creationId="{6194283E-66B8-4F04-9194-3C871346AF2F}"/>
          </ac:spMkLst>
        </pc:spChg>
        <pc:spChg chg="add mod">
          <ac:chgData name="Andrea Lubberdink" userId="6bef7808-9d55-4099-ad47-9fd214d7b37c" providerId="ADAL" clId="{299918AD-4182-43BB-A5CF-9138E5F068E0}" dt="2020-08-05T12:24:22.870" v="21044" actId="1076"/>
          <ac:spMkLst>
            <pc:docMk/>
            <pc:sldMk cId="132627957" sldId="740"/>
            <ac:spMk id="36" creationId="{1D9B31A8-2D38-4621-85BE-6E992AF69D7E}"/>
          </ac:spMkLst>
        </pc:spChg>
        <pc:spChg chg="add mod">
          <ac:chgData name="Andrea Lubberdink" userId="6bef7808-9d55-4099-ad47-9fd214d7b37c" providerId="ADAL" clId="{299918AD-4182-43BB-A5CF-9138E5F068E0}" dt="2020-08-05T12:24:11.447" v="21043" actId="1037"/>
          <ac:spMkLst>
            <pc:docMk/>
            <pc:sldMk cId="132627957" sldId="740"/>
            <ac:spMk id="37" creationId="{C9135187-6CB1-4E20-86F9-E1F3E8C44938}"/>
          </ac:spMkLst>
        </pc:spChg>
        <pc:spChg chg="add mod">
          <ac:chgData name="Andrea Lubberdink" userId="6bef7808-9d55-4099-ad47-9fd214d7b37c" providerId="ADAL" clId="{299918AD-4182-43BB-A5CF-9138E5F068E0}" dt="2020-08-05T12:24:46.213" v="21050" actId="14100"/>
          <ac:spMkLst>
            <pc:docMk/>
            <pc:sldMk cId="132627957" sldId="740"/>
            <ac:spMk id="38" creationId="{FA0EBDDC-1313-4F92-921E-03C58E1F4E2E}"/>
          </ac:spMkLst>
        </pc:spChg>
        <pc:spChg chg="add mod">
          <ac:chgData name="Andrea Lubberdink" userId="6bef7808-9d55-4099-ad47-9fd214d7b37c" providerId="ADAL" clId="{299918AD-4182-43BB-A5CF-9138E5F068E0}" dt="2020-08-05T12:25:06.667" v="21056" actId="1037"/>
          <ac:spMkLst>
            <pc:docMk/>
            <pc:sldMk cId="132627957" sldId="740"/>
            <ac:spMk id="39" creationId="{22C27896-9789-40C4-B220-0ADFCAD52C96}"/>
          </ac:spMkLst>
        </pc:spChg>
        <pc:spChg chg="add mod">
          <ac:chgData name="Andrea Lubberdink" userId="6bef7808-9d55-4099-ad47-9fd214d7b37c" providerId="ADAL" clId="{299918AD-4182-43BB-A5CF-9138E5F068E0}" dt="2020-08-05T12:25:40.015" v="21116" actId="255"/>
          <ac:spMkLst>
            <pc:docMk/>
            <pc:sldMk cId="132627957" sldId="740"/>
            <ac:spMk id="40" creationId="{674DCFA8-C575-433E-902A-B08F049776BC}"/>
          </ac:spMkLst>
        </pc:spChg>
        <pc:cxnChg chg="add mod">
          <ac:chgData name="Andrea Lubberdink" userId="6bef7808-9d55-4099-ad47-9fd214d7b37c" providerId="ADAL" clId="{299918AD-4182-43BB-A5CF-9138E5F068E0}" dt="2020-08-05T12:12:47.316" v="20931" actId="1076"/>
          <ac:cxnSpMkLst>
            <pc:docMk/>
            <pc:sldMk cId="132627957" sldId="740"/>
            <ac:cxnSpMk id="16" creationId="{64D4F555-7E13-4D33-93E5-7180B185019D}"/>
          </ac:cxnSpMkLst>
        </pc:cxnChg>
        <pc:cxnChg chg="add mod">
          <ac:chgData name="Andrea Lubberdink" userId="6bef7808-9d55-4099-ad47-9fd214d7b37c" providerId="ADAL" clId="{299918AD-4182-43BB-A5CF-9138E5F068E0}" dt="2020-08-05T12:12:24.559" v="20925" actId="208"/>
          <ac:cxnSpMkLst>
            <pc:docMk/>
            <pc:sldMk cId="132627957" sldId="740"/>
            <ac:cxnSpMk id="19" creationId="{BCC65C1A-5E3C-4BFD-A296-B387C8690D54}"/>
          </ac:cxnSpMkLst>
        </pc:cxnChg>
        <pc:cxnChg chg="add mod">
          <ac:chgData name="Andrea Lubberdink" userId="6bef7808-9d55-4099-ad47-9fd214d7b37c" providerId="ADAL" clId="{299918AD-4182-43BB-A5CF-9138E5F068E0}" dt="2020-08-05T12:22:46.820" v="21028" actId="1076"/>
          <ac:cxnSpMkLst>
            <pc:docMk/>
            <pc:sldMk cId="132627957" sldId="740"/>
            <ac:cxnSpMk id="20" creationId="{978D2E66-EE22-4661-97F0-A0F9F2A7BAA9}"/>
          </ac:cxnSpMkLst>
        </pc:cxnChg>
        <pc:cxnChg chg="add mod">
          <ac:chgData name="Andrea Lubberdink" userId="6bef7808-9d55-4099-ad47-9fd214d7b37c" providerId="ADAL" clId="{299918AD-4182-43BB-A5CF-9138E5F068E0}" dt="2020-08-05T12:13:48.627" v="20946" actId="14100"/>
          <ac:cxnSpMkLst>
            <pc:docMk/>
            <pc:sldMk cId="132627957" sldId="740"/>
            <ac:cxnSpMk id="26" creationId="{7451D4F7-7E0E-4384-8AD0-351A5296C0A7}"/>
          </ac:cxnSpMkLst>
        </pc:cxnChg>
      </pc:sldChg>
      <pc:sldChg chg="add del">
        <pc:chgData name="Andrea Lubberdink" userId="6bef7808-9d55-4099-ad47-9fd214d7b37c" providerId="ADAL" clId="{299918AD-4182-43BB-A5CF-9138E5F068E0}" dt="2020-08-05T12:25:48.493" v="21117" actId="2696"/>
        <pc:sldMkLst>
          <pc:docMk/>
          <pc:sldMk cId="2090248156" sldId="741"/>
        </pc:sldMkLst>
      </pc:sldChg>
      <pc:sldChg chg="addSp delSp modSp add del">
        <pc:chgData name="Andrea Lubberdink" userId="6bef7808-9d55-4099-ad47-9fd214d7b37c" providerId="ADAL" clId="{299918AD-4182-43BB-A5CF-9138E5F068E0}" dt="2020-08-05T12:15:52.934" v="20974"/>
        <pc:sldMkLst>
          <pc:docMk/>
          <pc:sldMk cId="3498700495" sldId="741"/>
        </pc:sldMkLst>
        <pc:picChg chg="add del mod">
          <ac:chgData name="Andrea Lubberdink" userId="6bef7808-9d55-4099-ad47-9fd214d7b37c" providerId="ADAL" clId="{299918AD-4182-43BB-A5CF-9138E5F068E0}" dt="2020-08-05T12:15:52.547" v="20973"/>
          <ac:picMkLst>
            <pc:docMk/>
            <pc:sldMk cId="3498700495" sldId="741"/>
            <ac:picMk id="14" creationId="{B3490743-DC0A-4140-841A-EA6BFCEDB42E}"/>
          </ac:picMkLst>
        </pc:picChg>
      </pc:sldChg>
      <pc:sldChg chg="add del">
        <pc:chgData name="Andrea Lubberdink" userId="6bef7808-9d55-4099-ad47-9fd214d7b37c" providerId="ADAL" clId="{299918AD-4182-43BB-A5CF-9138E5F068E0}" dt="2020-08-05T12:15:42.061" v="20966"/>
        <pc:sldMkLst>
          <pc:docMk/>
          <pc:sldMk cId="1084635874" sldId="742"/>
        </pc:sldMkLst>
      </pc:sldChg>
      <pc:sldChg chg="addSp delSp modSp add">
        <pc:chgData name="Andrea Lubberdink" userId="6bef7808-9d55-4099-ad47-9fd214d7b37c" providerId="ADAL" clId="{299918AD-4182-43BB-A5CF-9138E5F068E0}" dt="2020-08-05T12:21:41.741" v="21019" actId="11529"/>
        <pc:sldMkLst>
          <pc:docMk/>
          <pc:sldMk cId="2223577189" sldId="742"/>
        </pc:sldMkLst>
        <pc:spChg chg="add mod">
          <ac:chgData name="Andrea Lubberdink" userId="6bef7808-9d55-4099-ad47-9fd214d7b37c" providerId="ADAL" clId="{299918AD-4182-43BB-A5CF-9138E5F068E0}" dt="2020-08-05T12:21:34.414" v="21018" actId="1076"/>
          <ac:spMkLst>
            <pc:docMk/>
            <pc:sldMk cId="2223577189" sldId="742"/>
            <ac:spMk id="14" creationId="{F4C8BB61-68B0-4B7B-BB6C-547CD5E2C429}"/>
          </ac:spMkLst>
        </pc:spChg>
        <pc:picChg chg="add mod">
          <ac:chgData name="Andrea Lubberdink" userId="6bef7808-9d55-4099-ad47-9fd214d7b37c" providerId="ADAL" clId="{299918AD-4182-43BB-A5CF-9138E5F068E0}" dt="2020-08-05T12:18:54.076" v="20985" actId="1036"/>
          <ac:picMkLst>
            <pc:docMk/>
            <pc:sldMk cId="2223577189" sldId="742"/>
            <ac:picMk id="4" creationId="{3F4B221F-D1D5-45EE-8E74-34FABA9DCDC0}"/>
          </ac:picMkLst>
        </pc:picChg>
        <pc:cxnChg chg="del">
          <ac:chgData name="Andrea Lubberdink" userId="6bef7808-9d55-4099-ad47-9fd214d7b37c" providerId="ADAL" clId="{299918AD-4182-43BB-A5CF-9138E5F068E0}" dt="2020-08-05T12:19:14.175" v="20987" actId="478"/>
          <ac:cxnSpMkLst>
            <pc:docMk/>
            <pc:sldMk cId="2223577189" sldId="742"/>
            <ac:cxnSpMk id="12" creationId="{C61D66EB-66B5-4D5C-B01A-7D0080B649C2}"/>
          </ac:cxnSpMkLst>
        </pc:cxnChg>
        <pc:cxnChg chg="del">
          <ac:chgData name="Andrea Lubberdink" userId="6bef7808-9d55-4099-ad47-9fd214d7b37c" providerId="ADAL" clId="{299918AD-4182-43BB-A5CF-9138E5F068E0}" dt="2020-08-05T12:19:11.688" v="20986" actId="478"/>
          <ac:cxnSpMkLst>
            <pc:docMk/>
            <pc:sldMk cId="2223577189" sldId="742"/>
            <ac:cxnSpMk id="17" creationId="{0EDF85AD-7F9D-457B-B2A8-6289D6DE5647}"/>
          </ac:cxnSpMkLst>
        </pc:cxnChg>
        <pc:cxnChg chg="add mod">
          <ac:chgData name="Andrea Lubberdink" userId="6bef7808-9d55-4099-ad47-9fd214d7b37c" providerId="ADAL" clId="{299918AD-4182-43BB-A5CF-9138E5F068E0}" dt="2020-08-05T12:21:41.741" v="21019" actId="11529"/>
          <ac:cxnSpMkLst>
            <pc:docMk/>
            <pc:sldMk cId="2223577189" sldId="742"/>
            <ac:cxnSpMk id="18" creationId="{DB7C46B7-B3F1-4FC4-82D4-C53A0510794D}"/>
          </ac:cxnSpMkLst>
        </pc:cxnChg>
      </pc:sldChg>
      <pc:sldChg chg="addSp modSp add">
        <pc:chgData name="Andrea Lubberdink" userId="6bef7808-9d55-4099-ad47-9fd214d7b37c" providerId="ADAL" clId="{299918AD-4182-43BB-A5CF-9138E5F068E0}" dt="2020-08-05T12:20:39.700" v="21005" actId="1038"/>
        <pc:sldMkLst>
          <pc:docMk/>
          <pc:sldMk cId="3521872700" sldId="743"/>
        </pc:sldMkLst>
        <pc:spChg chg="add mod">
          <ac:chgData name="Andrea Lubberdink" userId="6bef7808-9d55-4099-ad47-9fd214d7b37c" providerId="ADAL" clId="{299918AD-4182-43BB-A5CF-9138E5F068E0}" dt="2020-08-05T12:20:03.312" v="20992" actId="208"/>
          <ac:spMkLst>
            <pc:docMk/>
            <pc:sldMk cId="3521872700" sldId="743"/>
            <ac:spMk id="12" creationId="{1CAA7887-E5A9-4C48-923A-1B1E83040E74}"/>
          </ac:spMkLst>
        </pc:spChg>
        <pc:spChg chg="add mod">
          <ac:chgData name="Andrea Lubberdink" userId="6bef7808-9d55-4099-ad47-9fd214d7b37c" providerId="ADAL" clId="{299918AD-4182-43BB-A5CF-9138E5F068E0}" dt="2020-08-05T12:20:11.747" v="20995" actId="14100"/>
          <ac:spMkLst>
            <pc:docMk/>
            <pc:sldMk cId="3521872700" sldId="743"/>
            <ac:spMk id="16" creationId="{0EB0C2F1-5DD8-4159-AF94-F02686B1DFA9}"/>
          </ac:spMkLst>
        </pc:spChg>
        <pc:spChg chg="add mod">
          <ac:chgData name="Andrea Lubberdink" userId="6bef7808-9d55-4099-ad47-9fd214d7b37c" providerId="ADAL" clId="{299918AD-4182-43BB-A5CF-9138E5F068E0}" dt="2020-08-05T12:20:23.276" v="20998" actId="1076"/>
          <ac:spMkLst>
            <pc:docMk/>
            <pc:sldMk cId="3521872700" sldId="743"/>
            <ac:spMk id="17" creationId="{E7ADACDE-FC6C-4992-9B27-6A9B514DC2D3}"/>
          </ac:spMkLst>
        </pc:spChg>
        <pc:spChg chg="add mod">
          <ac:chgData name="Andrea Lubberdink" userId="6bef7808-9d55-4099-ad47-9fd214d7b37c" providerId="ADAL" clId="{299918AD-4182-43BB-A5CF-9138E5F068E0}" dt="2020-08-05T12:20:39.700" v="21005" actId="1038"/>
          <ac:spMkLst>
            <pc:docMk/>
            <pc:sldMk cId="3521872700" sldId="743"/>
            <ac:spMk id="18" creationId="{C06342FD-72D0-4B99-8703-67AA97C5ED16}"/>
          </ac:spMkLst>
        </pc:spChg>
      </pc:sldChg>
      <pc:sldChg chg="modSp add">
        <pc:chgData name="Andrea Lubberdink" userId="6bef7808-9d55-4099-ad47-9fd214d7b37c" providerId="ADAL" clId="{299918AD-4182-43BB-A5CF-9138E5F068E0}" dt="2020-08-05T12:27:49.425" v="21229"/>
        <pc:sldMkLst>
          <pc:docMk/>
          <pc:sldMk cId="2629836266" sldId="744"/>
        </pc:sldMkLst>
        <pc:spChg chg="mod">
          <ac:chgData name="Andrea Lubberdink" userId="6bef7808-9d55-4099-ad47-9fd214d7b37c" providerId="ADAL" clId="{299918AD-4182-43BB-A5CF-9138E5F068E0}" dt="2020-08-05T12:27:49.425" v="21229"/>
          <ac:spMkLst>
            <pc:docMk/>
            <pc:sldMk cId="2629836266" sldId="744"/>
            <ac:spMk id="2" creationId="{340D3335-BC54-4F39-94E9-A9E9554D2CA8}"/>
          </ac:spMkLst>
        </pc:spChg>
      </pc:sldChg>
      <pc:sldChg chg="addSp delSp add">
        <pc:chgData name="Andrea Lubberdink" userId="6bef7808-9d55-4099-ad47-9fd214d7b37c" providerId="ADAL" clId="{299918AD-4182-43BB-A5CF-9138E5F068E0}" dt="2020-08-05T12:28:46.861" v="21234"/>
        <pc:sldMkLst>
          <pc:docMk/>
          <pc:sldMk cId="209836590" sldId="745"/>
        </pc:sldMkLst>
        <pc:picChg chg="add del">
          <ac:chgData name="Andrea Lubberdink" userId="6bef7808-9d55-4099-ad47-9fd214d7b37c" providerId="ADAL" clId="{299918AD-4182-43BB-A5CF-9138E5F068E0}" dt="2020-08-05T12:28:35.568" v="21233"/>
          <ac:picMkLst>
            <pc:docMk/>
            <pc:sldMk cId="209836590" sldId="745"/>
            <ac:picMk id="7" creationId="{7074F603-141A-4AF1-9E54-8CE7BBA14B0D}"/>
          </ac:picMkLst>
        </pc:picChg>
        <pc:cxnChg chg="add">
          <ac:chgData name="Andrea Lubberdink" userId="6bef7808-9d55-4099-ad47-9fd214d7b37c" providerId="ADAL" clId="{299918AD-4182-43BB-A5CF-9138E5F068E0}" dt="2020-08-05T12:28:46.861" v="21234"/>
          <ac:cxnSpMkLst>
            <pc:docMk/>
            <pc:sldMk cId="209836590" sldId="745"/>
            <ac:cxnSpMk id="8" creationId="{231E4BE9-113E-4402-AB49-E9A83A2A3ADB}"/>
          </ac:cxnSpMkLst>
        </pc:cxnChg>
      </pc:sldChg>
      <pc:sldChg chg="add del ord">
        <pc:chgData name="Andrea Lubberdink" userId="6bef7808-9d55-4099-ad47-9fd214d7b37c" providerId="ADAL" clId="{299918AD-4182-43BB-A5CF-9138E5F068E0}" dt="2020-08-05T12:55:00.927" v="21341" actId="2696"/>
        <pc:sldMkLst>
          <pc:docMk/>
          <pc:sldMk cId="1694446094" sldId="746"/>
        </pc:sldMkLst>
      </pc:sldChg>
      <pc:sldChg chg="addSp modSp add">
        <pc:chgData name="Andrea Lubberdink" userId="6bef7808-9d55-4099-ad47-9fd214d7b37c" providerId="ADAL" clId="{299918AD-4182-43BB-A5CF-9138E5F068E0}" dt="2020-08-05T12:48:23.939" v="21303" actId="14100"/>
        <pc:sldMkLst>
          <pc:docMk/>
          <pc:sldMk cId="824770078" sldId="747"/>
        </pc:sldMkLst>
        <pc:picChg chg="add mod">
          <ac:chgData name="Andrea Lubberdink" userId="6bef7808-9d55-4099-ad47-9fd214d7b37c" providerId="ADAL" clId="{299918AD-4182-43BB-A5CF-9138E5F068E0}" dt="2020-08-05T12:48:23.939" v="21303" actId="14100"/>
          <ac:picMkLst>
            <pc:docMk/>
            <pc:sldMk cId="824770078" sldId="747"/>
            <ac:picMk id="8" creationId="{5B3D798F-2B91-42F7-8363-F2C32B25A9B9}"/>
          </ac:picMkLst>
        </pc:picChg>
      </pc:sldChg>
      <pc:sldChg chg="modSp add">
        <pc:chgData name="Andrea Lubberdink" userId="6bef7808-9d55-4099-ad47-9fd214d7b37c" providerId="ADAL" clId="{299918AD-4182-43BB-A5CF-9138E5F068E0}" dt="2020-08-05T12:48:47.743" v="21337" actId="20577"/>
        <pc:sldMkLst>
          <pc:docMk/>
          <pc:sldMk cId="2639734285" sldId="748"/>
        </pc:sldMkLst>
        <pc:spChg chg="mod">
          <ac:chgData name="Andrea Lubberdink" userId="6bef7808-9d55-4099-ad47-9fd214d7b37c" providerId="ADAL" clId="{299918AD-4182-43BB-A5CF-9138E5F068E0}" dt="2020-08-05T12:48:47.743" v="21337" actId="20577"/>
          <ac:spMkLst>
            <pc:docMk/>
            <pc:sldMk cId="2639734285" sldId="748"/>
            <ac:spMk id="2" creationId="{09637405-EC5E-43A2-ACEE-442127F0FBC1}"/>
          </ac:spMkLst>
        </pc:spChg>
      </pc:sldChg>
      <pc:sldChg chg="addSp modSp add del">
        <pc:chgData name="Andrea Lubberdink" userId="6bef7808-9d55-4099-ad47-9fd214d7b37c" providerId="ADAL" clId="{299918AD-4182-43BB-A5CF-9138E5F068E0}" dt="2020-08-06T14:06:13.730" v="24058" actId="2696"/>
        <pc:sldMkLst>
          <pc:docMk/>
          <pc:sldMk cId="596040278" sldId="749"/>
        </pc:sldMkLst>
        <pc:spChg chg="mod">
          <ac:chgData name="Andrea Lubberdink" userId="6bef7808-9d55-4099-ad47-9fd214d7b37c" providerId="ADAL" clId="{299918AD-4182-43BB-A5CF-9138E5F068E0}" dt="2020-08-06T08:47:46.479" v="23460" actId="113"/>
          <ac:spMkLst>
            <pc:docMk/>
            <pc:sldMk cId="596040278" sldId="749"/>
            <ac:spMk id="6" creationId="{30B31BBA-76FD-407F-9827-8A0DEB243263}"/>
          </ac:spMkLst>
        </pc:spChg>
        <pc:spChg chg="add mod">
          <ac:chgData name="Andrea Lubberdink" userId="6bef7808-9d55-4099-ad47-9fd214d7b37c" providerId="ADAL" clId="{299918AD-4182-43BB-A5CF-9138E5F068E0}" dt="2020-08-06T08:05:06.275" v="22304" actId="20577"/>
          <ac:spMkLst>
            <pc:docMk/>
            <pc:sldMk cId="596040278" sldId="749"/>
            <ac:spMk id="7" creationId="{DE6EE799-F52B-40E9-B4DF-A1DADC069F43}"/>
          </ac:spMkLst>
        </pc:spChg>
      </pc:sldChg>
      <pc:sldChg chg="addSp modSp add del">
        <pc:chgData name="Andrea Lubberdink" userId="6bef7808-9d55-4099-ad47-9fd214d7b37c" providerId="ADAL" clId="{299918AD-4182-43BB-A5CF-9138E5F068E0}" dt="2020-08-05T13:23:21.089" v="22218" actId="2696"/>
        <pc:sldMkLst>
          <pc:docMk/>
          <pc:sldMk cId="558119955" sldId="750"/>
        </pc:sldMkLst>
        <pc:spChg chg="mod">
          <ac:chgData name="Andrea Lubberdink" userId="6bef7808-9d55-4099-ad47-9fd214d7b37c" providerId="ADAL" clId="{299918AD-4182-43BB-A5CF-9138E5F068E0}" dt="2020-08-05T13:14:27.165" v="22203" actId="20577"/>
          <ac:spMkLst>
            <pc:docMk/>
            <pc:sldMk cId="558119955" sldId="750"/>
            <ac:spMk id="7" creationId="{0282C5B6-2304-4B28-A8FB-235263BFC7D9}"/>
          </ac:spMkLst>
        </pc:spChg>
        <pc:picChg chg="add mod">
          <ac:chgData name="Andrea Lubberdink" userId="6bef7808-9d55-4099-ad47-9fd214d7b37c" providerId="ADAL" clId="{299918AD-4182-43BB-A5CF-9138E5F068E0}" dt="2020-08-05T13:12:31.731" v="21937" actId="14100"/>
          <ac:picMkLst>
            <pc:docMk/>
            <pc:sldMk cId="558119955" sldId="750"/>
            <ac:picMk id="2" creationId="{F6414DAB-6547-4421-AC7D-E04691AD37BC}"/>
          </ac:picMkLst>
        </pc:picChg>
      </pc:sldChg>
      <pc:sldChg chg="addSp add del">
        <pc:chgData name="Andrea Lubberdink" userId="6bef7808-9d55-4099-ad47-9fd214d7b37c" providerId="ADAL" clId="{299918AD-4182-43BB-A5CF-9138E5F068E0}" dt="2020-08-05T13:34:16.418" v="22256" actId="2696"/>
        <pc:sldMkLst>
          <pc:docMk/>
          <pc:sldMk cId="2469865332" sldId="751"/>
        </pc:sldMkLst>
        <pc:picChg chg="add">
          <ac:chgData name="Andrea Lubberdink" userId="6bef7808-9d55-4099-ad47-9fd214d7b37c" providerId="ADAL" clId="{299918AD-4182-43BB-A5CF-9138E5F068E0}" dt="2020-08-05T13:22:37.109" v="22208"/>
          <ac:picMkLst>
            <pc:docMk/>
            <pc:sldMk cId="2469865332" sldId="751"/>
            <ac:picMk id="3" creationId="{2D0D3B1F-8401-4031-8E35-FF24E01A8E3F}"/>
          </ac:picMkLst>
        </pc:picChg>
      </pc:sldChg>
      <pc:sldChg chg="addSp delSp modSp add del">
        <pc:chgData name="Andrea Lubberdink" userId="6bef7808-9d55-4099-ad47-9fd214d7b37c" providerId="ADAL" clId="{299918AD-4182-43BB-A5CF-9138E5F068E0}" dt="2020-08-06T14:31:27.761" v="24156" actId="2696"/>
        <pc:sldMkLst>
          <pc:docMk/>
          <pc:sldMk cId="274233870" sldId="752"/>
        </pc:sldMkLst>
        <pc:picChg chg="add mod">
          <ac:chgData name="Andrea Lubberdink" userId="6bef7808-9d55-4099-ad47-9fd214d7b37c" providerId="ADAL" clId="{299918AD-4182-43BB-A5CF-9138E5F068E0}" dt="2020-08-05T13:33:49.142" v="22255" actId="1038"/>
          <ac:picMkLst>
            <pc:docMk/>
            <pc:sldMk cId="274233870" sldId="752"/>
            <ac:picMk id="2" creationId="{A381FD9F-A158-4A76-B8A6-A13ED4A730B3}"/>
          </ac:picMkLst>
        </pc:picChg>
        <pc:picChg chg="add del mod">
          <ac:chgData name="Andrea Lubberdink" userId="6bef7808-9d55-4099-ad47-9fd214d7b37c" providerId="ADAL" clId="{299918AD-4182-43BB-A5CF-9138E5F068E0}" dt="2020-08-05T13:33:21.612" v="22248" actId="478"/>
          <ac:picMkLst>
            <pc:docMk/>
            <pc:sldMk cId="274233870" sldId="752"/>
            <ac:picMk id="8" creationId="{C672DD22-C7F3-4892-B2DA-E9F2BD88A8EF}"/>
          </ac:picMkLst>
        </pc:picChg>
      </pc:sldChg>
      <pc:sldChg chg="addSp modSp add del">
        <pc:chgData name="Andrea Lubberdink" userId="6bef7808-9d55-4099-ad47-9fd214d7b37c" providerId="ADAL" clId="{299918AD-4182-43BB-A5CF-9138E5F068E0}" dt="2020-08-06T14:36:31.812" v="24165" actId="2696"/>
        <pc:sldMkLst>
          <pc:docMk/>
          <pc:sldMk cId="1566066712" sldId="753"/>
        </pc:sldMkLst>
        <pc:picChg chg="add mod">
          <ac:chgData name="Andrea Lubberdink" userId="6bef7808-9d55-4099-ad47-9fd214d7b37c" providerId="ADAL" clId="{299918AD-4182-43BB-A5CF-9138E5F068E0}" dt="2020-08-05T13:24:17.317" v="22243" actId="14100"/>
          <ac:picMkLst>
            <pc:docMk/>
            <pc:sldMk cId="1566066712" sldId="753"/>
            <ac:picMk id="9" creationId="{C9DDF8C6-171B-47F6-BA89-44C52AD278D9}"/>
          </ac:picMkLst>
        </pc:picChg>
      </pc:sldChg>
      <pc:sldChg chg="addSp modSp add del">
        <pc:chgData name="Andrea Lubberdink" userId="6bef7808-9d55-4099-ad47-9fd214d7b37c" providerId="ADAL" clId="{299918AD-4182-43BB-A5CF-9138E5F068E0}" dt="2020-08-06T14:23:45.362" v="24146" actId="2696"/>
        <pc:sldMkLst>
          <pc:docMk/>
          <pc:sldMk cId="2971704938" sldId="754"/>
        </pc:sldMkLst>
        <pc:picChg chg="add mod">
          <ac:chgData name="Andrea Lubberdink" userId="6bef7808-9d55-4099-ad47-9fd214d7b37c" providerId="ADAL" clId="{299918AD-4182-43BB-A5CF-9138E5F068E0}" dt="2020-08-05T13:36:29.131" v="22264" actId="1035"/>
          <ac:picMkLst>
            <pc:docMk/>
            <pc:sldMk cId="2971704938" sldId="754"/>
            <ac:picMk id="2" creationId="{198F8D02-FD39-4F05-B9B1-C7AAFC089227}"/>
          </ac:picMkLst>
        </pc:picChg>
        <pc:picChg chg="add mod">
          <ac:chgData name="Andrea Lubberdink" userId="6bef7808-9d55-4099-ad47-9fd214d7b37c" providerId="ADAL" clId="{299918AD-4182-43BB-A5CF-9138E5F068E0}" dt="2020-08-06T14:23:16.637" v="24140" actId="14100"/>
          <ac:picMkLst>
            <pc:docMk/>
            <pc:sldMk cId="2971704938" sldId="754"/>
            <ac:picMk id="3" creationId="{536FD860-8C3E-4697-8A83-86B4984C911E}"/>
          </ac:picMkLst>
        </pc:picChg>
      </pc:sldChg>
      <pc:sldChg chg="addSp add del">
        <pc:chgData name="Andrea Lubberdink" userId="6bef7808-9d55-4099-ad47-9fd214d7b37c" providerId="ADAL" clId="{299918AD-4182-43BB-A5CF-9138E5F068E0}" dt="2020-08-06T14:11:51.626" v="24087" actId="2696"/>
        <pc:sldMkLst>
          <pc:docMk/>
          <pc:sldMk cId="3992861371" sldId="755"/>
        </pc:sldMkLst>
        <pc:spChg chg="add">
          <ac:chgData name="Andrea Lubberdink" userId="6bef7808-9d55-4099-ad47-9fd214d7b37c" providerId="ADAL" clId="{299918AD-4182-43BB-A5CF-9138E5F068E0}" dt="2020-08-06T08:05:39.716" v="22309"/>
          <ac:spMkLst>
            <pc:docMk/>
            <pc:sldMk cId="3992861371" sldId="755"/>
            <ac:spMk id="5" creationId="{E69A3D5B-5BD3-4240-BB6E-ECB4F178D704}"/>
          </ac:spMkLst>
        </pc:spChg>
      </pc:sldChg>
      <pc:sldChg chg="addSp modSp add del">
        <pc:chgData name="Andrea Lubberdink" userId="6bef7808-9d55-4099-ad47-9fd214d7b37c" providerId="ADAL" clId="{299918AD-4182-43BB-A5CF-9138E5F068E0}" dt="2020-08-06T14:11:14.566" v="24084" actId="2696"/>
        <pc:sldMkLst>
          <pc:docMk/>
          <pc:sldMk cId="3415159644" sldId="756"/>
        </pc:sldMkLst>
        <pc:spChg chg="add">
          <ac:chgData name="Andrea Lubberdink" userId="6bef7808-9d55-4099-ad47-9fd214d7b37c" providerId="ADAL" clId="{299918AD-4182-43BB-A5CF-9138E5F068E0}" dt="2020-08-06T08:05:37.949" v="22307"/>
          <ac:spMkLst>
            <pc:docMk/>
            <pc:sldMk cId="3415159644" sldId="756"/>
            <ac:spMk id="5" creationId="{D1D0DC70-D3F7-4A9A-A949-C5DB2CE8EE4E}"/>
          </ac:spMkLst>
        </pc:spChg>
        <pc:picChg chg="add mod">
          <ac:chgData name="Andrea Lubberdink" userId="6bef7808-9d55-4099-ad47-9fd214d7b37c" providerId="ADAL" clId="{299918AD-4182-43BB-A5CF-9138E5F068E0}" dt="2020-08-06T08:01:35.706" v="22271" actId="14100"/>
          <ac:picMkLst>
            <pc:docMk/>
            <pc:sldMk cId="3415159644" sldId="756"/>
            <ac:picMk id="2" creationId="{BC4D384C-A541-4177-932B-5AFC0DAAB81A}"/>
          </ac:picMkLst>
        </pc:picChg>
      </pc:sldChg>
      <pc:sldChg chg="addSp delSp modSp add del ord">
        <pc:chgData name="Andrea Lubberdink" userId="6bef7808-9d55-4099-ad47-9fd214d7b37c" providerId="ADAL" clId="{299918AD-4182-43BB-A5CF-9138E5F068E0}" dt="2020-08-06T14:18:21.899" v="24116" actId="2696"/>
        <pc:sldMkLst>
          <pc:docMk/>
          <pc:sldMk cId="2390879140" sldId="757"/>
        </pc:sldMkLst>
        <pc:spChg chg="add">
          <ac:chgData name="Andrea Lubberdink" userId="6bef7808-9d55-4099-ad47-9fd214d7b37c" providerId="ADAL" clId="{299918AD-4182-43BB-A5CF-9138E5F068E0}" dt="2020-08-06T08:05:38.844" v="22308"/>
          <ac:spMkLst>
            <pc:docMk/>
            <pc:sldMk cId="2390879140" sldId="757"/>
            <ac:spMk id="6" creationId="{EDD0C9C5-4DFE-491C-9AC1-A4718F8036D6}"/>
          </ac:spMkLst>
        </pc:spChg>
        <pc:picChg chg="del">
          <ac:chgData name="Andrea Lubberdink" userId="6bef7808-9d55-4099-ad47-9fd214d7b37c" providerId="ADAL" clId="{299918AD-4182-43BB-A5CF-9138E5F068E0}" dt="2020-08-06T08:03:04.748" v="22273" actId="478"/>
          <ac:picMkLst>
            <pc:docMk/>
            <pc:sldMk cId="2390879140" sldId="757"/>
            <ac:picMk id="2" creationId="{BC4D384C-A541-4177-932B-5AFC0DAAB81A}"/>
          </ac:picMkLst>
        </pc:picChg>
        <pc:picChg chg="add mod">
          <ac:chgData name="Andrea Lubberdink" userId="6bef7808-9d55-4099-ad47-9fd214d7b37c" providerId="ADAL" clId="{299918AD-4182-43BB-A5CF-9138E5F068E0}" dt="2020-08-06T08:03:22.179" v="22279" actId="14100"/>
          <ac:picMkLst>
            <pc:docMk/>
            <pc:sldMk cId="2390879140" sldId="757"/>
            <ac:picMk id="5" creationId="{AE23BE5D-4F6B-47FD-8C90-FEAC502B792F}"/>
          </ac:picMkLst>
        </pc:picChg>
      </pc:sldChg>
      <pc:sldChg chg="addSp delSp modSp add">
        <pc:chgData name="Andrea Lubberdink" userId="6bef7808-9d55-4099-ad47-9fd214d7b37c" providerId="ADAL" clId="{299918AD-4182-43BB-A5CF-9138E5F068E0}" dt="2020-08-06T14:05:27.714" v="24050" actId="14100"/>
        <pc:sldMkLst>
          <pc:docMk/>
          <pc:sldMk cId="1896042424" sldId="758"/>
        </pc:sldMkLst>
        <pc:spChg chg="add mod">
          <ac:chgData name="Andrea Lubberdink" userId="6bef7808-9d55-4099-ad47-9fd214d7b37c" providerId="ADAL" clId="{299918AD-4182-43BB-A5CF-9138E5F068E0}" dt="2020-08-06T08:50:30.483" v="23534" actId="20577"/>
          <ac:spMkLst>
            <pc:docMk/>
            <pc:sldMk cId="1896042424" sldId="758"/>
            <ac:spMk id="2" creationId="{88F08920-F0CD-4AE0-B4FA-67EB7E5377A6}"/>
          </ac:spMkLst>
        </pc:spChg>
        <pc:spChg chg="mod">
          <ac:chgData name="Andrea Lubberdink" userId="6bef7808-9d55-4099-ad47-9fd214d7b37c" providerId="ADAL" clId="{299918AD-4182-43BB-A5CF-9138E5F068E0}" dt="2020-08-06T08:49:02.654" v="23476" actId="20577"/>
          <ac:spMkLst>
            <pc:docMk/>
            <pc:sldMk cId="1896042424" sldId="758"/>
            <ac:spMk id="6" creationId="{30B31BBA-76FD-407F-9827-8A0DEB243263}"/>
          </ac:spMkLst>
        </pc:spChg>
        <pc:picChg chg="mod">
          <ac:chgData name="Andrea Lubberdink" userId="6bef7808-9d55-4099-ad47-9fd214d7b37c" providerId="ADAL" clId="{299918AD-4182-43BB-A5CF-9138E5F068E0}" dt="2020-08-06T14:05:27.714" v="24050" actId="14100"/>
          <ac:picMkLst>
            <pc:docMk/>
            <pc:sldMk cId="1896042424" sldId="758"/>
            <ac:picMk id="7" creationId="{51294F0E-B091-4E36-A23C-BD16E4F79B17}"/>
          </ac:picMkLst>
        </pc:picChg>
        <pc:picChg chg="add del mod">
          <ac:chgData name="Andrea Lubberdink" userId="6bef7808-9d55-4099-ad47-9fd214d7b37c" providerId="ADAL" clId="{299918AD-4182-43BB-A5CF-9138E5F068E0}" dt="2020-08-06T14:05:26.977" v="24048"/>
          <ac:picMkLst>
            <pc:docMk/>
            <pc:sldMk cId="1896042424" sldId="758"/>
            <ac:picMk id="8" creationId="{36639FE1-A1AD-412D-8F6A-53F993694AAC}"/>
          </ac:picMkLst>
        </pc:picChg>
        <pc:picChg chg="add del mod">
          <ac:chgData name="Andrea Lubberdink" userId="6bef7808-9d55-4099-ad47-9fd214d7b37c" providerId="ADAL" clId="{299918AD-4182-43BB-A5CF-9138E5F068E0}" dt="2020-08-06T14:05:26.472" v="24046"/>
          <ac:picMkLst>
            <pc:docMk/>
            <pc:sldMk cId="1896042424" sldId="758"/>
            <ac:picMk id="9" creationId="{72085C46-B654-4068-985A-21DA0B9ACF2E}"/>
          </ac:picMkLst>
        </pc:picChg>
      </pc:sldChg>
      <pc:sldChg chg="addSp delSp modSp add del">
        <pc:chgData name="Andrea Lubberdink" userId="6bef7808-9d55-4099-ad47-9fd214d7b37c" providerId="ADAL" clId="{299918AD-4182-43BB-A5CF-9138E5F068E0}" dt="2020-08-06T14:04:54.045" v="24038" actId="2696"/>
        <pc:sldMkLst>
          <pc:docMk/>
          <pc:sldMk cId="3448506895" sldId="759"/>
        </pc:sldMkLst>
        <pc:spChg chg="del">
          <ac:chgData name="Andrea Lubberdink" userId="6bef7808-9d55-4099-ad47-9fd214d7b37c" providerId="ADAL" clId="{299918AD-4182-43BB-A5CF-9138E5F068E0}" dt="2020-08-06T08:52:10.554" v="23548"/>
          <ac:spMkLst>
            <pc:docMk/>
            <pc:sldMk cId="3448506895" sldId="759"/>
            <ac:spMk id="2" creationId="{88F08920-F0CD-4AE0-B4FA-67EB7E5377A6}"/>
          </ac:spMkLst>
        </pc:spChg>
        <pc:spChg chg="del">
          <ac:chgData name="Andrea Lubberdink" userId="6bef7808-9d55-4099-ad47-9fd214d7b37c" providerId="ADAL" clId="{299918AD-4182-43BB-A5CF-9138E5F068E0}" dt="2020-08-06T08:53:09.566" v="23657" actId="478"/>
          <ac:spMkLst>
            <pc:docMk/>
            <pc:sldMk cId="3448506895" sldId="759"/>
            <ac:spMk id="4" creationId="{1C83A405-0D94-40F7-A0B0-2F06BC2DC1A1}"/>
          </ac:spMkLst>
        </pc:spChg>
        <pc:spChg chg="del">
          <ac:chgData name="Andrea Lubberdink" userId="6bef7808-9d55-4099-ad47-9fd214d7b37c" providerId="ADAL" clId="{299918AD-4182-43BB-A5CF-9138E5F068E0}" dt="2020-08-06T08:52:37.010" v="23607"/>
          <ac:spMkLst>
            <pc:docMk/>
            <pc:sldMk cId="3448506895" sldId="759"/>
            <ac:spMk id="6" creationId="{30B31BBA-76FD-407F-9827-8A0DEB243263}"/>
          </ac:spMkLst>
        </pc:spChg>
        <pc:spChg chg="add del mod">
          <ac:chgData name="Andrea Lubberdink" userId="6bef7808-9d55-4099-ad47-9fd214d7b37c" providerId="ADAL" clId="{299918AD-4182-43BB-A5CF-9138E5F068E0}" dt="2020-08-06T14:04:13.207" v="24031"/>
          <ac:spMkLst>
            <pc:docMk/>
            <pc:sldMk cId="3448506895" sldId="759"/>
            <ac:spMk id="9" creationId="{3E9D0D73-8125-4936-9487-59B4057A6B47}"/>
          </ac:spMkLst>
        </pc:spChg>
        <pc:spChg chg="add del">
          <ac:chgData name="Andrea Lubberdink" userId="6bef7808-9d55-4099-ad47-9fd214d7b37c" providerId="ADAL" clId="{299918AD-4182-43BB-A5CF-9138E5F068E0}" dt="2020-08-06T14:04:09.368" v="24029"/>
          <ac:spMkLst>
            <pc:docMk/>
            <pc:sldMk cId="3448506895" sldId="759"/>
            <ac:spMk id="10" creationId="{C4C73A4A-1707-4AE0-AB0A-52187A478445}"/>
          </ac:spMkLst>
        </pc:spChg>
        <pc:spChg chg="add">
          <ac:chgData name="Andrea Lubberdink" userId="6bef7808-9d55-4099-ad47-9fd214d7b37c" providerId="ADAL" clId="{299918AD-4182-43BB-A5CF-9138E5F068E0}" dt="2020-08-06T14:04:09.937" v="24030"/>
          <ac:spMkLst>
            <pc:docMk/>
            <pc:sldMk cId="3448506895" sldId="759"/>
            <ac:spMk id="11" creationId="{08A1C438-9010-4290-8C09-22EE77266552}"/>
          </ac:spMkLst>
        </pc:spChg>
        <pc:spChg chg="add">
          <ac:chgData name="Andrea Lubberdink" userId="6bef7808-9d55-4099-ad47-9fd214d7b37c" providerId="ADAL" clId="{299918AD-4182-43BB-A5CF-9138E5F068E0}" dt="2020-08-06T14:04:13.813" v="24032"/>
          <ac:spMkLst>
            <pc:docMk/>
            <pc:sldMk cId="3448506895" sldId="759"/>
            <ac:spMk id="12" creationId="{CDED34D6-3648-4C39-A64B-00B31D388EFA}"/>
          </ac:spMkLst>
        </pc:spChg>
        <pc:picChg chg="add del mod">
          <ac:chgData name="Andrea Lubberdink" userId="6bef7808-9d55-4099-ad47-9fd214d7b37c" providerId="ADAL" clId="{299918AD-4182-43BB-A5CF-9138E5F068E0}" dt="2020-08-06T14:03:31.152" v="24023"/>
          <ac:picMkLst>
            <pc:docMk/>
            <pc:sldMk cId="3448506895" sldId="759"/>
            <ac:picMk id="3" creationId="{F5D49F47-9D30-431A-A0EF-5EA8CC03D7F3}"/>
          </ac:picMkLst>
        </pc:picChg>
        <pc:picChg chg="add mod">
          <ac:chgData name="Andrea Lubberdink" userId="6bef7808-9d55-4099-ad47-9fd214d7b37c" providerId="ADAL" clId="{299918AD-4182-43BB-A5CF-9138E5F068E0}" dt="2020-08-06T14:04:00.927" v="24028" actId="14100"/>
          <ac:picMkLst>
            <pc:docMk/>
            <pc:sldMk cId="3448506895" sldId="759"/>
            <ac:picMk id="5" creationId="{1E7075A9-2418-4158-B4D7-91C84F1C1C64}"/>
          </ac:picMkLst>
        </pc:picChg>
        <pc:picChg chg="add mod">
          <ac:chgData name="Andrea Lubberdink" userId="6bef7808-9d55-4099-ad47-9fd214d7b37c" providerId="ADAL" clId="{299918AD-4182-43BB-A5CF-9138E5F068E0}" dt="2020-08-06T08:52:02.793" v="23547" actId="1035"/>
          <ac:picMkLst>
            <pc:docMk/>
            <pc:sldMk cId="3448506895" sldId="759"/>
            <ac:picMk id="8" creationId="{66507571-858D-4A94-B110-0E79D365EFAD}"/>
          </ac:picMkLst>
        </pc:picChg>
      </pc:sldChg>
      <pc:sldChg chg="addSp delSp modSp add">
        <pc:chgData name="Andrea Lubberdink" userId="6bef7808-9d55-4099-ad47-9fd214d7b37c" providerId="ADAL" clId="{299918AD-4182-43BB-A5CF-9138E5F068E0}" dt="2020-08-06T14:05:55.838" v="24057" actId="20577"/>
        <pc:sldMkLst>
          <pc:docMk/>
          <pc:sldMk cId="3490043402" sldId="760"/>
        </pc:sldMkLst>
        <pc:spChg chg="del mod">
          <ac:chgData name="Andrea Lubberdink" userId="6bef7808-9d55-4099-ad47-9fd214d7b37c" providerId="ADAL" clId="{299918AD-4182-43BB-A5CF-9138E5F068E0}" dt="2020-08-06T14:04:42.200" v="24036"/>
          <ac:spMkLst>
            <pc:docMk/>
            <pc:sldMk cId="3490043402" sldId="760"/>
            <ac:spMk id="9" creationId="{3E9D0D73-8125-4936-9487-59B4057A6B47}"/>
          </ac:spMkLst>
        </pc:spChg>
        <pc:spChg chg="del mod">
          <ac:chgData name="Andrea Lubberdink" userId="6bef7808-9d55-4099-ad47-9fd214d7b37c" providerId="ADAL" clId="{299918AD-4182-43BB-A5CF-9138E5F068E0}" dt="2020-08-06T14:04:38.584" v="24034"/>
          <ac:spMkLst>
            <pc:docMk/>
            <pc:sldMk cId="3490043402" sldId="760"/>
            <ac:spMk id="10" creationId="{C4C73A4A-1707-4AE0-AB0A-52187A478445}"/>
          </ac:spMkLst>
        </pc:spChg>
        <pc:spChg chg="add mod">
          <ac:chgData name="Andrea Lubberdink" userId="6bef7808-9d55-4099-ad47-9fd214d7b37c" providerId="ADAL" clId="{299918AD-4182-43BB-A5CF-9138E5F068E0}" dt="2020-08-06T14:05:55.838" v="24057" actId="20577"/>
          <ac:spMkLst>
            <pc:docMk/>
            <pc:sldMk cId="3490043402" sldId="760"/>
            <ac:spMk id="11" creationId="{B6276ACB-A2BA-4183-A7FF-809A91712BDB}"/>
          </ac:spMkLst>
        </pc:spChg>
        <pc:spChg chg="add">
          <ac:chgData name="Andrea Lubberdink" userId="6bef7808-9d55-4099-ad47-9fd214d7b37c" providerId="ADAL" clId="{299918AD-4182-43BB-A5CF-9138E5F068E0}" dt="2020-08-06T14:04:42.700" v="24037"/>
          <ac:spMkLst>
            <pc:docMk/>
            <pc:sldMk cId="3490043402" sldId="760"/>
            <ac:spMk id="12" creationId="{7C06362F-1AF9-4A78-8A25-249043869D55}"/>
          </ac:spMkLst>
        </pc:spChg>
        <pc:picChg chg="add">
          <ac:chgData name="Andrea Lubberdink" userId="6bef7808-9d55-4099-ad47-9fd214d7b37c" providerId="ADAL" clId="{299918AD-4182-43BB-A5CF-9138E5F068E0}" dt="2020-08-06T14:04:34.203" v="24033"/>
          <ac:picMkLst>
            <pc:docMk/>
            <pc:sldMk cId="3490043402" sldId="760"/>
            <ac:picMk id="6" creationId="{F10ED744-872F-485E-996A-BEA08E113719}"/>
          </ac:picMkLst>
        </pc:picChg>
      </pc:sldChg>
      <pc:sldChg chg="addSp delSp modSp add">
        <pc:chgData name="Andrea Lubberdink" userId="6bef7808-9d55-4099-ad47-9fd214d7b37c" providerId="ADAL" clId="{299918AD-4182-43BB-A5CF-9138E5F068E0}" dt="2020-08-06T14:11:21.214" v="24086"/>
        <pc:sldMkLst>
          <pc:docMk/>
          <pc:sldMk cId="1150904473" sldId="761"/>
        </pc:sldMkLst>
        <pc:spChg chg="del">
          <ac:chgData name="Andrea Lubberdink" userId="6bef7808-9d55-4099-ad47-9fd214d7b37c" providerId="ADAL" clId="{299918AD-4182-43BB-A5CF-9138E5F068E0}" dt="2020-08-06T14:11:20.811" v="24085"/>
          <ac:spMkLst>
            <pc:docMk/>
            <pc:sldMk cId="1150904473" sldId="761"/>
            <ac:spMk id="6" creationId="{6B7FE8ED-BA75-4FA1-BD33-340A85DA6B6C}"/>
          </ac:spMkLst>
        </pc:spChg>
        <pc:spChg chg="add">
          <ac:chgData name="Andrea Lubberdink" userId="6bef7808-9d55-4099-ad47-9fd214d7b37c" providerId="ADAL" clId="{299918AD-4182-43BB-A5CF-9138E5F068E0}" dt="2020-08-06T14:11:21.214" v="24086"/>
          <ac:spMkLst>
            <pc:docMk/>
            <pc:sldMk cId="1150904473" sldId="761"/>
            <ac:spMk id="7" creationId="{26F8993C-73D2-4040-B5A3-BA19F53C5370}"/>
          </ac:spMkLst>
        </pc:spChg>
        <pc:picChg chg="del">
          <ac:chgData name="Andrea Lubberdink" userId="6bef7808-9d55-4099-ad47-9fd214d7b37c" providerId="ADAL" clId="{299918AD-4182-43BB-A5CF-9138E5F068E0}" dt="2020-08-06T14:10:03.659" v="24070" actId="478"/>
          <ac:picMkLst>
            <pc:docMk/>
            <pc:sldMk cId="1150904473" sldId="761"/>
            <ac:picMk id="2" creationId="{580C76F6-3628-4347-AC45-DD6B97F21BC4}"/>
          </ac:picMkLst>
        </pc:picChg>
        <pc:picChg chg="del mod">
          <ac:chgData name="Andrea Lubberdink" userId="6bef7808-9d55-4099-ad47-9fd214d7b37c" providerId="ADAL" clId="{299918AD-4182-43BB-A5CF-9138E5F068E0}" dt="2020-08-06T14:11:05.876" v="24083" actId="478"/>
          <ac:picMkLst>
            <pc:docMk/>
            <pc:sldMk cId="1150904473" sldId="761"/>
            <ac:picMk id="3" creationId="{B4418C12-0ADE-4ADB-B7CB-6DE3B41B5CC5}"/>
          </ac:picMkLst>
        </pc:picChg>
        <pc:picChg chg="add mod">
          <ac:chgData name="Andrea Lubberdink" userId="6bef7808-9d55-4099-ad47-9fd214d7b37c" providerId="ADAL" clId="{299918AD-4182-43BB-A5CF-9138E5F068E0}" dt="2020-08-06T14:10:54.267" v="24082" actId="1038"/>
          <ac:picMkLst>
            <pc:docMk/>
            <pc:sldMk cId="1150904473" sldId="761"/>
            <ac:picMk id="5" creationId="{EE7BE72F-9D7B-49FC-96FE-D86B7EDEDA27}"/>
          </ac:picMkLst>
        </pc:picChg>
      </pc:sldChg>
      <pc:sldChg chg="addSp delSp modSp add">
        <pc:chgData name="Andrea Lubberdink" userId="6bef7808-9d55-4099-ad47-9fd214d7b37c" providerId="ADAL" clId="{299918AD-4182-43BB-A5CF-9138E5F068E0}" dt="2020-08-06T17:52:54.614" v="24573" actId="1037"/>
        <pc:sldMkLst>
          <pc:docMk/>
          <pc:sldMk cId="253368189" sldId="762"/>
        </pc:sldMkLst>
        <pc:spChg chg="del">
          <ac:chgData name="Andrea Lubberdink" userId="6bef7808-9d55-4099-ad47-9fd214d7b37c" providerId="ADAL" clId="{299918AD-4182-43BB-A5CF-9138E5F068E0}" dt="2020-08-06T17:52:36.408" v="24568"/>
          <ac:spMkLst>
            <pc:docMk/>
            <pc:sldMk cId="253368189" sldId="762"/>
            <ac:spMk id="7" creationId="{26F8993C-73D2-4040-B5A3-BA19F53C5370}"/>
          </ac:spMkLst>
        </pc:spChg>
        <pc:spChg chg="add">
          <ac:chgData name="Andrea Lubberdink" userId="6bef7808-9d55-4099-ad47-9fd214d7b37c" providerId="ADAL" clId="{299918AD-4182-43BB-A5CF-9138E5F068E0}" dt="2020-08-06T17:52:36.880" v="24569"/>
          <ac:spMkLst>
            <pc:docMk/>
            <pc:sldMk cId="253368189" sldId="762"/>
            <ac:spMk id="8" creationId="{D700ED91-8D94-4F9F-BBA8-0B2CB6F0F11F}"/>
          </ac:spMkLst>
        </pc:spChg>
        <pc:picChg chg="add mod">
          <ac:chgData name="Andrea Lubberdink" userId="6bef7808-9d55-4099-ad47-9fd214d7b37c" providerId="ADAL" clId="{299918AD-4182-43BB-A5CF-9138E5F068E0}" dt="2020-08-06T17:52:54.614" v="24573" actId="1037"/>
          <ac:picMkLst>
            <pc:docMk/>
            <pc:sldMk cId="253368189" sldId="762"/>
            <ac:picMk id="2" creationId="{A6B6DE2D-DA2E-4987-ACAA-185D7B070888}"/>
          </ac:picMkLst>
        </pc:picChg>
        <pc:picChg chg="add mod">
          <ac:chgData name="Andrea Lubberdink" userId="6bef7808-9d55-4099-ad47-9fd214d7b37c" providerId="ADAL" clId="{299918AD-4182-43BB-A5CF-9138E5F068E0}" dt="2020-08-06T14:14:11.653" v="24101" actId="1036"/>
          <ac:picMkLst>
            <pc:docMk/>
            <pc:sldMk cId="253368189" sldId="762"/>
            <ac:picMk id="6" creationId="{A346F202-6FBC-45B0-B714-96C7B4E7EDD7}"/>
          </ac:picMkLst>
        </pc:picChg>
      </pc:sldChg>
      <pc:sldChg chg="addSp delSp modSp add del">
        <pc:chgData name="Andrea Lubberdink" userId="6bef7808-9d55-4099-ad47-9fd214d7b37c" providerId="ADAL" clId="{299918AD-4182-43BB-A5CF-9138E5F068E0}" dt="2020-08-06T17:53:02.888" v="24574" actId="2696"/>
        <pc:sldMkLst>
          <pc:docMk/>
          <pc:sldMk cId="1252327311" sldId="763"/>
        </pc:sldMkLst>
        <pc:spChg chg="add del">
          <ac:chgData name="Andrea Lubberdink" userId="6bef7808-9d55-4099-ad47-9fd214d7b37c" providerId="ADAL" clId="{299918AD-4182-43BB-A5CF-9138E5F068E0}" dt="2020-08-06T14:18:15.970" v="24114"/>
          <ac:spMkLst>
            <pc:docMk/>
            <pc:sldMk cId="1252327311" sldId="763"/>
            <ac:spMk id="7" creationId="{26F8993C-73D2-4040-B5A3-BA19F53C5370}"/>
          </ac:spMkLst>
        </pc:spChg>
        <pc:spChg chg="add del mod">
          <ac:chgData name="Andrea Lubberdink" userId="6bef7808-9d55-4099-ad47-9fd214d7b37c" providerId="ADAL" clId="{299918AD-4182-43BB-A5CF-9138E5F068E0}" dt="2020-08-06T14:18:13.744" v="24113"/>
          <ac:spMkLst>
            <pc:docMk/>
            <pc:sldMk cId="1252327311" sldId="763"/>
            <ac:spMk id="8" creationId="{6ED714C3-C12B-43CB-9B18-5E9E6F29AA39}"/>
          </ac:spMkLst>
        </pc:spChg>
        <pc:spChg chg="add">
          <ac:chgData name="Andrea Lubberdink" userId="6bef7808-9d55-4099-ad47-9fd214d7b37c" providerId="ADAL" clId="{299918AD-4182-43BB-A5CF-9138E5F068E0}" dt="2020-08-06T14:18:16.499" v="24115"/>
          <ac:spMkLst>
            <pc:docMk/>
            <pc:sldMk cId="1252327311" sldId="763"/>
            <ac:spMk id="9" creationId="{6BD51125-7B55-4466-B081-D3BF64142534}"/>
          </ac:spMkLst>
        </pc:spChg>
        <pc:picChg chg="add mod">
          <ac:chgData name="Andrea Lubberdink" userId="6bef7808-9d55-4099-ad47-9fd214d7b37c" providerId="ADAL" clId="{299918AD-4182-43BB-A5CF-9138E5F068E0}" dt="2020-08-06T14:17:58.544" v="24107" actId="14100"/>
          <ac:picMkLst>
            <pc:docMk/>
            <pc:sldMk cId="1252327311" sldId="763"/>
            <ac:picMk id="2" creationId="{E129CAE2-C1EC-42B1-BD61-FAF14EF014E4}"/>
          </ac:picMkLst>
        </pc:picChg>
      </pc:sldChg>
      <pc:sldChg chg="addSp delSp modSp add">
        <pc:chgData name="Andrea Lubberdink" userId="6bef7808-9d55-4099-ad47-9fd214d7b37c" providerId="ADAL" clId="{299918AD-4182-43BB-A5CF-9138E5F068E0}" dt="2020-08-06T14:20:22.247" v="24131"/>
        <pc:sldMkLst>
          <pc:docMk/>
          <pc:sldMk cId="2139805322" sldId="764"/>
        </pc:sldMkLst>
        <pc:spChg chg="add">
          <ac:chgData name="Andrea Lubberdink" userId="6bef7808-9d55-4099-ad47-9fd214d7b37c" providerId="ADAL" clId="{299918AD-4182-43BB-A5CF-9138E5F068E0}" dt="2020-08-06T14:20:22.247" v="24131"/>
          <ac:spMkLst>
            <pc:docMk/>
            <pc:sldMk cId="2139805322" sldId="764"/>
            <ac:spMk id="8" creationId="{5F8C7A64-8066-428B-BC00-1662160F53AF}"/>
          </ac:spMkLst>
        </pc:spChg>
        <pc:spChg chg="del">
          <ac:chgData name="Andrea Lubberdink" userId="6bef7808-9d55-4099-ad47-9fd214d7b37c" providerId="ADAL" clId="{299918AD-4182-43BB-A5CF-9138E5F068E0}" dt="2020-08-06T14:20:21.768" v="24130"/>
          <ac:spMkLst>
            <pc:docMk/>
            <pc:sldMk cId="2139805322" sldId="764"/>
            <ac:spMk id="9" creationId="{6BD51125-7B55-4466-B081-D3BF64142534}"/>
          </ac:spMkLst>
        </pc:spChg>
        <pc:picChg chg="add mod">
          <ac:chgData name="Andrea Lubberdink" userId="6bef7808-9d55-4099-ad47-9fd214d7b37c" providerId="ADAL" clId="{299918AD-4182-43BB-A5CF-9138E5F068E0}" dt="2020-08-06T14:20:15.479" v="24129" actId="14100"/>
          <ac:picMkLst>
            <pc:docMk/>
            <pc:sldMk cId="2139805322" sldId="764"/>
            <ac:picMk id="7" creationId="{8C4722DE-0878-491F-8BBC-FBCFD872B44E}"/>
          </ac:picMkLst>
        </pc:picChg>
      </pc:sldChg>
      <pc:sldChg chg="addSp modSp add">
        <pc:chgData name="Andrea Lubberdink" userId="6bef7808-9d55-4099-ad47-9fd214d7b37c" providerId="ADAL" clId="{299918AD-4182-43BB-A5CF-9138E5F068E0}" dt="2020-08-06T14:23:38.271" v="24145" actId="14100"/>
        <pc:sldMkLst>
          <pc:docMk/>
          <pc:sldMk cId="1689498752" sldId="765"/>
        </pc:sldMkLst>
        <pc:picChg chg="add mod">
          <ac:chgData name="Andrea Lubberdink" userId="6bef7808-9d55-4099-ad47-9fd214d7b37c" providerId="ADAL" clId="{299918AD-4182-43BB-A5CF-9138E5F068E0}" dt="2020-08-06T14:23:38.271" v="24145" actId="14100"/>
          <ac:picMkLst>
            <pc:docMk/>
            <pc:sldMk cId="1689498752" sldId="765"/>
            <ac:picMk id="3" creationId="{EE371E14-9405-4114-B2A9-192666599ECC}"/>
          </ac:picMkLst>
        </pc:picChg>
      </pc:sldChg>
      <pc:sldChg chg="addSp modSp add">
        <pc:chgData name="Andrea Lubberdink" userId="6bef7808-9d55-4099-ad47-9fd214d7b37c" providerId="ADAL" clId="{299918AD-4182-43BB-A5CF-9138E5F068E0}" dt="2020-08-06T14:31:20.274" v="24155" actId="14100"/>
        <pc:sldMkLst>
          <pc:docMk/>
          <pc:sldMk cId="3988180348" sldId="766"/>
        </pc:sldMkLst>
        <pc:picChg chg="add mod">
          <ac:chgData name="Andrea Lubberdink" userId="6bef7808-9d55-4099-ad47-9fd214d7b37c" providerId="ADAL" clId="{299918AD-4182-43BB-A5CF-9138E5F068E0}" dt="2020-08-06T14:31:20.274" v="24155" actId="14100"/>
          <ac:picMkLst>
            <pc:docMk/>
            <pc:sldMk cId="3988180348" sldId="766"/>
            <ac:picMk id="8" creationId="{0BFC5BB0-8F5E-4EE8-A583-52FE798C4B3C}"/>
          </ac:picMkLst>
        </pc:picChg>
      </pc:sldChg>
      <pc:sldChg chg="addSp modSp add">
        <pc:chgData name="Andrea Lubberdink" userId="6bef7808-9d55-4099-ad47-9fd214d7b37c" providerId="ADAL" clId="{299918AD-4182-43BB-A5CF-9138E5F068E0}" dt="2020-08-06T14:36:22.466" v="24164" actId="14100"/>
        <pc:sldMkLst>
          <pc:docMk/>
          <pc:sldMk cId="2962109971" sldId="767"/>
        </pc:sldMkLst>
        <pc:picChg chg="add mod">
          <ac:chgData name="Andrea Lubberdink" userId="6bef7808-9d55-4099-ad47-9fd214d7b37c" providerId="ADAL" clId="{299918AD-4182-43BB-A5CF-9138E5F068E0}" dt="2020-08-06T14:36:22.466" v="24164" actId="14100"/>
          <ac:picMkLst>
            <pc:docMk/>
            <pc:sldMk cId="2962109971" sldId="767"/>
            <ac:picMk id="9" creationId="{7F84B49B-929C-4E42-B56B-FA591F0D1534}"/>
          </ac:picMkLst>
        </pc:picChg>
      </pc:sldChg>
      <pc:sldChg chg="modSp add">
        <pc:chgData name="Andrea Lubberdink" userId="6bef7808-9d55-4099-ad47-9fd214d7b37c" providerId="ADAL" clId="{299918AD-4182-43BB-A5CF-9138E5F068E0}" dt="2020-08-06T17:56:22.710" v="24683"/>
        <pc:sldMkLst>
          <pc:docMk/>
          <pc:sldMk cId="2130510762" sldId="768"/>
        </pc:sldMkLst>
        <pc:spChg chg="mod">
          <ac:chgData name="Andrea Lubberdink" userId="6bef7808-9d55-4099-ad47-9fd214d7b37c" providerId="ADAL" clId="{299918AD-4182-43BB-A5CF-9138E5F068E0}" dt="2020-08-06T17:56:22.710" v="24683"/>
          <ac:spMkLst>
            <pc:docMk/>
            <pc:sldMk cId="2130510762" sldId="768"/>
            <ac:spMk id="6" creationId="{0784DC4B-4125-4EC3-AC0C-1E7F94BAAEA6}"/>
          </ac:spMkLst>
        </pc:spChg>
        <pc:picChg chg="mod">
          <ac:chgData name="Andrea Lubberdink" userId="6bef7808-9d55-4099-ad47-9fd214d7b37c" providerId="ADAL" clId="{299918AD-4182-43BB-A5CF-9138E5F068E0}" dt="2020-08-06T16:47:00.905" v="24239" actId="14100"/>
          <ac:picMkLst>
            <pc:docMk/>
            <pc:sldMk cId="2130510762" sldId="768"/>
            <ac:picMk id="8" creationId="{B621BB9C-1D6F-4D8E-8757-F73CC7507BAA}"/>
          </ac:picMkLst>
        </pc:picChg>
      </pc:sldChg>
      <pc:sldChg chg="add del">
        <pc:chgData name="Andrea Lubberdink" userId="6bef7808-9d55-4099-ad47-9fd214d7b37c" providerId="ADAL" clId="{299918AD-4182-43BB-A5CF-9138E5F068E0}" dt="2020-08-06T17:44:44.439" v="24273" actId="2696"/>
        <pc:sldMkLst>
          <pc:docMk/>
          <pc:sldMk cId="1311205969" sldId="769"/>
        </pc:sldMkLst>
      </pc:sldChg>
      <pc:sldChg chg="addSp modSp add del">
        <pc:chgData name="Andrea Lubberdink" userId="6bef7808-9d55-4099-ad47-9fd214d7b37c" providerId="ADAL" clId="{299918AD-4182-43BB-A5CF-9138E5F068E0}" dt="2020-08-06T17:56:34.142" v="24685" actId="2696"/>
        <pc:sldMkLst>
          <pc:docMk/>
          <pc:sldMk cId="4020830369" sldId="770"/>
        </pc:sldMkLst>
        <pc:picChg chg="add mod">
          <ac:chgData name="Andrea Lubberdink" userId="6bef7808-9d55-4099-ad47-9fd214d7b37c" providerId="ADAL" clId="{299918AD-4182-43BB-A5CF-9138E5F068E0}" dt="2020-08-06T16:48:24.298" v="24249" actId="14100"/>
          <ac:picMkLst>
            <pc:docMk/>
            <pc:sldMk cId="4020830369" sldId="770"/>
            <ac:picMk id="2" creationId="{D37F2B78-490B-4C64-9D06-8A60B36DE48F}"/>
          </ac:picMkLst>
        </pc:picChg>
      </pc:sldChg>
      <pc:sldChg chg="addSp modSp add">
        <pc:chgData name="Andrea Lubberdink" userId="6bef7808-9d55-4099-ad47-9fd214d7b37c" providerId="ADAL" clId="{299918AD-4182-43BB-A5CF-9138E5F068E0}" dt="2020-08-07T08:47:41.785" v="27450" actId="14100"/>
        <pc:sldMkLst>
          <pc:docMk/>
          <pc:sldMk cId="2711264352" sldId="771"/>
        </pc:sldMkLst>
        <pc:spChg chg="mod">
          <ac:chgData name="Andrea Lubberdink" userId="6bef7808-9d55-4099-ad47-9fd214d7b37c" providerId="ADAL" clId="{299918AD-4182-43BB-A5CF-9138E5F068E0}" dt="2020-08-06T17:56:26.073" v="24684"/>
          <ac:spMkLst>
            <pc:docMk/>
            <pc:sldMk cId="2711264352" sldId="771"/>
            <ac:spMk id="6" creationId="{0784DC4B-4125-4EC3-AC0C-1E7F94BAAEA6}"/>
          </ac:spMkLst>
        </pc:spChg>
        <pc:picChg chg="add mod">
          <ac:chgData name="Andrea Lubberdink" userId="6bef7808-9d55-4099-ad47-9fd214d7b37c" providerId="ADAL" clId="{299918AD-4182-43BB-A5CF-9138E5F068E0}" dt="2020-08-06T17:44:35.047" v="24272" actId="1038"/>
          <ac:picMkLst>
            <pc:docMk/>
            <pc:sldMk cId="2711264352" sldId="771"/>
            <ac:picMk id="2" creationId="{F618EEA6-4EFA-4CA7-BC12-E4C54C4D608F}"/>
          </ac:picMkLst>
        </pc:picChg>
        <pc:picChg chg="add mod">
          <ac:chgData name="Andrea Lubberdink" userId="6bef7808-9d55-4099-ad47-9fd214d7b37c" providerId="ADAL" clId="{299918AD-4182-43BB-A5CF-9138E5F068E0}" dt="2020-08-07T08:47:41.785" v="27450" actId="14100"/>
          <ac:picMkLst>
            <pc:docMk/>
            <pc:sldMk cId="2711264352" sldId="771"/>
            <ac:picMk id="3" creationId="{0C71302A-7021-46DD-BD50-1D3C3C674E3B}"/>
          </ac:picMkLst>
        </pc:picChg>
      </pc:sldChg>
      <pc:sldChg chg="addSp modSp add">
        <pc:chgData name="Andrea Lubberdink" userId="6bef7808-9d55-4099-ad47-9fd214d7b37c" providerId="ADAL" clId="{299918AD-4182-43BB-A5CF-9138E5F068E0}" dt="2020-08-06T17:56:48.851" v="24689" actId="20577"/>
        <pc:sldMkLst>
          <pc:docMk/>
          <pc:sldMk cId="3570039497" sldId="772"/>
        </pc:sldMkLst>
        <pc:spChg chg="mod">
          <ac:chgData name="Andrea Lubberdink" userId="6bef7808-9d55-4099-ad47-9fd214d7b37c" providerId="ADAL" clId="{299918AD-4182-43BB-A5CF-9138E5F068E0}" dt="2020-08-06T17:56:48.851" v="24689" actId="20577"/>
          <ac:spMkLst>
            <pc:docMk/>
            <pc:sldMk cId="3570039497" sldId="772"/>
            <ac:spMk id="3" creationId="{E52A03D3-627C-47D4-A2BB-5DCB55533E94}"/>
          </ac:spMkLst>
        </pc:spChg>
        <pc:picChg chg="add mod">
          <ac:chgData name="Andrea Lubberdink" userId="6bef7808-9d55-4099-ad47-9fd214d7b37c" providerId="ADAL" clId="{299918AD-4182-43BB-A5CF-9138E5F068E0}" dt="2020-08-06T17:49:13.151" v="24559" actId="1036"/>
          <ac:picMkLst>
            <pc:docMk/>
            <pc:sldMk cId="3570039497" sldId="772"/>
            <ac:picMk id="2" creationId="{DFB99178-D031-4CC1-AB9C-33D79F38088A}"/>
          </ac:picMkLst>
        </pc:picChg>
      </pc:sldChg>
      <pc:sldChg chg="modSp add">
        <pc:chgData name="Andrea Lubberdink" userId="6bef7808-9d55-4099-ad47-9fd214d7b37c" providerId="ADAL" clId="{299918AD-4182-43BB-A5CF-9138E5F068E0}" dt="2020-08-07T08:58:27.549" v="27475" actId="120"/>
        <pc:sldMkLst>
          <pc:docMk/>
          <pc:sldMk cId="2235444059" sldId="773"/>
        </pc:sldMkLst>
        <pc:spChg chg="mod">
          <ac:chgData name="Andrea Lubberdink" userId="6bef7808-9d55-4099-ad47-9fd214d7b37c" providerId="ADAL" clId="{299918AD-4182-43BB-A5CF-9138E5F068E0}" dt="2020-08-07T08:58:27.549" v="27475" actId="120"/>
          <ac:spMkLst>
            <pc:docMk/>
            <pc:sldMk cId="2235444059" sldId="773"/>
            <ac:spMk id="2" creationId="{50627E52-20A8-4576-8AD7-658ACDE6E3CC}"/>
          </ac:spMkLst>
        </pc:spChg>
      </pc:sldChg>
      <pc:sldChg chg="modSp add">
        <pc:chgData name="Andrea Lubberdink" userId="6bef7808-9d55-4099-ad47-9fd214d7b37c" providerId="ADAL" clId="{299918AD-4182-43BB-A5CF-9138E5F068E0}" dt="2020-08-07T09:00:53.479" v="27618" actId="14100"/>
        <pc:sldMkLst>
          <pc:docMk/>
          <pc:sldMk cId="46818194" sldId="774"/>
        </pc:sldMkLst>
        <pc:spChg chg="mod">
          <ac:chgData name="Andrea Lubberdink" userId="6bef7808-9d55-4099-ad47-9fd214d7b37c" providerId="ADAL" clId="{299918AD-4182-43BB-A5CF-9138E5F068E0}" dt="2020-08-07T09:00:05.523" v="27605" actId="1076"/>
          <ac:spMkLst>
            <pc:docMk/>
            <pc:sldMk cId="46818194" sldId="774"/>
            <ac:spMk id="2" creationId="{50627E52-20A8-4576-8AD7-658ACDE6E3CC}"/>
          </ac:spMkLst>
        </pc:spChg>
        <pc:picChg chg="mod">
          <ac:chgData name="Andrea Lubberdink" userId="6bef7808-9d55-4099-ad47-9fd214d7b37c" providerId="ADAL" clId="{299918AD-4182-43BB-A5CF-9138E5F068E0}" dt="2020-08-07T09:00:53.479" v="27618" actId="14100"/>
          <ac:picMkLst>
            <pc:docMk/>
            <pc:sldMk cId="46818194" sldId="774"/>
            <ac:picMk id="7" creationId="{96F8A61D-59FD-4BC1-B39A-70EB1649D9EB}"/>
          </ac:picMkLst>
        </pc:picChg>
      </pc:sldChg>
      <pc:sldChg chg="addSp modSp add del">
        <pc:chgData name="Andrea Lubberdink" userId="6bef7808-9d55-4099-ad47-9fd214d7b37c" providerId="ADAL" clId="{299918AD-4182-43BB-A5CF-9138E5F068E0}" dt="2020-08-06T18:10:43.637" v="25383" actId="2696"/>
        <pc:sldMkLst>
          <pc:docMk/>
          <pc:sldMk cId="2018558229" sldId="775"/>
        </pc:sldMkLst>
        <pc:cxnChg chg="add mod">
          <ac:chgData name="Andrea Lubberdink" userId="6bef7808-9d55-4099-ad47-9fd214d7b37c" providerId="ADAL" clId="{299918AD-4182-43BB-A5CF-9138E5F068E0}" dt="2020-08-06T18:05:26.360" v="25326" actId="14100"/>
          <ac:cxnSpMkLst>
            <pc:docMk/>
            <pc:sldMk cId="2018558229" sldId="775"/>
            <ac:cxnSpMk id="4" creationId="{65DE6389-87E8-4D76-A23B-25513DCDFBB4}"/>
          </ac:cxnSpMkLst>
        </pc:cxnChg>
      </pc:sldChg>
      <pc:sldChg chg="addSp delSp modSp add">
        <pc:chgData name="Andrea Lubberdink" userId="6bef7808-9d55-4099-ad47-9fd214d7b37c" providerId="ADAL" clId="{299918AD-4182-43BB-A5CF-9138E5F068E0}" dt="2020-08-07T08:54:22.082" v="27469" actId="1076"/>
        <pc:sldMkLst>
          <pc:docMk/>
          <pc:sldMk cId="3022197742" sldId="776"/>
        </pc:sldMkLst>
        <pc:spChg chg="add del mod">
          <ac:chgData name="Andrea Lubberdink" userId="6bef7808-9d55-4099-ad47-9fd214d7b37c" providerId="ADAL" clId="{299918AD-4182-43BB-A5CF-9138E5F068E0}" dt="2020-08-07T08:52:36.963" v="27463" actId="207"/>
          <ac:spMkLst>
            <pc:docMk/>
            <pc:sldMk cId="3022197742" sldId="776"/>
            <ac:spMk id="2" creationId="{50627E52-20A8-4576-8AD7-658ACDE6E3CC}"/>
          </ac:spMkLst>
        </pc:spChg>
        <pc:spChg chg="add del mod">
          <ac:chgData name="Andrea Lubberdink" userId="6bef7808-9d55-4099-ad47-9fd214d7b37c" providerId="ADAL" clId="{299918AD-4182-43BB-A5CF-9138E5F068E0}" dt="2020-08-06T18:07:52.012" v="25345"/>
          <ac:spMkLst>
            <pc:docMk/>
            <pc:sldMk cId="3022197742" sldId="776"/>
            <ac:spMk id="4" creationId="{97F7666D-5D26-4E2B-8A32-7B0090EBB3C0}"/>
          </ac:spMkLst>
        </pc:spChg>
        <pc:spChg chg="add del mod">
          <ac:chgData name="Andrea Lubberdink" userId="6bef7808-9d55-4099-ad47-9fd214d7b37c" providerId="ADAL" clId="{299918AD-4182-43BB-A5CF-9138E5F068E0}" dt="2020-08-06T18:07:59.816" v="25351"/>
          <ac:spMkLst>
            <pc:docMk/>
            <pc:sldMk cId="3022197742" sldId="776"/>
            <ac:spMk id="5" creationId="{4BE4C981-696D-403F-908D-8B7723A6BBB2}"/>
          </ac:spMkLst>
        </pc:spChg>
        <pc:spChg chg="add del mod">
          <ac:chgData name="Andrea Lubberdink" userId="6bef7808-9d55-4099-ad47-9fd214d7b37c" providerId="ADAL" clId="{299918AD-4182-43BB-A5CF-9138E5F068E0}" dt="2020-08-06T18:07:49.902" v="25344"/>
          <ac:spMkLst>
            <pc:docMk/>
            <pc:sldMk cId="3022197742" sldId="776"/>
            <ac:spMk id="6" creationId="{57BA16CB-BC06-40D4-A97C-FFA552FB0A54}"/>
          </ac:spMkLst>
        </pc:spChg>
        <pc:spChg chg="add del mod">
          <ac:chgData name="Andrea Lubberdink" userId="6bef7808-9d55-4099-ad47-9fd214d7b37c" providerId="ADAL" clId="{299918AD-4182-43BB-A5CF-9138E5F068E0}" dt="2020-08-06T18:07:59.388" v="25350"/>
          <ac:spMkLst>
            <pc:docMk/>
            <pc:sldMk cId="3022197742" sldId="776"/>
            <ac:spMk id="8" creationId="{1C276F78-62D2-4856-BBE4-1B69A7F80C99}"/>
          </ac:spMkLst>
        </pc:spChg>
        <pc:picChg chg="add del mod ord">
          <ac:chgData name="Andrea Lubberdink" userId="6bef7808-9d55-4099-ad47-9fd214d7b37c" providerId="ADAL" clId="{299918AD-4182-43BB-A5CF-9138E5F068E0}" dt="2020-08-07T08:54:06.056" v="27464" actId="478"/>
          <ac:picMkLst>
            <pc:docMk/>
            <pc:sldMk cId="3022197742" sldId="776"/>
            <ac:picMk id="3" creationId="{2E762F06-4D82-41B1-8217-C33DC1F86064}"/>
          </ac:picMkLst>
        </pc:picChg>
        <pc:picChg chg="add mod">
          <ac:chgData name="Andrea Lubberdink" userId="6bef7808-9d55-4099-ad47-9fd214d7b37c" providerId="ADAL" clId="{299918AD-4182-43BB-A5CF-9138E5F068E0}" dt="2020-08-07T08:54:22.082" v="27469" actId="1076"/>
          <ac:picMkLst>
            <pc:docMk/>
            <pc:sldMk cId="3022197742" sldId="776"/>
            <ac:picMk id="4" creationId="{8750984D-A136-4037-BB69-FD605DDFF01B}"/>
          </ac:picMkLst>
        </pc:picChg>
        <pc:picChg chg="del">
          <ac:chgData name="Andrea Lubberdink" userId="6bef7808-9d55-4099-ad47-9fd214d7b37c" providerId="ADAL" clId="{299918AD-4182-43BB-A5CF-9138E5F068E0}" dt="2020-08-06T18:09:04.553" v="25353" actId="478"/>
          <ac:picMkLst>
            <pc:docMk/>
            <pc:sldMk cId="3022197742" sldId="776"/>
            <ac:picMk id="7" creationId="{96F8A61D-59FD-4BC1-B39A-70EB1649D9EB}"/>
          </ac:picMkLst>
        </pc:picChg>
      </pc:sldChg>
      <pc:sldChg chg="modSp add del">
        <pc:chgData name="Andrea Lubberdink" userId="6bef7808-9d55-4099-ad47-9fd214d7b37c" providerId="ADAL" clId="{299918AD-4182-43BB-A5CF-9138E5F068E0}" dt="2020-08-07T12:53:20.734" v="31871" actId="2696"/>
        <pc:sldMkLst>
          <pc:docMk/>
          <pc:sldMk cId="2628695160" sldId="777"/>
        </pc:sldMkLst>
        <pc:spChg chg="mod">
          <ac:chgData name="Andrea Lubberdink" userId="6bef7808-9d55-4099-ad47-9fd214d7b37c" providerId="ADAL" clId="{299918AD-4182-43BB-A5CF-9138E5F068E0}" dt="2020-08-07T11:17:17.064" v="28776"/>
          <ac:spMkLst>
            <pc:docMk/>
            <pc:sldMk cId="2628695160" sldId="777"/>
            <ac:spMk id="5" creationId="{6C71C6B6-8905-4FDD-A234-4990FD466444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7T13:00:40.495" v="32129" actId="122"/>
        <pc:sldMkLst>
          <pc:docMk/>
          <pc:sldMk cId="2098934448" sldId="778"/>
        </pc:sldMkLst>
        <pc:spChg chg="mod">
          <ac:chgData name="Andrea Lubberdink" userId="6bef7808-9d55-4099-ad47-9fd214d7b37c" providerId="ADAL" clId="{299918AD-4182-43BB-A5CF-9138E5F068E0}" dt="2020-08-07T12:58:28.968" v="32006" actId="27636"/>
          <ac:spMkLst>
            <pc:docMk/>
            <pc:sldMk cId="2098934448" sldId="778"/>
            <ac:spMk id="2" creationId="{70F69C49-FAE4-4B37-807F-BDED3287F387}"/>
          </ac:spMkLst>
        </pc:spChg>
        <pc:spChg chg="mod">
          <ac:chgData name="Andrea Lubberdink" userId="6bef7808-9d55-4099-ad47-9fd214d7b37c" providerId="ADAL" clId="{299918AD-4182-43BB-A5CF-9138E5F068E0}" dt="2020-08-07T13:00:40.495" v="32129" actId="122"/>
          <ac:spMkLst>
            <pc:docMk/>
            <pc:sldMk cId="2098934448" sldId="778"/>
            <ac:spMk id="3" creationId="{70250FD5-73C1-452E-B4DF-F28AAE73B019}"/>
          </ac:spMkLst>
        </pc:spChg>
        <pc:spChg chg="del">
          <ac:chgData name="Andrea Lubberdink" userId="6bef7808-9d55-4099-ad47-9fd214d7b37c" providerId="ADAL" clId="{299918AD-4182-43BB-A5CF-9138E5F068E0}" dt="2020-08-07T09:15:34.296" v="28163" actId="478"/>
          <ac:spMkLst>
            <pc:docMk/>
            <pc:sldMk cId="2098934448" sldId="778"/>
            <ac:spMk id="4" creationId="{E65905C8-91A0-4EC8-8132-068F2F884A4D}"/>
          </ac:spMkLst>
        </pc:spChg>
        <pc:picChg chg="add mod">
          <ac:chgData name="Andrea Lubberdink" userId="6bef7808-9d55-4099-ad47-9fd214d7b37c" providerId="ADAL" clId="{299918AD-4182-43BB-A5CF-9138E5F068E0}" dt="2020-08-07T12:56:40.637" v="31991" actId="14100"/>
          <ac:picMkLst>
            <pc:docMk/>
            <pc:sldMk cId="2098934448" sldId="778"/>
            <ac:picMk id="5" creationId="{1FEA0A10-E867-4AC9-9F39-BA85462025A6}"/>
          </ac:picMkLst>
        </pc:picChg>
        <pc:picChg chg="add mod">
          <ac:chgData name="Andrea Lubberdink" userId="6bef7808-9d55-4099-ad47-9fd214d7b37c" providerId="ADAL" clId="{299918AD-4182-43BB-A5CF-9138E5F068E0}" dt="2020-08-07T12:56:38.769" v="31990" actId="14100"/>
          <ac:picMkLst>
            <pc:docMk/>
            <pc:sldMk cId="2098934448" sldId="778"/>
            <ac:picMk id="6" creationId="{E9AF5F9A-B6AB-46CD-8D27-829453715E53}"/>
          </ac:picMkLst>
        </pc:picChg>
      </pc:sldChg>
      <pc:sldChg chg="add del">
        <pc:chgData name="Andrea Lubberdink" userId="6bef7808-9d55-4099-ad47-9fd214d7b37c" providerId="ADAL" clId="{299918AD-4182-43BB-A5CF-9138E5F068E0}" dt="2020-08-07T07:50:07.497" v="26784" actId="2696"/>
        <pc:sldMkLst>
          <pc:docMk/>
          <pc:sldMk cId="4212600827" sldId="779"/>
        </pc:sldMkLst>
      </pc:sldChg>
      <pc:sldChg chg="modSp add del">
        <pc:chgData name="Andrea Lubberdink" userId="6bef7808-9d55-4099-ad47-9fd214d7b37c" providerId="ADAL" clId="{299918AD-4182-43BB-A5CF-9138E5F068E0}" dt="2020-08-07T07:50:03.270" v="26783" actId="2696"/>
        <pc:sldMkLst>
          <pc:docMk/>
          <pc:sldMk cId="1670490701" sldId="780"/>
        </pc:sldMkLst>
        <pc:picChg chg="mod">
          <ac:chgData name="Andrea Lubberdink" userId="6bef7808-9d55-4099-ad47-9fd214d7b37c" providerId="ADAL" clId="{299918AD-4182-43BB-A5CF-9138E5F068E0}" dt="2020-08-07T07:49:48.471" v="26782" actId="14100"/>
          <ac:picMkLst>
            <pc:docMk/>
            <pc:sldMk cId="1670490701" sldId="780"/>
            <ac:picMk id="4" creationId="{6BF7059A-5CF7-4B54-BF78-5AD2CBC135D5}"/>
          </ac:picMkLst>
        </pc:picChg>
      </pc:sldChg>
      <pc:sldChg chg="addSp delSp modSp add del">
        <pc:chgData name="Andrea Lubberdink" userId="6bef7808-9d55-4099-ad47-9fd214d7b37c" providerId="ADAL" clId="{299918AD-4182-43BB-A5CF-9138E5F068E0}" dt="2020-08-07T11:12:51.920" v="28415" actId="2696"/>
        <pc:sldMkLst>
          <pc:docMk/>
          <pc:sldMk cId="914094385" sldId="781"/>
        </pc:sldMkLst>
        <pc:spChg chg="del">
          <ac:chgData name="Andrea Lubberdink" userId="6bef7808-9d55-4099-ad47-9fd214d7b37c" providerId="ADAL" clId="{299918AD-4182-43BB-A5CF-9138E5F068E0}" dt="2020-08-07T09:12:48.113" v="28125" actId="478"/>
          <ac:spMkLst>
            <pc:docMk/>
            <pc:sldMk cId="914094385" sldId="781"/>
            <ac:spMk id="2" creationId="{70F69C49-FAE4-4B37-807F-BDED3287F387}"/>
          </ac:spMkLst>
        </pc:spChg>
        <pc:spChg chg="del mod">
          <ac:chgData name="Andrea Lubberdink" userId="6bef7808-9d55-4099-ad47-9fd214d7b37c" providerId="ADAL" clId="{299918AD-4182-43BB-A5CF-9138E5F068E0}" dt="2020-08-07T09:12:44.942" v="28124" actId="478"/>
          <ac:spMkLst>
            <pc:docMk/>
            <pc:sldMk cId="914094385" sldId="781"/>
            <ac:spMk id="3" creationId="{70250FD5-73C1-452E-B4DF-F28AAE73B019}"/>
          </ac:spMkLst>
        </pc:spChg>
        <pc:spChg chg="add del mod">
          <ac:chgData name="Andrea Lubberdink" userId="6bef7808-9d55-4099-ad47-9fd214d7b37c" providerId="ADAL" clId="{299918AD-4182-43BB-A5CF-9138E5F068E0}" dt="2020-08-07T09:12:52.162" v="28127" actId="478"/>
          <ac:spMkLst>
            <pc:docMk/>
            <pc:sldMk cId="914094385" sldId="781"/>
            <ac:spMk id="8" creationId="{8C46610C-8C11-43C0-9015-2A2B2CC94E9D}"/>
          </ac:spMkLst>
        </pc:spChg>
        <pc:spChg chg="add del mod">
          <ac:chgData name="Andrea Lubberdink" userId="6bef7808-9d55-4099-ad47-9fd214d7b37c" providerId="ADAL" clId="{299918AD-4182-43BB-A5CF-9138E5F068E0}" dt="2020-08-07T09:12:49.501" v="28126" actId="478"/>
          <ac:spMkLst>
            <pc:docMk/>
            <pc:sldMk cId="914094385" sldId="781"/>
            <ac:spMk id="10" creationId="{8B0D9E26-2AB7-465C-B917-905204CBC919}"/>
          </ac:spMkLst>
        </pc:spChg>
        <pc:spChg chg="add">
          <ac:chgData name="Andrea Lubberdink" userId="6bef7808-9d55-4099-ad47-9fd214d7b37c" providerId="ADAL" clId="{299918AD-4182-43BB-A5CF-9138E5F068E0}" dt="2020-08-07T09:13:29.390" v="28140"/>
          <ac:spMkLst>
            <pc:docMk/>
            <pc:sldMk cId="914094385" sldId="781"/>
            <ac:spMk id="11" creationId="{A7785484-C6F6-463C-9DE6-073AF1862F27}"/>
          </ac:spMkLst>
        </pc:spChg>
        <pc:spChg chg="add">
          <ac:chgData name="Andrea Lubberdink" userId="6bef7808-9d55-4099-ad47-9fd214d7b37c" providerId="ADAL" clId="{299918AD-4182-43BB-A5CF-9138E5F068E0}" dt="2020-08-07T09:13:59.388" v="28149"/>
          <ac:spMkLst>
            <pc:docMk/>
            <pc:sldMk cId="914094385" sldId="781"/>
            <ac:spMk id="12" creationId="{A97A1060-8FCC-44C9-81BE-75B27599878A}"/>
          </ac:spMkLst>
        </pc:spChg>
        <pc:picChg chg="add mod">
          <ac:chgData name="Andrea Lubberdink" userId="6bef7808-9d55-4099-ad47-9fd214d7b37c" providerId="ADAL" clId="{299918AD-4182-43BB-A5CF-9138E5F068E0}" dt="2020-08-06T18:35:16.526" v="26632" actId="14100"/>
          <ac:picMkLst>
            <pc:docMk/>
            <pc:sldMk cId="914094385" sldId="781"/>
            <ac:picMk id="5" creationId="{7F392BD8-D6D3-4EDE-95ED-3B4AD8153739}"/>
          </ac:picMkLst>
        </pc:picChg>
        <pc:picChg chg="add del">
          <ac:chgData name="Andrea Lubberdink" userId="6bef7808-9d55-4099-ad47-9fd214d7b37c" providerId="ADAL" clId="{299918AD-4182-43BB-A5CF-9138E5F068E0}" dt="2020-08-07T09:04:28.569" v="27754"/>
          <ac:picMkLst>
            <pc:docMk/>
            <pc:sldMk cId="914094385" sldId="781"/>
            <ac:picMk id="6" creationId="{EAD1E457-7DF9-4710-BB09-89EE1C3D71B1}"/>
          </ac:picMkLst>
        </pc:picChg>
      </pc:sldChg>
      <pc:sldChg chg="addSp delSp modSp add del">
        <pc:chgData name="Andrea Lubberdink" userId="6bef7808-9d55-4099-ad47-9fd214d7b37c" providerId="ADAL" clId="{299918AD-4182-43BB-A5CF-9138E5F068E0}" dt="2020-08-07T09:05:20.692" v="27758" actId="2696"/>
        <pc:sldMkLst>
          <pc:docMk/>
          <pc:sldMk cId="3012025889" sldId="782"/>
        </pc:sldMkLst>
        <pc:picChg chg="add">
          <ac:chgData name="Andrea Lubberdink" userId="6bef7808-9d55-4099-ad47-9fd214d7b37c" providerId="ADAL" clId="{299918AD-4182-43BB-A5CF-9138E5F068E0}" dt="2020-08-07T09:03:09.874" v="27737"/>
          <ac:picMkLst>
            <pc:docMk/>
            <pc:sldMk cId="3012025889" sldId="782"/>
            <ac:picMk id="4" creationId="{8C221BD5-19DE-41B6-8D24-FE9C43A965C5}"/>
          </ac:picMkLst>
        </pc:picChg>
        <pc:picChg chg="add del mod">
          <ac:chgData name="Andrea Lubberdink" userId="6bef7808-9d55-4099-ad47-9fd214d7b37c" providerId="ADAL" clId="{299918AD-4182-43BB-A5CF-9138E5F068E0}" dt="2020-08-07T09:04:42.681" v="27756" actId="478"/>
          <ac:picMkLst>
            <pc:docMk/>
            <pc:sldMk cId="3012025889" sldId="782"/>
            <ac:picMk id="5" creationId="{B5A8D9C5-D7C5-4A13-A96F-E27BEFCE9E7D}"/>
          </ac:picMkLst>
        </pc:picChg>
      </pc:sldChg>
      <pc:sldChg chg="addSp delSp modSp add">
        <pc:chgData name="Andrea Lubberdink" userId="6bef7808-9d55-4099-ad47-9fd214d7b37c" providerId="ADAL" clId="{299918AD-4182-43BB-A5CF-9138E5F068E0}" dt="2020-08-07T13:01:59.314" v="32195" actId="478"/>
        <pc:sldMkLst>
          <pc:docMk/>
          <pc:sldMk cId="607291728" sldId="783"/>
        </pc:sldMkLst>
        <pc:spChg chg="del">
          <ac:chgData name="Andrea Lubberdink" userId="6bef7808-9d55-4099-ad47-9fd214d7b37c" providerId="ADAL" clId="{299918AD-4182-43BB-A5CF-9138E5F068E0}" dt="2020-08-07T09:12:38.757" v="28121" actId="478"/>
          <ac:spMkLst>
            <pc:docMk/>
            <pc:sldMk cId="607291728" sldId="783"/>
            <ac:spMk id="2" creationId="{70F69C49-FAE4-4B37-807F-BDED3287F387}"/>
          </ac:spMkLst>
        </pc:spChg>
        <pc:spChg chg="del mod">
          <ac:chgData name="Andrea Lubberdink" userId="6bef7808-9d55-4099-ad47-9fd214d7b37c" providerId="ADAL" clId="{299918AD-4182-43BB-A5CF-9138E5F068E0}" dt="2020-08-07T09:12:36.645" v="28120" actId="478"/>
          <ac:spMkLst>
            <pc:docMk/>
            <pc:sldMk cId="607291728" sldId="783"/>
            <ac:spMk id="3" creationId="{70250FD5-73C1-452E-B4DF-F28AAE73B019}"/>
          </ac:spMkLst>
        </pc:spChg>
        <pc:spChg chg="add del mod">
          <ac:chgData name="Andrea Lubberdink" userId="6bef7808-9d55-4099-ad47-9fd214d7b37c" providerId="ADAL" clId="{299918AD-4182-43BB-A5CF-9138E5F068E0}" dt="2020-08-07T09:12:40.725" v="28122" actId="478"/>
          <ac:spMkLst>
            <pc:docMk/>
            <pc:sldMk cId="607291728" sldId="783"/>
            <ac:spMk id="6" creationId="{C8602DC5-C1FB-4F9C-A772-9E9BA62315BD}"/>
          </ac:spMkLst>
        </pc:spChg>
        <pc:spChg chg="add del mod">
          <ac:chgData name="Andrea Lubberdink" userId="6bef7808-9d55-4099-ad47-9fd214d7b37c" providerId="ADAL" clId="{299918AD-4182-43BB-A5CF-9138E5F068E0}" dt="2020-08-07T09:12:41.643" v="28123" actId="478"/>
          <ac:spMkLst>
            <pc:docMk/>
            <pc:sldMk cId="607291728" sldId="783"/>
            <ac:spMk id="8" creationId="{10013682-8673-4F1B-B8CD-FDE8E8B04D7C}"/>
          </ac:spMkLst>
        </pc:spChg>
        <pc:spChg chg="add del">
          <ac:chgData name="Andrea Lubberdink" userId="6bef7808-9d55-4099-ad47-9fd214d7b37c" providerId="ADAL" clId="{299918AD-4182-43BB-A5CF-9138E5F068E0}" dt="2020-08-07T13:01:57.454" v="32194" actId="478"/>
          <ac:spMkLst>
            <pc:docMk/>
            <pc:sldMk cId="607291728" sldId="783"/>
            <ac:spMk id="9" creationId="{34F9BCAF-BA69-40DA-A7A4-AB461FEBAC0E}"/>
          </ac:spMkLst>
        </pc:spChg>
        <pc:spChg chg="add mod">
          <ac:chgData name="Andrea Lubberdink" userId="6bef7808-9d55-4099-ad47-9fd214d7b37c" providerId="ADAL" clId="{299918AD-4182-43BB-A5CF-9138E5F068E0}" dt="2020-08-07T13:01:38.180" v="32183" actId="20577"/>
          <ac:spMkLst>
            <pc:docMk/>
            <pc:sldMk cId="607291728" sldId="783"/>
            <ac:spMk id="10" creationId="{B37E29DC-E0BB-49B8-AF60-4D49CDC747D7}"/>
          </ac:spMkLst>
        </pc:spChg>
        <pc:spChg chg="add del mod">
          <ac:chgData name="Andrea Lubberdink" userId="6bef7808-9d55-4099-ad47-9fd214d7b37c" providerId="ADAL" clId="{299918AD-4182-43BB-A5CF-9138E5F068E0}" dt="2020-08-07T13:01:38.504" v="32185" actId="478"/>
          <ac:spMkLst>
            <pc:docMk/>
            <pc:sldMk cId="607291728" sldId="783"/>
            <ac:spMk id="12" creationId="{AA2E759E-E9CB-4DAF-857A-FC0C43F9E5C1}"/>
          </ac:spMkLst>
        </pc:spChg>
        <pc:spChg chg="add del mod">
          <ac:chgData name="Andrea Lubberdink" userId="6bef7808-9d55-4099-ad47-9fd214d7b37c" providerId="ADAL" clId="{299918AD-4182-43BB-A5CF-9138E5F068E0}" dt="2020-08-07T13:01:59.314" v="32195" actId="478"/>
          <ac:spMkLst>
            <pc:docMk/>
            <pc:sldMk cId="607291728" sldId="783"/>
            <ac:spMk id="14" creationId="{B80B4E9E-6318-4EE9-B93F-F680A8EFA18D}"/>
          </ac:spMkLst>
        </pc:spChg>
        <pc:picChg chg="mod">
          <ac:chgData name="Andrea Lubberdink" userId="6bef7808-9d55-4099-ad47-9fd214d7b37c" providerId="ADAL" clId="{299918AD-4182-43BB-A5CF-9138E5F068E0}" dt="2020-08-06T18:37:07.123" v="26707" actId="1036"/>
          <ac:picMkLst>
            <pc:docMk/>
            <pc:sldMk cId="607291728" sldId="783"/>
            <ac:picMk id="4" creationId="{6BF7059A-5CF7-4B54-BF78-5AD2CBC135D5}"/>
          </ac:picMkLst>
        </pc:picChg>
      </pc:sldChg>
      <pc:sldChg chg="addSp delSp modSp add">
        <pc:chgData name="Andrea Lubberdink" userId="6bef7808-9d55-4099-ad47-9fd214d7b37c" providerId="ADAL" clId="{299918AD-4182-43BB-A5CF-9138E5F068E0}" dt="2020-08-07T13:02:12.775" v="32197" actId="478"/>
        <pc:sldMkLst>
          <pc:docMk/>
          <pc:sldMk cId="536718583" sldId="784"/>
        </pc:sldMkLst>
        <pc:spChg chg="del">
          <ac:chgData name="Andrea Lubberdink" userId="6bef7808-9d55-4099-ad47-9fd214d7b37c" providerId="ADAL" clId="{299918AD-4182-43BB-A5CF-9138E5F068E0}" dt="2020-08-07T09:12:30.785" v="28118" actId="478"/>
          <ac:spMkLst>
            <pc:docMk/>
            <pc:sldMk cId="536718583" sldId="784"/>
            <ac:spMk id="2" creationId="{70F69C49-FAE4-4B37-807F-BDED3287F387}"/>
          </ac:spMkLst>
        </pc:spChg>
        <pc:spChg chg="del mod">
          <ac:chgData name="Andrea Lubberdink" userId="6bef7808-9d55-4099-ad47-9fd214d7b37c" providerId="ADAL" clId="{299918AD-4182-43BB-A5CF-9138E5F068E0}" dt="2020-08-07T09:12:27.476" v="28116" actId="478"/>
          <ac:spMkLst>
            <pc:docMk/>
            <pc:sldMk cId="536718583" sldId="784"/>
            <ac:spMk id="3" creationId="{70250FD5-73C1-452E-B4DF-F28AAE73B019}"/>
          </ac:spMkLst>
        </pc:spChg>
        <pc:spChg chg="add del mod">
          <ac:chgData name="Andrea Lubberdink" userId="6bef7808-9d55-4099-ad47-9fd214d7b37c" providerId="ADAL" clId="{299918AD-4182-43BB-A5CF-9138E5F068E0}" dt="2020-08-07T09:12:24.864" v="28115" actId="478"/>
          <ac:spMkLst>
            <pc:docMk/>
            <pc:sldMk cId="536718583" sldId="784"/>
            <ac:spMk id="5" creationId="{EF9B3ECC-7C39-498A-AD39-366BFF193684}"/>
          </ac:spMkLst>
        </pc:spChg>
        <pc:spChg chg="add del mod">
          <ac:chgData name="Andrea Lubberdink" userId="6bef7808-9d55-4099-ad47-9fd214d7b37c" providerId="ADAL" clId="{299918AD-4182-43BB-A5CF-9138E5F068E0}" dt="2020-08-07T09:12:29.366" v="28117" actId="478"/>
          <ac:spMkLst>
            <pc:docMk/>
            <pc:sldMk cId="536718583" sldId="784"/>
            <ac:spMk id="7" creationId="{B023015D-4591-4666-9537-8048638CF2F3}"/>
          </ac:spMkLst>
        </pc:spChg>
        <pc:spChg chg="add del mod">
          <ac:chgData name="Andrea Lubberdink" userId="6bef7808-9d55-4099-ad47-9fd214d7b37c" providerId="ADAL" clId="{299918AD-4182-43BB-A5CF-9138E5F068E0}" dt="2020-08-07T09:12:32.721" v="28119" actId="478"/>
          <ac:spMkLst>
            <pc:docMk/>
            <pc:sldMk cId="536718583" sldId="784"/>
            <ac:spMk id="9" creationId="{B78B96F0-18A4-41B0-B21C-494EDC3FE87B}"/>
          </ac:spMkLst>
        </pc:spChg>
        <pc:spChg chg="add del mod">
          <ac:chgData name="Andrea Lubberdink" userId="6bef7808-9d55-4099-ad47-9fd214d7b37c" providerId="ADAL" clId="{299918AD-4182-43BB-A5CF-9138E5F068E0}" dt="2020-08-07T13:02:12.775" v="32197" actId="478"/>
          <ac:spMkLst>
            <pc:docMk/>
            <pc:sldMk cId="536718583" sldId="784"/>
            <ac:spMk id="10" creationId="{4B7EBACC-E1AD-4C22-A5ED-AB7EC07F8E63}"/>
          </ac:spMkLst>
        </pc:spChg>
        <pc:spChg chg="add">
          <ac:chgData name="Andrea Lubberdink" userId="6bef7808-9d55-4099-ad47-9fd214d7b37c" providerId="ADAL" clId="{299918AD-4182-43BB-A5CF-9138E5F068E0}" dt="2020-08-07T09:13:57.252" v="28147"/>
          <ac:spMkLst>
            <pc:docMk/>
            <pc:sldMk cId="536718583" sldId="784"/>
            <ac:spMk id="11" creationId="{5E5EF229-DA7A-4904-856E-D0E1280E14B9}"/>
          </ac:spMkLst>
        </pc:spChg>
        <pc:spChg chg="add">
          <ac:chgData name="Andrea Lubberdink" userId="6bef7808-9d55-4099-ad47-9fd214d7b37c" providerId="ADAL" clId="{299918AD-4182-43BB-A5CF-9138E5F068E0}" dt="2020-08-07T09:14:22.743" v="28154"/>
          <ac:spMkLst>
            <pc:docMk/>
            <pc:sldMk cId="536718583" sldId="784"/>
            <ac:spMk id="12" creationId="{B1161FF2-FC1F-49FE-845E-769ABC1F63D6}"/>
          </ac:spMkLst>
        </pc:spChg>
      </pc:sldChg>
      <pc:sldChg chg="modSp add del">
        <pc:chgData name="Andrea Lubberdink" userId="6bef7808-9d55-4099-ad47-9fd214d7b37c" providerId="ADAL" clId="{299918AD-4182-43BB-A5CF-9138E5F068E0}" dt="2020-08-07T09:13:42.949" v="28143" actId="2696"/>
        <pc:sldMkLst>
          <pc:docMk/>
          <pc:sldMk cId="3312925222" sldId="785"/>
        </pc:sldMkLst>
        <pc:spChg chg="mod">
          <ac:chgData name="Andrea Lubberdink" userId="6bef7808-9d55-4099-ad47-9fd214d7b37c" providerId="ADAL" clId="{299918AD-4182-43BB-A5CF-9138E5F068E0}" dt="2020-08-07T07:53:01.460" v="26805"/>
          <ac:spMkLst>
            <pc:docMk/>
            <pc:sldMk cId="3312925222" sldId="785"/>
            <ac:spMk id="3" creationId="{70250FD5-73C1-452E-B4DF-F28AAE73B019}"/>
          </ac:spMkLst>
        </pc:spChg>
        <pc:spChg chg="mod">
          <ac:chgData name="Andrea Lubberdink" userId="6bef7808-9d55-4099-ad47-9fd214d7b37c" providerId="ADAL" clId="{299918AD-4182-43BB-A5CF-9138E5F068E0}" dt="2020-08-07T07:55:46.637" v="26875" actId="14100"/>
          <ac:spMkLst>
            <pc:docMk/>
            <pc:sldMk cId="3312925222" sldId="785"/>
            <ac:spMk id="5" creationId="{EF9B3ECC-7C39-498A-AD39-366BFF193684}"/>
          </ac:spMkLst>
        </pc:spChg>
      </pc:sldChg>
      <pc:sldChg chg="add del">
        <pc:chgData name="Andrea Lubberdink" userId="6bef7808-9d55-4099-ad47-9fd214d7b37c" providerId="ADAL" clId="{299918AD-4182-43BB-A5CF-9138E5F068E0}" dt="2020-08-07T09:13:45.502" v="28144" actId="2696"/>
        <pc:sldMkLst>
          <pc:docMk/>
          <pc:sldMk cId="1630175087" sldId="786"/>
        </pc:sldMkLst>
      </pc:sldChg>
      <pc:sldChg chg="addSp delSp modSp add del">
        <pc:chgData name="Andrea Lubberdink" userId="6bef7808-9d55-4099-ad47-9fd214d7b37c" providerId="ADAL" clId="{299918AD-4182-43BB-A5CF-9138E5F068E0}" dt="2020-08-07T11:13:04.175" v="28416" actId="2696"/>
        <pc:sldMkLst>
          <pc:docMk/>
          <pc:sldMk cId="2541069669" sldId="787"/>
        </pc:sldMkLst>
        <pc:spChg chg="del">
          <ac:chgData name="Andrea Lubberdink" userId="6bef7808-9d55-4099-ad47-9fd214d7b37c" providerId="ADAL" clId="{299918AD-4182-43BB-A5CF-9138E5F068E0}" dt="2020-08-07T09:12:19.441" v="28113" actId="478"/>
          <ac:spMkLst>
            <pc:docMk/>
            <pc:sldMk cId="2541069669" sldId="787"/>
            <ac:spMk id="2" creationId="{70F69C49-FAE4-4B37-807F-BDED3287F387}"/>
          </ac:spMkLst>
        </pc:spChg>
        <pc:spChg chg="del mod">
          <ac:chgData name="Andrea Lubberdink" userId="6bef7808-9d55-4099-ad47-9fd214d7b37c" providerId="ADAL" clId="{299918AD-4182-43BB-A5CF-9138E5F068E0}" dt="2020-08-07T09:12:11.490" v="28109" actId="478"/>
          <ac:spMkLst>
            <pc:docMk/>
            <pc:sldMk cId="2541069669" sldId="787"/>
            <ac:spMk id="3" creationId="{70250FD5-73C1-452E-B4DF-F28AAE73B019}"/>
          </ac:spMkLst>
        </pc:spChg>
        <pc:spChg chg="del mod">
          <ac:chgData name="Andrea Lubberdink" userId="6bef7808-9d55-4099-ad47-9fd214d7b37c" providerId="ADAL" clId="{299918AD-4182-43BB-A5CF-9138E5F068E0}" dt="2020-08-07T09:12:17.953" v="28112" actId="478"/>
          <ac:spMkLst>
            <pc:docMk/>
            <pc:sldMk cId="2541069669" sldId="787"/>
            <ac:spMk id="5" creationId="{EF9B3ECC-7C39-498A-AD39-366BFF193684}"/>
          </ac:spMkLst>
        </pc:spChg>
        <pc:spChg chg="add del mod">
          <ac:chgData name="Andrea Lubberdink" userId="6bef7808-9d55-4099-ad47-9fd214d7b37c" providerId="ADAL" clId="{299918AD-4182-43BB-A5CF-9138E5F068E0}" dt="2020-08-07T09:12:16.819" v="28111" actId="478"/>
          <ac:spMkLst>
            <pc:docMk/>
            <pc:sldMk cId="2541069669" sldId="787"/>
            <ac:spMk id="6" creationId="{C1C16C7B-92BE-4F04-ACCC-7C8C25378901}"/>
          </ac:spMkLst>
        </pc:spChg>
        <pc:spChg chg="add del mod">
          <ac:chgData name="Andrea Lubberdink" userId="6bef7808-9d55-4099-ad47-9fd214d7b37c" providerId="ADAL" clId="{299918AD-4182-43BB-A5CF-9138E5F068E0}" dt="2020-08-07T09:12:14.699" v="28110" actId="478"/>
          <ac:spMkLst>
            <pc:docMk/>
            <pc:sldMk cId="2541069669" sldId="787"/>
            <ac:spMk id="8" creationId="{3F565995-525E-46B7-82B9-0D74EF5A7213}"/>
          </ac:spMkLst>
        </pc:spChg>
        <pc:spChg chg="add del mod">
          <ac:chgData name="Andrea Lubberdink" userId="6bef7808-9d55-4099-ad47-9fd214d7b37c" providerId="ADAL" clId="{299918AD-4182-43BB-A5CF-9138E5F068E0}" dt="2020-08-07T09:12:21.616" v="28114" actId="478"/>
          <ac:spMkLst>
            <pc:docMk/>
            <pc:sldMk cId="2541069669" sldId="787"/>
            <ac:spMk id="10" creationId="{13E24469-EED2-4C84-AE15-6BA998ACCC34}"/>
          </ac:spMkLst>
        </pc:spChg>
        <pc:spChg chg="add">
          <ac:chgData name="Andrea Lubberdink" userId="6bef7808-9d55-4099-ad47-9fd214d7b37c" providerId="ADAL" clId="{299918AD-4182-43BB-A5CF-9138E5F068E0}" dt="2020-08-07T09:13:26.468" v="28137"/>
          <ac:spMkLst>
            <pc:docMk/>
            <pc:sldMk cId="2541069669" sldId="787"/>
            <ac:spMk id="11" creationId="{D52E7307-65AF-4605-AD30-1FFE95FA1A81}"/>
          </ac:spMkLst>
        </pc:spChg>
        <pc:spChg chg="add">
          <ac:chgData name="Andrea Lubberdink" userId="6bef7808-9d55-4099-ad47-9fd214d7b37c" providerId="ADAL" clId="{299918AD-4182-43BB-A5CF-9138E5F068E0}" dt="2020-08-07T09:13:55.952" v="28146"/>
          <ac:spMkLst>
            <pc:docMk/>
            <pc:sldMk cId="2541069669" sldId="787"/>
            <ac:spMk id="12" creationId="{7560FA1D-C3D7-448B-9A34-9D60B5370703}"/>
          </ac:spMkLst>
        </pc:spChg>
        <pc:spChg chg="add">
          <ac:chgData name="Andrea Lubberdink" userId="6bef7808-9d55-4099-ad47-9fd214d7b37c" providerId="ADAL" clId="{299918AD-4182-43BB-A5CF-9138E5F068E0}" dt="2020-08-07T09:14:21.540" v="28153"/>
          <ac:spMkLst>
            <pc:docMk/>
            <pc:sldMk cId="2541069669" sldId="787"/>
            <ac:spMk id="13" creationId="{01E6D92B-0E9E-4CC4-B34F-2F9EDDEB340A}"/>
          </ac:spMkLst>
        </pc:spChg>
        <pc:picChg chg="mod">
          <ac:chgData name="Andrea Lubberdink" userId="6bef7808-9d55-4099-ad47-9fd214d7b37c" providerId="ADAL" clId="{299918AD-4182-43BB-A5CF-9138E5F068E0}" dt="2020-08-07T07:53:24.274" v="26808" actId="1076"/>
          <ac:picMkLst>
            <pc:docMk/>
            <pc:sldMk cId="2541069669" sldId="787"/>
            <ac:picMk id="4" creationId="{6BF7059A-5CF7-4B54-BF78-5AD2CBC135D5}"/>
          </ac:picMkLst>
        </pc:picChg>
      </pc:sldChg>
      <pc:sldChg chg="add del">
        <pc:chgData name="Andrea Lubberdink" userId="6bef7808-9d55-4099-ad47-9fd214d7b37c" providerId="ADAL" clId="{299918AD-4182-43BB-A5CF-9138E5F068E0}" dt="2020-08-07T08:40:57.200" v="27431" actId="2696"/>
        <pc:sldMkLst>
          <pc:docMk/>
          <pc:sldMk cId="2857410674" sldId="788"/>
        </pc:sldMkLst>
      </pc:sldChg>
      <pc:sldChg chg="add del">
        <pc:chgData name="Andrea Lubberdink" userId="6bef7808-9d55-4099-ad47-9fd214d7b37c" providerId="ADAL" clId="{299918AD-4182-43BB-A5CF-9138E5F068E0}" dt="2020-08-07T08:40:55.273" v="27430" actId="2696"/>
        <pc:sldMkLst>
          <pc:docMk/>
          <pc:sldMk cId="2450239037" sldId="789"/>
        </pc:sldMkLst>
      </pc:sldChg>
      <pc:sldChg chg="delSp modSp add">
        <pc:chgData name="Andrea Lubberdink" userId="6bef7808-9d55-4099-ad47-9fd214d7b37c" providerId="ADAL" clId="{299918AD-4182-43BB-A5CF-9138E5F068E0}" dt="2020-08-07T08:40:48.063" v="27428" actId="20577"/>
        <pc:sldMkLst>
          <pc:docMk/>
          <pc:sldMk cId="3646876199" sldId="790"/>
        </pc:sldMkLst>
        <pc:spChg chg="mod">
          <ac:chgData name="Andrea Lubberdink" userId="6bef7808-9d55-4099-ad47-9fd214d7b37c" providerId="ADAL" clId="{299918AD-4182-43BB-A5CF-9138E5F068E0}" dt="2020-08-07T08:40:48.063" v="27428" actId="20577"/>
          <ac:spMkLst>
            <pc:docMk/>
            <pc:sldMk cId="3646876199" sldId="790"/>
            <ac:spMk id="3" creationId="{D36E12A9-28E8-4E7E-AF4F-142CC34E91AB}"/>
          </ac:spMkLst>
        </pc:spChg>
        <pc:spChg chg="del mod">
          <ac:chgData name="Andrea Lubberdink" userId="6bef7808-9d55-4099-ad47-9fd214d7b37c" providerId="ADAL" clId="{299918AD-4182-43BB-A5CF-9138E5F068E0}" dt="2020-08-07T08:40:25.397" v="27403" actId="478"/>
          <ac:spMkLst>
            <pc:docMk/>
            <pc:sldMk cId="3646876199" sldId="790"/>
            <ac:spMk id="13" creationId="{006907A5-DC49-401C-8976-158F761DF888}"/>
          </ac:spMkLst>
        </pc:spChg>
      </pc:sldChg>
      <pc:sldChg chg="addSp modSp add">
        <pc:chgData name="Andrea Lubberdink" userId="6bef7808-9d55-4099-ad47-9fd214d7b37c" providerId="ADAL" clId="{299918AD-4182-43BB-A5CF-9138E5F068E0}" dt="2020-08-07T08:43:19.937" v="27436" actId="1076"/>
        <pc:sldMkLst>
          <pc:docMk/>
          <pc:sldMk cId="3078752706" sldId="791"/>
        </pc:sldMkLst>
        <pc:picChg chg="add mod">
          <ac:chgData name="Andrea Lubberdink" userId="6bef7808-9d55-4099-ad47-9fd214d7b37c" providerId="ADAL" clId="{299918AD-4182-43BB-A5CF-9138E5F068E0}" dt="2020-08-07T08:43:19.937" v="27436" actId="1076"/>
          <ac:picMkLst>
            <pc:docMk/>
            <pc:sldMk cId="3078752706" sldId="791"/>
            <ac:picMk id="2" creationId="{46AA8DDC-126F-449D-982E-AF3AA6BCDF32}"/>
          </ac:picMkLst>
        </pc:picChg>
      </pc:sldChg>
      <pc:sldChg chg="delSp add del">
        <pc:chgData name="Andrea Lubberdink" userId="6bef7808-9d55-4099-ad47-9fd214d7b37c" providerId="ADAL" clId="{299918AD-4182-43BB-A5CF-9138E5F068E0}" dt="2020-08-07T08:40:54.278" v="27429" actId="2696"/>
        <pc:sldMkLst>
          <pc:docMk/>
          <pc:sldMk cId="3668082405" sldId="791"/>
        </pc:sldMkLst>
        <pc:spChg chg="del">
          <ac:chgData name="Andrea Lubberdink" userId="6bef7808-9d55-4099-ad47-9fd214d7b37c" providerId="ADAL" clId="{299918AD-4182-43BB-A5CF-9138E5F068E0}" dt="2020-08-07T08:39:50.133" v="27401" actId="478"/>
          <ac:spMkLst>
            <pc:docMk/>
            <pc:sldMk cId="3668082405" sldId="791"/>
            <ac:spMk id="13" creationId="{006907A5-DC49-401C-8976-158F761DF888}"/>
          </ac:spMkLst>
        </pc:spChg>
      </pc:sldChg>
      <pc:sldChg chg="addSp modSp add">
        <pc:chgData name="Andrea Lubberdink" userId="6bef7808-9d55-4099-ad47-9fd214d7b37c" providerId="ADAL" clId="{299918AD-4182-43BB-A5CF-9138E5F068E0}" dt="2020-08-07T08:59:51.719" v="27604" actId="207"/>
        <pc:sldMkLst>
          <pc:docMk/>
          <pc:sldMk cId="150206048" sldId="792"/>
        </pc:sldMkLst>
        <pc:spChg chg="mod">
          <ac:chgData name="Andrea Lubberdink" userId="6bef7808-9d55-4099-ad47-9fd214d7b37c" providerId="ADAL" clId="{299918AD-4182-43BB-A5CF-9138E5F068E0}" dt="2020-08-07T08:59:03.936" v="27481" actId="20577"/>
          <ac:spMkLst>
            <pc:docMk/>
            <pc:sldMk cId="150206048" sldId="792"/>
            <ac:spMk id="2" creationId="{50627E52-20A8-4576-8AD7-658ACDE6E3CC}"/>
          </ac:spMkLst>
        </pc:spChg>
        <pc:spChg chg="add mod">
          <ac:chgData name="Andrea Lubberdink" userId="6bef7808-9d55-4099-ad47-9fd214d7b37c" providerId="ADAL" clId="{299918AD-4182-43BB-A5CF-9138E5F068E0}" dt="2020-08-07T08:59:51.719" v="27604" actId="207"/>
          <ac:spMkLst>
            <pc:docMk/>
            <pc:sldMk cId="150206048" sldId="792"/>
            <ac:spMk id="4" creationId="{650705F1-59AC-46E5-9A49-82E0880A97D4}"/>
          </ac:spMkLst>
        </pc:spChg>
        <pc:picChg chg="add mod">
          <ac:chgData name="Andrea Lubberdink" userId="6bef7808-9d55-4099-ad47-9fd214d7b37c" providerId="ADAL" clId="{299918AD-4182-43BB-A5CF-9138E5F068E0}" dt="2020-08-07T08:58:16.302" v="27473" actId="1076"/>
          <ac:picMkLst>
            <pc:docMk/>
            <pc:sldMk cId="150206048" sldId="792"/>
            <ac:picMk id="3" creationId="{D1BD37A1-AC49-433A-A8DD-618AC6226265}"/>
          </ac:picMkLst>
        </pc:picChg>
      </pc:sldChg>
      <pc:sldChg chg="addSp modSp add del">
        <pc:chgData name="Andrea Lubberdink" userId="6bef7808-9d55-4099-ad47-9fd214d7b37c" providerId="ADAL" clId="{299918AD-4182-43BB-A5CF-9138E5F068E0}" dt="2020-08-07T09:01:54.436" v="27669" actId="2696"/>
        <pc:sldMkLst>
          <pc:docMk/>
          <pc:sldMk cId="1746559446" sldId="793"/>
        </pc:sldMkLst>
        <pc:spChg chg="add mod">
          <ac:chgData name="Andrea Lubberdink" userId="6bef7808-9d55-4099-ad47-9fd214d7b37c" providerId="ADAL" clId="{299918AD-4182-43BB-A5CF-9138E5F068E0}" dt="2020-08-07T09:00:38.404" v="27615" actId="255"/>
          <ac:spMkLst>
            <pc:docMk/>
            <pc:sldMk cId="1746559446" sldId="793"/>
            <ac:spMk id="3" creationId="{EAB065FD-91E4-4EB0-A275-23159DAF3D78}"/>
          </ac:spMkLst>
        </pc:spChg>
      </pc:sldChg>
      <pc:sldChg chg="addSp modSp add">
        <pc:chgData name="Andrea Lubberdink" userId="6bef7808-9d55-4099-ad47-9fd214d7b37c" providerId="ADAL" clId="{299918AD-4182-43BB-A5CF-9138E5F068E0}" dt="2020-08-07T09:01:42.779" v="27668" actId="688"/>
        <pc:sldMkLst>
          <pc:docMk/>
          <pc:sldMk cId="1272954016" sldId="794"/>
        </pc:sldMkLst>
        <pc:spChg chg="add mod">
          <ac:chgData name="Andrea Lubberdink" userId="6bef7808-9d55-4099-ad47-9fd214d7b37c" providerId="ADAL" clId="{299918AD-4182-43BB-A5CF-9138E5F068E0}" dt="2020-08-07T09:01:34.454" v="27667" actId="20577"/>
          <ac:spMkLst>
            <pc:docMk/>
            <pc:sldMk cId="1272954016" sldId="794"/>
            <ac:spMk id="5" creationId="{6E2E8257-7B48-4B9B-A41E-7E21A6A49EE4}"/>
          </ac:spMkLst>
        </pc:spChg>
        <pc:picChg chg="add mod">
          <ac:chgData name="Andrea Lubberdink" userId="6bef7808-9d55-4099-ad47-9fd214d7b37c" providerId="ADAL" clId="{299918AD-4182-43BB-A5CF-9138E5F068E0}" dt="2020-08-07T09:01:42.779" v="27668" actId="688"/>
          <ac:picMkLst>
            <pc:docMk/>
            <pc:sldMk cId="1272954016" sldId="794"/>
            <ac:picMk id="4" creationId="{B9E2C4AA-FB0C-4805-A84A-3A1C33F6BFBE}"/>
          </ac:picMkLst>
        </pc:picChg>
      </pc:sldChg>
      <pc:sldChg chg="addSp delSp modSp add">
        <pc:chgData name="Andrea Lubberdink" userId="6bef7808-9d55-4099-ad47-9fd214d7b37c" providerId="ADAL" clId="{299918AD-4182-43BB-A5CF-9138E5F068E0}" dt="2020-08-07T13:01:53.707" v="32193" actId="478"/>
        <pc:sldMkLst>
          <pc:docMk/>
          <pc:sldMk cId="2682533191" sldId="795"/>
        </pc:sldMkLst>
        <pc:spChg chg="del">
          <ac:chgData name="Andrea Lubberdink" userId="6bef7808-9d55-4099-ad47-9fd214d7b37c" providerId="ADAL" clId="{299918AD-4182-43BB-A5CF-9138E5F068E0}" dt="2020-08-07T09:13:11.475" v="28134" actId="478"/>
          <ac:spMkLst>
            <pc:docMk/>
            <pc:sldMk cId="2682533191" sldId="795"/>
            <ac:spMk id="2" creationId="{70F69C49-FAE4-4B37-807F-BDED3287F387}"/>
          </ac:spMkLst>
        </pc:spChg>
        <pc:spChg chg="del">
          <ac:chgData name="Andrea Lubberdink" userId="6bef7808-9d55-4099-ad47-9fd214d7b37c" providerId="ADAL" clId="{299918AD-4182-43BB-A5CF-9138E5F068E0}" dt="2020-08-07T09:13:08.103" v="28132" actId="478"/>
          <ac:spMkLst>
            <pc:docMk/>
            <pc:sldMk cId="2682533191" sldId="795"/>
            <ac:spMk id="3" creationId="{70250FD5-73C1-452E-B4DF-F28AAE73B019}"/>
          </ac:spMkLst>
        </pc:spChg>
        <pc:spChg chg="add del mod">
          <ac:chgData name="Andrea Lubberdink" userId="6bef7808-9d55-4099-ad47-9fd214d7b37c" providerId="ADAL" clId="{299918AD-4182-43BB-A5CF-9138E5F068E0}" dt="2020-08-07T09:13:09.553" v="28133" actId="478"/>
          <ac:spMkLst>
            <pc:docMk/>
            <pc:sldMk cId="2682533191" sldId="795"/>
            <ac:spMk id="6" creationId="{0A028F2A-636E-4A4C-9DF9-9069826FFF34}"/>
          </ac:spMkLst>
        </pc:spChg>
        <pc:spChg chg="add del mod">
          <ac:chgData name="Andrea Lubberdink" userId="6bef7808-9d55-4099-ad47-9fd214d7b37c" providerId="ADAL" clId="{299918AD-4182-43BB-A5CF-9138E5F068E0}" dt="2020-08-07T09:13:13.133" v="28135" actId="478"/>
          <ac:spMkLst>
            <pc:docMk/>
            <pc:sldMk cId="2682533191" sldId="795"/>
            <ac:spMk id="8" creationId="{6DB72BA4-1371-49B6-8552-7CE5FDD4C18F}"/>
          </ac:spMkLst>
        </pc:spChg>
        <pc:spChg chg="add del">
          <ac:chgData name="Andrea Lubberdink" userId="6bef7808-9d55-4099-ad47-9fd214d7b37c" providerId="ADAL" clId="{299918AD-4182-43BB-A5CF-9138E5F068E0}" dt="2020-08-07T13:01:50.879" v="32192" actId="478"/>
          <ac:spMkLst>
            <pc:docMk/>
            <pc:sldMk cId="2682533191" sldId="795"/>
            <ac:spMk id="9" creationId="{88470691-AB0B-4F89-8E57-07FAFD0498CA}"/>
          </ac:spMkLst>
        </pc:spChg>
        <pc:spChg chg="add mod">
          <ac:chgData name="Andrea Lubberdink" userId="6bef7808-9d55-4099-ad47-9fd214d7b37c" providerId="ADAL" clId="{299918AD-4182-43BB-A5CF-9138E5F068E0}" dt="2020-08-07T13:01:39.024" v="32188" actId="20577"/>
          <ac:spMkLst>
            <pc:docMk/>
            <pc:sldMk cId="2682533191" sldId="795"/>
            <ac:spMk id="10" creationId="{11527F4B-17E5-4ECC-B67B-1E93583231E9}"/>
          </ac:spMkLst>
        </pc:spChg>
        <pc:spChg chg="add del mod">
          <ac:chgData name="Andrea Lubberdink" userId="6bef7808-9d55-4099-ad47-9fd214d7b37c" providerId="ADAL" clId="{299918AD-4182-43BB-A5CF-9138E5F068E0}" dt="2020-08-07T13:01:38.854" v="32187" actId="478"/>
          <ac:spMkLst>
            <pc:docMk/>
            <pc:sldMk cId="2682533191" sldId="795"/>
            <ac:spMk id="12" creationId="{18D5B522-9E37-4D50-9384-80579F4AB606}"/>
          </ac:spMkLst>
        </pc:spChg>
        <pc:spChg chg="add del mod">
          <ac:chgData name="Andrea Lubberdink" userId="6bef7808-9d55-4099-ad47-9fd214d7b37c" providerId="ADAL" clId="{299918AD-4182-43BB-A5CF-9138E5F068E0}" dt="2020-08-07T13:01:53.707" v="32193" actId="478"/>
          <ac:spMkLst>
            <pc:docMk/>
            <pc:sldMk cId="2682533191" sldId="795"/>
            <ac:spMk id="14" creationId="{9518D3F0-6FA6-4555-9D5B-E0FE1D55AE39}"/>
          </ac:spMkLst>
        </pc:spChg>
      </pc:sldChg>
      <pc:sldChg chg="add del">
        <pc:chgData name="Andrea Lubberdink" userId="6bef7808-9d55-4099-ad47-9fd214d7b37c" providerId="ADAL" clId="{299918AD-4182-43BB-A5CF-9138E5F068E0}" dt="2020-08-07T09:08:32.225" v="27850"/>
        <pc:sldMkLst>
          <pc:docMk/>
          <pc:sldMk cId="2027127867" sldId="796"/>
        </pc:sldMkLst>
      </pc:sldChg>
      <pc:sldChg chg="addSp delSp modSp add">
        <pc:chgData name="Andrea Lubberdink" userId="6bef7808-9d55-4099-ad47-9fd214d7b37c" providerId="ADAL" clId="{299918AD-4182-43BB-A5CF-9138E5F068E0}" dt="2020-08-07T13:02:17.213" v="32198" actId="478"/>
        <pc:sldMkLst>
          <pc:docMk/>
          <pc:sldMk cId="3672940185" sldId="796"/>
        </pc:sldMkLst>
        <pc:spChg chg="del">
          <ac:chgData name="Andrea Lubberdink" userId="6bef7808-9d55-4099-ad47-9fd214d7b37c" providerId="ADAL" clId="{299918AD-4182-43BB-A5CF-9138E5F068E0}" dt="2020-08-07T09:15:01.274" v="28157" actId="478"/>
          <ac:spMkLst>
            <pc:docMk/>
            <pc:sldMk cId="3672940185" sldId="796"/>
            <ac:spMk id="2" creationId="{70F69C49-FAE4-4B37-807F-BDED3287F387}"/>
          </ac:spMkLst>
        </pc:spChg>
        <pc:spChg chg="del">
          <ac:chgData name="Andrea Lubberdink" userId="6bef7808-9d55-4099-ad47-9fd214d7b37c" providerId="ADAL" clId="{299918AD-4182-43BB-A5CF-9138E5F068E0}" dt="2020-08-07T09:12:01.244" v="28105" actId="478"/>
          <ac:spMkLst>
            <pc:docMk/>
            <pc:sldMk cId="3672940185" sldId="796"/>
            <ac:spMk id="3" creationId="{70250FD5-73C1-452E-B4DF-F28AAE73B019}"/>
          </ac:spMkLst>
        </pc:spChg>
        <pc:spChg chg="del">
          <ac:chgData name="Andrea Lubberdink" userId="6bef7808-9d55-4099-ad47-9fd214d7b37c" providerId="ADAL" clId="{299918AD-4182-43BB-A5CF-9138E5F068E0}" dt="2020-08-07T09:12:05.075" v="28107" actId="478"/>
          <ac:spMkLst>
            <pc:docMk/>
            <pc:sldMk cId="3672940185" sldId="796"/>
            <ac:spMk id="5" creationId="{EF9B3ECC-7C39-498A-AD39-366BFF193684}"/>
          </ac:spMkLst>
        </pc:spChg>
        <pc:spChg chg="del mod">
          <ac:chgData name="Andrea Lubberdink" userId="6bef7808-9d55-4099-ad47-9fd214d7b37c" providerId="ADAL" clId="{299918AD-4182-43BB-A5CF-9138E5F068E0}" dt="2020-08-07T09:12:07.073" v="28108" actId="478"/>
          <ac:spMkLst>
            <pc:docMk/>
            <pc:sldMk cId="3672940185" sldId="796"/>
            <ac:spMk id="6" creationId="{C1C16C7B-92BE-4F04-ACCC-7C8C25378901}"/>
          </ac:spMkLst>
        </pc:spChg>
        <pc:spChg chg="add del mod">
          <ac:chgData name="Andrea Lubberdink" userId="6bef7808-9d55-4099-ad47-9fd214d7b37c" providerId="ADAL" clId="{299918AD-4182-43BB-A5CF-9138E5F068E0}" dt="2020-08-07T09:12:03.603" v="28106" actId="478"/>
          <ac:spMkLst>
            <pc:docMk/>
            <pc:sldMk cId="3672940185" sldId="796"/>
            <ac:spMk id="8" creationId="{CA0F6BBE-07D2-46B6-AF44-CFBD5A322931}"/>
          </ac:spMkLst>
        </pc:spChg>
        <pc:spChg chg="add del">
          <ac:chgData name="Andrea Lubberdink" userId="6bef7808-9d55-4099-ad47-9fd214d7b37c" providerId="ADAL" clId="{299918AD-4182-43BB-A5CF-9138E5F068E0}" dt="2020-08-07T09:14:58.204" v="28156"/>
          <ac:spMkLst>
            <pc:docMk/>
            <pc:sldMk cId="3672940185" sldId="796"/>
            <ac:spMk id="9" creationId="{3818808B-6311-4F36-AA05-5EFFC66B3D7F}"/>
          </ac:spMkLst>
        </pc:spChg>
        <pc:spChg chg="add">
          <ac:chgData name="Andrea Lubberdink" userId="6bef7808-9d55-4099-ad47-9fd214d7b37c" providerId="ADAL" clId="{299918AD-4182-43BB-A5CF-9138E5F068E0}" dt="2020-08-07T09:13:53.055" v="28145"/>
          <ac:spMkLst>
            <pc:docMk/>
            <pc:sldMk cId="3672940185" sldId="796"/>
            <ac:spMk id="10" creationId="{F1B14659-BDD3-443C-8B95-8B6921F63578}"/>
          </ac:spMkLst>
        </pc:spChg>
        <pc:spChg chg="add">
          <ac:chgData name="Andrea Lubberdink" userId="6bef7808-9d55-4099-ad47-9fd214d7b37c" providerId="ADAL" clId="{299918AD-4182-43BB-A5CF-9138E5F068E0}" dt="2020-08-07T09:14:20.406" v="28152"/>
          <ac:spMkLst>
            <pc:docMk/>
            <pc:sldMk cId="3672940185" sldId="796"/>
            <ac:spMk id="11" creationId="{6A691F9F-BA42-4297-8250-CD56FC4A970F}"/>
          </ac:spMkLst>
        </pc:spChg>
        <pc:spChg chg="add mod">
          <ac:chgData name="Andrea Lubberdink" userId="6bef7808-9d55-4099-ad47-9fd214d7b37c" providerId="ADAL" clId="{299918AD-4182-43BB-A5CF-9138E5F068E0}" dt="2020-08-07T11:13:38.812" v="28420" actId="20577"/>
          <ac:spMkLst>
            <pc:docMk/>
            <pc:sldMk cId="3672940185" sldId="796"/>
            <ac:spMk id="12" creationId="{75DF84E5-E963-4611-B245-88F260EF167D}"/>
          </ac:spMkLst>
        </pc:spChg>
        <pc:spChg chg="add del mod">
          <ac:chgData name="Andrea Lubberdink" userId="6bef7808-9d55-4099-ad47-9fd214d7b37c" providerId="ADAL" clId="{299918AD-4182-43BB-A5CF-9138E5F068E0}" dt="2020-08-07T09:15:04.267" v="28158" actId="478"/>
          <ac:spMkLst>
            <pc:docMk/>
            <pc:sldMk cId="3672940185" sldId="796"/>
            <ac:spMk id="14" creationId="{46072C06-221F-4860-AD9B-20B940727F77}"/>
          </ac:spMkLst>
        </pc:spChg>
        <pc:spChg chg="add del">
          <ac:chgData name="Andrea Lubberdink" userId="6bef7808-9d55-4099-ad47-9fd214d7b37c" providerId="ADAL" clId="{299918AD-4182-43BB-A5CF-9138E5F068E0}" dt="2020-08-07T13:02:17.213" v="32198" actId="478"/>
          <ac:spMkLst>
            <pc:docMk/>
            <pc:sldMk cId="3672940185" sldId="796"/>
            <ac:spMk id="15" creationId="{02AD3206-9EFE-4A8E-AC02-4D6AB62B8D6A}"/>
          </ac:spMkLst>
        </pc:spChg>
        <pc:spChg chg="add mod">
          <ac:chgData name="Andrea Lubberdink" userId="6bef7808-9d55-4099-ad47-9fd214d7b37c" providerId="ADAL" clId="{299918AD-4182-43BB-A5CF-9138E5F068E0}" dt="2020-08-07T11:13:46.640" v="28421" actId="14100"/>
          <ac:spMkLst>
            <pc:docMk/>
            <pc:sldMk cId="3672940185" sldId="796"/>
            <ac:spMk id="16" creationId="{ECD71F33-0E2B-49DD-854E-8E39369423BF}"/>
          </ac:spMkLst>
        </pc:spChg>
      </pc:sldChg>
      <pc:sldChg chg="modSp add del">
        <pc:chgData name="Andrea Lubberdink" userId="6bef7808-9d55-4099-ad47-9fd214d7b37c" providerId="ADAL" clId="{299918AD-4182-43BB-A5CF-9138E5F068E0}" dt="2020-08-07T11:14:06.361" v="28424" actId="2696"/>
        <pc:sldMkLst>
          <pc:docMk/>
          <pc:sldMk cId="3973572274" sldId="797"/>
        </pc:sldMkLst>
        <pc:spChg chg="mod">
          <ac:chgData name="Andrea Lubberdink" userId="6bef7808-9d55-4099-ad47-9fd214d7b37c" providerId="ADAL" clId="{299918AD-4182-43BB-A5CF-9138E5F068E0}" dt="2020-08-07T09:11:20.827" v="28101" actId="1076"/>
          <ac:spMkLst>
            <pc:docMk/>
            <pc:sldMk cId="3973572274" sldId="797"/>
            <ac:spMk id="2" creationId="{70F69C49-FAE4-4B37-807F-BDED3287F387}"/>
          </ac:spMkLst>
        </pc:spChg>
        <pc:spChg chg="mod">
          <ac:chgData name="Andrea Lubberdink" userId="6bef7808-9d55-4099-ad47-9fd214d7b37c" providerId="ADAL" clId="{299918AD-4182-43BB-A5CF-9138E5F068E0}" dt="2020-08-07T09:11:23.286" v="28102" actId="1076"/>
          <ac:spMkLst>
            <pc:docMk/>
            <pc:sldMk cId="3973572274" sldId="797"/>
            <ac:spMk id="3" creationId="{70250FD5-73C1-452E-B4DF-F28AAE73B019}"/>
          </ac:spMkLst>
        </pc:spChg>
        <pc:spChg chg="mod">
          <ac:chgData name="Andrea Lubberdink" userId="6bef7808-9d55-4099-ad47-9fd214d7b37c" providerId="ADAL" clId="{299918AD-4182-43BB-A5CF-9138E5F068E0}" dt="2020-08-07T09:11:33.678" v="28103" actId="1076"/>
          <ac:spMkLst>
            <pc:docMk/>
            <pc:sldMk cId="3973572274" sldId="797"/>
            <ac:spMk id="5" creationId="{EF9B3ECC-7C39-498A-AD39-366BFF193684}"/>
          </ac:spMkLst>
        </pc:spChg>
        <pc:spChg chg="mod">
          <ac:chgData name="Andrea Lubberdink" userId="6bef7808-9d55-4099-ad47-9fd214d7b37c" providerId="ADAL" clId="{299918AD-4182-43BB-A5CF-9138E5F068E0}" dt="2020-08-07T09:11:39.042" v="28104" actId="1076"/>
          <ac:spMkLst>
            <pc:docMk/>
            <pc:sldMk cId="3973572274" sldId="797"/>
            <ac:spMk id="6" creationId="{C1C16C7B-92BE-4F04-ACCC-7C8C25378901}"/>
          </ac:spMkLst>
        </pc:spChg>
      </pc:sldChg>
      <pc:sldChg chg="delSp modSp add">
        <pc:chgData name="Andrea Lubberdink" userId="6bef7808-9d55-4099-ad47-9fd214d7b37c" providerId="ADAL" clId="{299918AD-4182-43BB-A5CF-9138E5F068E0}" dt="2020-08-07T16:11:01.021" v="33302" actId="20577"/>
        <pc:sldMkLst>
          <pc:docMk/>
          <pc:sldMk cId="2918418045" sldId="798"/>
        </pc:sldMkLst>
        <pc:spChg chg="mod">
          <ac:chgData name="Andrea Lubberdink" userId="6bef7808-9d55-4099-ad47-9fd214d7b37c" providerId="ADAL" clId="{299918AD-4182-43BB-A5CF-9138E5F068E0}" dt="2020-08-07T16:11:01.021" v="33302" actId="20577"/>
          <ac:spMkLst>
            <pc:docMk/>
            <pc:sldMk cId="2918418045" sldId="798"/>
            <ac:spMk id="12" creationId="{75DF84E5-E963-4611-B245-88F260EF167D}"/>
          </ac:spMkLst>
        </pc:spChg>
        <pc:spChg chg="del">
          <ac:chgData name="Andrea Lubberdink" userId="6bef7808-9d55-4099-ad47-9fd214d7b37c" providerId="ADAL" clId="{299918AD-4182-43BB-A5CF-9138E5F068E0}" dt="2020-08-07T13:02:22.845" v="32199" actId="478"/>
          <ac:spMkLst>
            <pc:docMk/>
            <pc:sldMk cId="2918418045" sldId="798"/>
            <ac:spMk id="15" creationId="{02AD3206-9EFE-4A8E-AC02-4D6AB62B8D6A}"/>
          </ac:spMkLst>
        </pc:spChg>
        <pc:spChg chg="del">
          <ac:chgData name="Andrea Lubberdink" userId="6bef7808-9d55-4099-ad47-9fd214d7b37c" providerId="ADAL" clId="{299918AD-4182-43BB-A5CF-9138E5F068E0}" dt="2020-08-07T11:14:03.053" v="28423" actId="478"/>
          <ac:spMkLst>
            <pc:docMk/>
            <pc:sldMk cId="2918418045" sldId="798"/>
            <ac:spMk id="16" creationId="{ECD71F33-0E2B-49DD-854E-8E39369423BF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7T16:12:03.694" v="33313"/>
        <pc:sldMkLst>
          <pc:docMk/>
          <pc:sldMk cId="2586790799" sldId="799"/>
        </pc:sldMkLst>
        <pc:spChg chg="add mod">
          <ac:chgData name="Andrea Lubberdink" userId="6bef7808-9d55-4099-ad47-9fd214d7b37c" providerId="ADAL" clId="{299918AD-4182-43BB-A5CF-9138E5F068E0}" dt="2020-08-07T11:15:45.776" v="28650" actId="208"/>
          <ac:spMkLst>
            <pc:docMk/>
            <pc:sldMk cId="2586790799" sldId="799"/>
            <ac:spMk id="2" creationId="{626FB5B6-CD4B-4962-96FD-4EA86F72F016}"/>
          </ac:spMkLst>
        </pc:spChg>
        <pc:spChg chg="mod">
          <ac:chgData name="Andrea Lubberdink" userId="6bef7808-9d55-4099-ad47-9fd214d7b37c" providerId="ADAL" clId="{299918AD-4182-43BB-A5CF-9138E5F068E0}" dt="2020-08-07T11:15:30.869" v="28647" actId="20577"/>
          <ac:spMkLst>
            <pc:docMk/>
            <pc:sldMk cId="2586790799" sldId="799"/>
            <ac:spMk id="10" creationId="{F1B14659-BDD3-443C-8B95-8B6921F63578}"/>
          </ac:spMkLst>
        </pc:spChg>
        <pc:spChg chg="del">
          <ac:chgData name="Andrea Lubberdink" userId="6bef7808-9d55-4099-ad47-9fd214d7b37c" providerId="ADAL" clId="{299918AD-4182-43BB-A5CF-9138E5F068E0}" dt="2020-08-07T11:15:48.678" v="28651" actId="478"/>
          <ac:spMkLst>
            <pc:docMk/>
            <pc:sldMk cId="2586790799" sldId="799"/>
            <ac:spMk id="11" creationId="{6A691F9F-BA42-4297-8250-CD56FC4A970F}"/>
          </ac:spMkLst>
        </pc:spChg>
        <pc:spChg chg="mod">
          <ac:chgData name="Andrea Lubberdink" userId="6bef7808-9d55-4099-ad47-9fd214d7b37c" providerId="ADAL" clId="{299918AD-4182-43BB-A5CF-9138E5F068E0}" dt="2020-08-07T16:12:03.694" v="33313"/>
          <ac:spMkLst>
            <pc:docMk/>
            <pc:sldMk cId="2586790799" sldId="799"/>
            <ac:spMk id="12" creationId="{75DF84E5-E963-4611-B245-88F260EF167D}"/>
          </ac:spMkLst>
        </pc:spChg>
        <pc:spChg chg="del">
          <ac:chgData name="Andrea Lubberdink" userId="6bef7808-9d55-4099-ad47-9fd214d7b37c" providerId="ADAL" clId="{299918AD-4182-43BB-A5CF-9138E5F068E0}" dt="2020-08-07T13:02:26.480" v="32200" actId="478"/>
          <ac:spMkLst>
            <pc:docMk/>
            <pc:sldMk cId="2586790799" sldId="799"/>
            <ac:spMk id="15" creationId="{02AD3206-9EFE-4A8E-AC02-4D6AB62B8D6A}"/>
          </ac:spMkLst>
        </pc:spChg>
      </pc:sldChg>
      <pc:sldChg chg="delSp modSp add">
        <pc:chgData name="Andrea Lubberdink" userId="6bef7808-9d55-4099-ad47-9fd214d7b37c" providerId="ADAL" clId="{299918AD-4182-43BB-A5CF-9138E5F068E0}" dt="2020-08-07T16:12:15.301" v="33315" actId="20577"/>
        <pc:sldMkLst>
          <pc:docMk/>
          <pc:sldMk cId="666215325" sldId="800"/>
        </pc:sldMkLst>
        <pc:spChg chg="mod">
          <ac:chgData name="Andrea Lubberdink" userId="6bef7808-9d55-4099-ad47-9fd214d7b37c" providerId="ADAL" clId="{299918AD-4182-43BB-A5CF-9138E5F068E0}" dt="2020-08-07T13:03:44.935" v="32208" actId="20577"/>
          <ac:spMkLst>
            <pc:docMk/>
            <pc:sldMk cId="666215325" sldId="800"/>
            <ac:spMk id="10" creationId="{F1B14659-BDD3-443C-8B95-8B6921F63578}"/>
          </ac:spMkLst>
        </pc:spChg>
        <pc:spChg chg="mod">
          <ac:chgData name="Andrea Lubberdink" userId="6bef7808-9d55-4099-ad47-9fd214d7b37c" providerId="ADAL" clId="{299918AD-4182-43BB-A5CF-9138E5F068E0}" dt="2020-08-07T16:12:15.301" v="33315" actId="20577"/>
          <ac:spMkLst>
            <pc:docMk/>
            <pc:sldMk cId="666215325" sldId="800"/>
            <ac:spMk id="12" creationId="{75DF84E5-E963-4611-B245-88F260EF167D}"/>
          </ac:spMkLst>
        </pc:spChg>
        <pc:spChg chg="del">
          <ac:chgData name="Andrea Lubberdink" userId="6bef7808-9d55-4099-ad47-9fd214d7b37c" providerId="ADAL" clId="{299918AD-4182-43BB-A5CF-9138E5F068E0}" dt="2020-08-07T13:02:36.305" v="32202" actId="478"/>
          <ac:spMkLst>
            <pc:docMk/>
            <pc:sldMk cId="666215325" sldId="800"/>
            <ac:spMk id="15" creationId="{02AD3206-9EFE-4A8E-AC02-4D6AB62B8D6A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7T16:31:02.586" v="33564" actId="20577"/>
        <pc:sldMkLst>
          <pc:docMk/>
          <pc:sldMk cId="3729366542" sldId="801"/>
        </pc:sldMkLst>
        <pc:spChg chg="add mod">
          <ac:chgData name="Andrea Lubberdink" userId="6bef7808-9d55-4099-ad47-9fd214d7b37c" providerId="ADAL" clId="{299918AD-4182-43BB-A5CF-9138E5F068E0}" dt="2020-08-07T16:31:02.586" v="33564" actId="20577"/>
          <ac:spMkLst>
            <pc:docMk/>
            <pc:sldMk cId="3729366542" sldId="801"/>
            <ac:spMk id="3" creationId="{A0FED135-7D6A-41D0-A016-4FC2F2450A6F}"/>
          </ac:spMkLst>
        </pc:spChg>
        <pc:spChg chg="mod">
          <ac:chgData name="Andrea Lubberdink" userId="6bef7808-9d55-4099-ad47-9fd214d7b37c" providerId="ADAL" clId="{299918AD-4182-43BB-A5CF-9138E5F068E0}" dt="2020-08-07T13:03:52.265" v="32212" actId="20577"/>
          <ac:spMkLst>
            <pc:docMk/>
            <pc:sldMk cId="3729366542" sldId="801"/>
            <ac:spMk id="10" creationId="{F1B14659-BDD3-443C-8B95-8B6921F63578}"/>
          </ac:spMkLst>
        </pc:spChg>
        <pc:spChg chg="del">
          <ac:chgData name="Andrea Lubberdink" userId="6bef7808-9d55-4099-ad47-9fd214d7b37c" providerId="ADAL" clId="{299918AD-4182-43BB-A5CF-9138E5F068E0}" dt="2020-08-07T11:19:20.027" v="28993" actId="478"/>
          <ac:spMkLst>
            <pc:docMk/>
            <pc:sldMk cId="3729366542" sldId="801"/>
            <ac:spMk id="12" creationId="{75DF84E5-E963-4611-B245-88F260EF167D}"/>
          </ac:spMkLst>
        </pc:spChg>
        <pc:spChg chg="del">
          <ac:chgData name="Andrea Lubberdink" userId="6bef7808-9d55-4099-ad47-9fd214d7b37c" providerId="ADAL" clId="{299918AD-4182-43BB-A5CF-9138E5F068E0}" dt="2020-08-07T13:02:31.150" v="32201" actId="478"/>
          <ac:spMkLst>
            <pc:docMk/>
            <pc:sldMk cId="3729366542" sldId="801"/>
            <ac:spMk id="15" creationId="{02AD3206-9EFE-4A8E-AC02-4D6AB62B8D6A}"/>
          </ac:spMkLst>
        </pc:spChg>
      </pc:sldChg>
      <pc:sldChg chg="delSp modSp add">
        <pc:chgData name="Andrea Lubberdink" userId="6bef7808-9d55-4099-ad47-9fd214d7b37c" providerId="ADAL" clId="{299918AD-4182-43BB-A5CF-9138E5F068E0}" dt="2020-08-07T16:31:29.267" v="33567" actId="207"/>
        <pc:sldMkLst>
          <pc:docMk/>
          <pc:sldMk cId="3495307001" sldId="802"/>
        </pc:sldMkLst>
        <pc:spChg chg="mod">
          <ac:chgData name="Andrea Lubberdink" userId="6bef7808-9d55-4099-ad47-9fd214d7b37c" providerId="ADAL" clId="{299918AD-4182-43BB-A5CF-9138E5F068E0}" dt="2020-08-07T16:31:29.267" v="33567" actId="207"/>
          <ac:spMkLst>
            <pc:docMk/>
            <pc:sldMk cId="3495307001" sldId="802"/>
            <ac:spMk id="3" creationId="{A0FED135-7D6A-41D0-A016-4FC2F2450A6F}"/>
          </ac:spMkLst>
        </pc:spChg>
        <pc:spChg chg="mod">
          <ac:chgData name="Andrea Lubberdink" userId="6bef7808-9d55-4099-ad47-9fd214d7b37c" providerId="ADAL" clId="{299918AD-4182-43BB-A5CF-9138E5F068E0}" dt="2020-08-07T13:03:58.575" v="32216" actId="20577"/>
          <ac:spMkLst>
            <pc:docMk/>
            <pc:sldMk cId="3495307001" sldId="802"/>
            <ac:spMk id="10" creationId="{F1B14659-BDD3-443C-8B95-8B6921F63578}"/>
          </ac:spMkLst>
        </pc:spChg>
        <pc:spChg chg="del">
          <ac:chgData name="Andrea Lubberdink" userId="6bef7808-9d55-4099-ad47-9fd214d7b37c" providerId="ADAL" clId="{299918AD-4182-43BB-A5CF-9138E5F068E0}" dt="2020-08-07T13:02:42.464" v="32203" actId="478"/>
          <ac:spMkLst>
            <pc:docMk/>
            <pc:sldMk cId="3495307001" sldId="802"/>
            <ac:spMk id="15" creationId="{02AD3206-9EFE-4A8E-AC02-4D6AB62B8D6A}"/>
          </ac:spMkLst>
        </pc:spChg>
      </pc:sldChg>
      <pc:sldChg chg="modSp add del">
        <pc:chgData name="Andrea Lubberdink" userId="6bef7808-9d55-4099-ad47-9fd214d7b37c" providerId="ADAL" clId="{299918AD-4182-43BB-A5CF-9138E5F068E0}" dt="2020-08-07T11:20:50.740" v="29116" actId="2696"/>
        <pc:sldMkLst>
          <pc:docMk/>
          <pc:sldMk cId="4053101407" sldId="802"/>
        </pc:sldMkLst>
        <pc:spChg chg="mod">
          <ac:chgData name="Andrea Lubberdink" userId="6bef7808-9d55-4099-ad47-9fd214d7b37c" providerId="ADAL" clId="{299918AD-4182-43BB-A5CF-9138E5F068E0}" dt="2020-08-07T11:20:37.978" v="29115" actId="20577"/>
          <ac:spMkLst>
            <pc:docMk/>
            <pc:sldMk cId="4053101407" sldId="802"/>
            <ac:spMk id="10" creationId="{F1B14659-BDD3-443C-8B95-8B6921F63578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7T17:40:27.086" v="33935" actId="20577"/>
        <pc:sldMkLst>
          <pc:docMk/>
          <pc:sldMk cId="620101878" sldId="803"/>
        </pc:sldMkLst>
        <pc:spChg chg="del">
          <ac:chgData name="Andrea Lubberdink" userId="6bef7808-9d55-4099-ad47-9fd214d7b37c" providerId="ADAL" clId="{299918AD-4182-43BB-A5CF-9138E5F068E0}" dt="2020-08-07T11:28:02.870" v="29795" actId="478"/>
          <ac:spMkLst>
            <pc:docMk/>
            <pc:sldMk cId="620101878" sldId="803"/>
            <ac:spMk id="3" creationId="{A0FED135-7D6A-41D0-A016-4FC2F2450A6F}"/>
          </ac:spMkLst>
        </pc:spChg>
        <pc:spChg chg="add del mod">
          <ac:chgData name="Andrea Lubberdink" userId="6bef7808-9d55-4099-ad47-9fd214d7b37c" providerId="ADAL" clId="{299918AD-4182-43BB-A5CF-9138E5F068E0}" dt="2020-08-07T11:58:03.375" v="31261"/>
          <ac:spMkLst>
            <pc:docMk/>
            <pc:sldMk cId="620101878" sldId="803"/>
            <ac:spMk id="5" creationId="{2749558C-17F3-4A40-BC59-13B8303928C8}"/>
          </ac:spMkLst>
        </pc:spChg>
        <pc:spChg chg="add del mod">
          <ac:chgData name="Andrea Lubberdink" userId="6bef7808-9d55-4099-ad47-9fd214d7b37c" providerId="ADAL" clId="{299918AD-4182-43BB-A5CF-9138E5F068E0}" dt="2020-08-07T11:28:07.332" v="29797" actId="478"/>
          <ac:spMkLst>
            <pc:docMk/>
            <pc:sldMk cId="620101878" sldId="803"/>
            <ac:spMk id="8" creationId="{639ED3B7-9FC2-47D9-ACF4-2745E411B791}"/>
          </ac:spMkLst>
        </pc:spChg>
        <pc:spChg chg="del">
          <ac:chgData name="Andrea Lubberdink" userId="6bef7808-9d55-4099-ad47-9fd214d7b37c" providerId="ADAL" clId="{299918AD-4182-43BB-A5CF-9138E5F068E0}" dt="2020-08-07T11:28:05.278" v="29796" actId="478"/>
          <ac:spMkLst>
            <pc:docMk/>
            <pc:sldMk cId="620101878" sldId="803"/>
            <ac:spMk id="10" creationId="{F1B14659-BDD3-443C-8B95-8B6921F63578}"/>
          </ac:spMkLst>
        </pc:spChg>
        <pc:spChg chg="del">
          <ac:chgData name="Andrea Lubberdink" userId="6bef7808-9d55-4099-ad47-9fd214d7b37c" providerId="ADAL" clId="{299918AD-4182-43BB-A5CF-9138E5F068E0}" dt="2020-08-07T13:02:46.994" v="32204" actId="478"/>
          <ac:spMkLst>
            <pc:docMk/>
            <pc:sldMk cId="620101878" sldId="803"/>
            <ac:spMk id="15" creationId="{02AD3206-9EFE-4A8E-AC02-4D6AB62B8D6A}"/>
          </ac:spMkLst>
        </pc:spChg>
        <pc:spChg chg="add del mod">
          <ac:chgData name="Andrea Lubberdink" userId="6bef7808-9d55-4099-ad47-9fd214d7b37c" providerId="ADAL" clId="{299918AD-4182-43BB-A5CF-9138E5F068E0}" dt="2020-08-07T11:49:52.972" v="31126" actId="478"/>
          <ac:spMkLst>
            <pc:docMk/>
            <pc:sldMk cId="620101878" sldId="803"/>
            <ac:spMk id="17" creationId="{2EB33443-F6F7-4AD3-8FE1-E3AFE658A7C3}"/>
          </ac:spMkLst>
        </pc:spChg>
        <pc:spChg chg="add mod">
          <ac:chgData name="Andrea Lubberdink" userId="6bef7808-9d55-4099-ad47-9fd214d7b37c" providerId="ADAL" clId="{299918AD-4182-43BB-A5CF-9138E5F068E0}" dt="2020-08-07T17:40:27.086" v="33935" actId="20577"/>
          <ac:spMkLst>
            <pc:docMk/>
            <pc:sldMk cId="620101878" sldId="803"/>
            <ac:spMk id="21" creationId="{B52BCCEF-2939-469B-B2FC-B27C7719F4D1}"/>
          </ac:spMkLst>
        </pc:spChg>
        <pc:spChg chg="add del mod">
          <ac:chgData name="Andrea Lubberdink" userId="6bef7808-9d55-4099-ad47-9fd214d7b37c" providerId="ADAL" clId="{299918AD-4182-43BB-A5CF-9138E5F068E0}" dt="2020-08-07T17:21:16.210" v="33801" actId="11529"/>
          <ac:spMkLst>
            <pc:docMk/>
            <pc:sldMk cId="620101878" sldId="803"/>
            <ac:spMk id="26" creationId="{A3C3D556-8EC0-4DA0-BE06-F206006F571F}"/>
          </ac:spMkLst>
        </pc:spChg>
        <pc:graphicFrameChg chg="add del modGraphic">
          <ac:chgData name="Andrea Lubberdink" userId="6bef7808-9d55-4099-ad47-9fd214d7b37c" providerId="ADAL" clId="{299918AD-4182-43BB-A5CF-9138E5F068E0}" dt="2020-08-07T11:55:59.084" v="31171" actId="478"/>
          <ac:graphicFrameMkLst>
            <pc:docMk/>
            <pc:sldMk cId="620101878" sldId="803"/>
            <ac:graphicFrameMk id="19" creationId="{E3855E48-B208-4B15-8789-A5067AA03B31}"/>
          </ac:graphicFrameMkLst>
        </pc:graphicFrameChg>
        <pc:graphicFrameChg chg="add del mod modGraphic">
          <ac:chgData name="Andrea Lubberdink" userId="6bef7808-9d55-4099-ad47-9fd214d7b37c" providerId="ADAL" clId="{299918AD-4182-43BB-A5CF-9138E5F068E0}" dt="2020-08-07T11:57:31.195" v="31246" actId="478"/>
          <ac:graphicFrameMkLst>
            <pc:docMk/>
            <pc:sldMk cId="620101878" sldId="803"/>
            <ac:graphicFrameMk id="20" creationId="{3DBF70C7-EB8A-4BAA-A29B-B9D827E6EB4F}"/>
          </ac:graphicFrameMkLst>
        </pc:graphicFrameChg>
        <pc:picChg chg="del">
          <ac:chgData name="Andrea Lubberdink" userId="6bef7808-9d55-4099-ad47-9fd214d7b37c" providerId="ADAL" clId="{299918AD-4182-43BB-A5CF-9138E5F068E0}" dt="2020-08-07T11:26:19.589" v="29787" actId="478"/>
          <ac:picMkLst>
            <pc:docMk/>
            <pc:sldMk cId="620101878" sldId="803"/>
            <ac:picMk id="4" creationId="{6BF7059A-5CF7-4B54-BF78-5AD2CBC135D5}"/>
          </ac:picMkLst>
        </pc:picChg>
        <pc:picChg chg="add del mod">
          <ac:chgData name="Andrea Lubberdink" userId="6bef7808-9d55-4099-ad47-9fd214d7b37c" providerId="ADAL" clId="{299918AD-4182-43BB-A5CF-9138E5F068E0}" dt="2020-08-07T11:36:55.017" v="30462" actId="478"/>
          <ac:picMkLst>
            <pc:docMk/>
            <pc:sldMk cId="620101878" sldId="803"/>
            <ac:picMk id="6" creationId="{C77A2ED4-2AC1-41EA-A6E7-CDD7654199ED}"/>
          </ac:picMkLst>
        </pc:picChg>
        <pc:picChg chg="add del mod">
          <ac:chgData name="Andrea Lubberdink" userId="6bef7808-9d55-4099-ad47-9fd214d7b37c" providerId="ADAL" clId="{299918AD-4182-43BB-A5CF-9138E5F068E0}" dt="2020-08-07T11:33:16.163" v="30307" actId="478"/>
          <ac:picMkLst>
            <pc:docMk/>
            <pc:sldMk cId="620101878" sldId="803"/>
            <ac:picMk id="9" creationId="{13DCCC20-0D14-418D-8B47-0B82D4AFD1BC}"/>
          </ac:picMkLst>
        </pc:picChg>
        <pc:picChg chg="add del mod">
          <ac:chgData name="Andrea Lubberdink" userId="6bef7808-9d55-4099-ad47-9fd214d7b37c" providerId="ADAL" clId="{299918AD-4182-43BB-A5CF-9138E5F068E0}" dt="2020-08-07T11:49:50.092" v="31123" actId="478"/>
          <ac:picMkLst>
            <pc:docMk/>
            <pc:sldMk cId="620101878" sldId="803"/>
            <ac:picMk id="11" creationId="{1EB88C60-6D7B-482B-9E82-9980ABF170CA}"/>
          </ac:picMkLst>
        </pc:picChg>
        <pc:picChg chg="add del mod">
          <ac:chgData name="Andrea Lubberdink" userId="6bef7808-9d55-4099-ad47-9fd214d7b37c" providerId="ADAL" clId="{299918AD-4182-43BB-A5CF-9138E5F068E0}" dt="2020-08-07T11:49:49.451" v="31122" actId="478"/>
          <ac:picMkLst>
            <pc:docMk/>
            <pc:sldMk cId="620101878" sldId="803"/>
            <ac:picMk id="12" creationId="{4AB24AD1-9F85-4445-9C0F-F696617582F1}"/>
          </ac:picMkLst>
        </pc:picChg>
        <pc:picChg chg="add del mod">
          <ac:chgData name="Andrea Lubberdink" userId="6bef7808-9d55-4099-ad47-9fd214d7b37c" providerId="ADAL" clId="{299918AD-4182-43BB-A5CF-9138E5F068E0}" dt="2020-08-07T11:43:14.100" v="30655" actId="478"/>
          <ac:picMkLst>
            <pc:docMk/>
            <pc:sldMk cId="620101878" sldId="803"/>
            <ac:picMk id="13" creationId="{7CB405D9-BF81-4863-B709-E659EF33DAEC}"/>
          </ac:picMkLst>
        </pc:picChg>
        <pc:picChg chg="add del mod">
          <ac:chgData name="Andrea Lubberdink" userId="6bef7808-9d55-4099-ad47-9fd214d7b37c" providerId="ADAL" clId="{299918AD-4182-43BB-A5CF-9138E5F068E0}" dt="2020-08-07T11:49:50.784" v="31124" actId="478"/>
          <ac:picMkLst>
            <pc:docMk/>
            <pc:sldMk cId="620101878" sldId="803"/>
            <ac:picMk id="14" creationId="{7BCB8826-F833-4739-92BB-997859679F19}"/>
          </ac:picMkLst>
        </pc:picChg>
        <pc:picChg chg="add del mod">
          <ac:chgData name="Andrea Lubberdink" userId="6bef7808-9d55-4099-ad47-9fd214d7b37c" providerId="ADAL" clId="{299918AD-4182-43BB-A5CF-9138E5F068E0}" dt="2020-08-07T11:49:51.393" v="31125" actId="478"/>
          <ac:picMkLst>
            <pc:docMk/>
            <pc:sldMk cId="620101878" sldId="803"/>
            <ac:picMk id="16" creationId="{FB27F9F4-612C-47A7-B62F-C81F72EE729B}"/>
          </ac:picMkLst>
        </pc:picChg>
        <pc:picChg chg="add del">
          <ac:chgData name="Andrea Lubberdink" userId="6bef7808-9d55-4099-ad47-9fd214d7b37c" providerId="ADAL" clId="{299918AD-4182-43BB-A5CF-9138E5F068E0}" dt="2020-08-07T11:53:54.014" v="31128" actId="478"/>
          <ac:picMkLst>
            <pc:docMk/>
            <pc:sldMk cId="620101878" sldId="803"/>
            <ac:picMk id="18" creationId="{2F624944-0077-4276-8132-2ACB1704BF4F}"/>
          </ac:picMkLst>
        </pc:picChg>
        <pc:picChg chg="add mod">
          <ac:chgData name="Andrea Lubberdink" userId="6bef7808-9d55-4099-ad47-9fd214d7b37c" providerId="ADAL" clId="{299918AD-4182-43BB-A5CF-9138E5F068E0}" dt="2020-08-07T13:09:07.177" v="32387" actId="1076"/>
          <ac:picMkLst>
            <pc:docMk/>
            <pc:sldMk cId="620101878" sldId="803"/>
            <ac:picMk id="22" creationId="{72BBDF7C-6D1D-4621-B0BA-D7015BE77B9B}"/>
          </ac:picMkLst>
        </pc:picChg>
        <pc:picChg chg="add mod">
          <ac:chgData name="Andrea Lubberdink" userId="6bef7808-9d55-4099-ad47-9fd214d7b37c" providerId="ADAL" clId="{299918AD-4182-43BB-A5CF-9138E5F068E0}" dt="2020-08-07T13:09:18.750" v="32391" actId="1076"/>
          <ac:picMkLst>
            <pc:docMk/>
            <pc:sldMk cId="620101878" sldId="803"/>
            <ac:picMk id="23" creationId="{2879E092-CC84-4EE8-852A-40C479378DB9}"/>
          </ac:picMkLst>
        </pc:picChg>
        <pc:picChg chg="add mod">
          <ac:chgData name="Andrea Lubberdink" userId="6bef7808-9d55-4099-ad47-9fd214d7b37c" providerId="ADAL" clId="{299918AD-4182-43BB-A5CF-9138E5F068E0}" dt="2020-08-07T13:10:03.554" v="32407" actId="1076"/>
          <ac:picMkLst>
            <pc:docMk/>
            <pc:sldMk cId="620101878" sldId="803"/>
            <ac:picMk id="24" creationId="{AC5857E6-8D80-4BAB-B5F6-976785CA56B7}"/>
          </ac:picMkLst>
        </pc:picChg>
        <pc:picChg chg="add mod">
          <ac:chgData name="Andrea Lubberdink" userId="6bef7808-9d55-4099-ad47-9fd214d7b37c" providerId="ADAL" clId="{299918AD-4182-43BB-A5CF-9138E5F068E0}" dt="2020-08-07T13:16:48.140" v="32487" actId="1076"/>
          <ac:picMkLst>
            <pc:docMk/>
            <pc:sldMk cId="620101878" sldId="803"/>
            <ac:picMk id="25" creationId="{7D0E8D8E-CB85-403B-B2C4-03911990FBC8}"/>
          </ac:picMkLst>
        </pc:picChg>
      </pc:sldChg>
      <pc:sldChg chg="modSp add del">
        <pc:chgData name="Andrea Lubberdink" userId="6bef7808-9d55-4099-ad47-9fd214d7b37c" providerId="ADAL" clId="{299918AD-4182-43BB-A5CF-9138E5F068E0}" dt="2020-08-07T12:53:18.577" v="31870" actId="2696"/>
        <pc:sldMkLst>
          <pc:docMk/>
          <pc:sldMk cId="3773715448" sldId="804"/>
        </pc:sldMkLst>
        <pc:spChg chg="mod">
          <ac:chgData name="Andrea Lubberdink" userId="6bef7808-9d55-4099-ad47-9fd214d7b37c" providerId="ADAL" clId="{299918AD-4182-43BB-A5CF-9138E5F068E0}" dt="2020-08-07T12:52:23.456" v="31860"/>
          <ac:spMkLst>
            <pc:docMk/>
            <pc:sldMk cId="3773715448" sldId="804"/>
            <ac:spMk id="5" creationId="{2749558C-17F3-4A40-BC59-13B8303928C8}"/>
          </ac:spMkLst>
        </pc:spChg>
      </pc:sldChg>
      <pc:sldChg chg="delSp modSp add del ord">
        <pc:chgData name="Andrea Lubberdink" userId="6bef7808-9d55-4099-ad47-9fd214d7b37c" providerId="ADAL" clId="{299918AD-4182-43BB-A5CF-9138E5F068E0}" dt="2020-08-07T12:51:26.630" v="31857" actId="2696"/>
        <pc:sldMkLst>
          <pc:docMk/>
          <pc:sldMk cId="4279855207" sldId="805"/>
        </pc:sldMkLst>
        <pc:spChg chg="del">
          <ac:chgData name="Andrea Lubberdink" userId="6bef7808-9d55-4099-ad47-9fd214d7b37c" providerId="ADAL" clId="{299918AD-4182-43BB-A5CF-9138E5F068E0}" dt="2020-08-07T11:47:53.135" v="30985" actId="478"/>
          <ac:spMkLst>
            <pc:docMk/>
            <pc:sldMk cId="4279855207" sldId="805"/>
            <ac:spMk id="5" creationId="{2749558C-17F3-4A40-BC59-13B8303928C8}"/>
          </ac:spMkLst>
        </pc:spChg>
        <pc:spChg chg="mod">
          <ac:chgData name="Andrea Lubberdink" userId="6bef7808-9d55-4099-ad47-9fd214d7b37c" providerId="ADAL" clId="{299918AD-4182-43BB-A5CF-9138E5F068E0}" dt="2020-08-07T11:49:21.062" v="31119" actId="14100"/>
          <ac:spMkLst>
            <pc:docMk/>
            <pc:sldMk cId="4279855207" sldId="805"/>
            <ac:spMk id="17" creationId="{2EB33443-F6F7-4AD3-8FE1-E3AFE658A7C3}"/>
          </ac:spMkLst>
        </pc:spChg>
      </pc:sldChg>
      <pc:sldChg chg="modSp add del">
        <pc:chgData name="Andrea Lubberdink" userId="6bef7808-9d55-4099-ad47-9fd214d7b37c" providerId="ADAL" clId="{299918AD-4182-43BB-A5CF-9138E5F068E0}" dt="2020-08-07T12:51:23.244" v="31856" actId="2696"/>
        <pc:sldMkLst>
          <pc:docMk/>
          <pc:sldMk cId="1749361957" sldId="806"/>
        </pc:sldMkLst>
        <pc:spChg chg="mod">
          <ac:chgData name="Andrea Lubberdink" userId="6bef7808-9d55-4099-ad47-9fd214d7b37c" providerId="ADAL" clId="{299918AD-4182-43BB-A5CF-9138E5F068E0}" dt="2020-08-07T12:04:13.250" v="31748" actId="20577"/>
          <ac:spMkLst>
            <pc:docMk/>
            <pc:sldMk cId="1749361957" sldId="806"/>
            <ac:spMk id="21" creationId="{B52BCCEF-2939-469B-B2FC-B27C7719F4D1}"/>
          </ac:spMkLst>
        </pc:spChg>
      </pc:sldChg>
      <pc:sldChg chg="addSp delSp modSp add del ord">
        <pc:chgData name="Andrea Lubberdink" userId="6bef7808-9d55-4099-ad47-9fd214d7b37c" providerId="ADAL" clId="{299918AD-4182-43BB-A5CF-9138E5F068E0}" dt="2020-08-07T12:49:55.148" v="31843" actId="2696"/>
        <pc:sldMkLst>
          <pc:docMk/>
          <pc:sldMk cId="1525616124" sldId="807"/>
        </pc:sldMkLst>
        <pc:spChg chg="del">
          <ac:chgData name="Andrea Lubberdink" userId="6bef7808-9d55-4099-ad47-9fd214d7b37c" providerId="ADAL" clId="{299918AD-4182-43BB-A5CF-9138E5F068E0}" dt="2020-08-07T12:08:51.899" v="31814" actId="478"/>
          <ac:spMkLst>
            <pc:docMk/>
            <pc:sldMk cId="1525616124" sldId="807"/>
            <ac:spMk id="2" creationId="{626FB5B6-CD4B-4962-96FD-4EA86F72F016}"/>
          </ac:spMkLst>
        </pc:spChg>
        <pc:spChg chg="add mod">
          <ac:chgData name="Andrea Lubberdink" userId="6bef7808-9d55-4099-ad47-9fd214d7b37c" providerId="ADAL" clId="{299918AD-4182-43BB-A5CF-9138E5F068E0}" dt="2020-08-07T12:09:27.790" v="31822" actId="1076"/>
          <ac:spMkLst>
            <pc:docMk/>
            <pc:sldMk cId="1525616124" sldId="807"/>
            <ac:spMk id="3" creationId="{F126A5EA-FB9D-4563-873C-F38FBB9CEB15}"/>
          </ac:spMkLst>
        </pc:spChg>
        <pc:spChg chg="del mod">
          <ac:chgData name="Andrea Lubberdink" userId="6bef7808-9d55-4099-ad47-9fd214d7b37c" providerId="ADAL" clId="{299918AD-4182-43BB-A5CF-9138E5F068E0}" dt="2020-08-07T12:49:38.300" v="31837"/>
          <ac:spMkLst>
            <pc:docMk/>
            <pc:sldMk cId="1525616124" sldId="807"/>
            <ac:spMk id="21" creationId="{B52BCCEF-2939-469B-B2FC-B27C7719F4D1}"/>
          </ac:spMkLst>
        </pc:spChg>
        <pc:picChg chg="add mod">
          <ac:chgData name="Andrea Lubberdink" userId="6bef7808-9d55-4099-ad47-9fd214d7b37c" providerId="ADAL" clId="{299918AD-4182-43BB-A5CF-9138E5F068E0}" dt="2020-08-07T12:07:15.778" v="31794" actId="1076"/>
          <ac:picMkLst>
            <pc:docMk/>
            <pc:sldMk cId="1525616124" sldId="807"/>
            <ac:picMk id="5" creationId="{AD4FACF0-5503-4CE6-B894-5FAF50380088}"/>
          </ac:picMkLst>
        </pc:picChg>
        <pc:picChg chg="add mod">
          <ac:chgData name="Andrea Lubberdink" userId="6bef7808-9d55-4099-ad47-9fd214d7b37c" providerId="ADAL" clId="{299918AD-4182-43BB-A5CF-9138E5F068E0}" dt="2020-08-07T12:09:12.729" v="31819" actId="1076"/>
          <ac:picMkLst>
            <pc:docMk/>
            <pc:sldMk cId="1525616124" sldId="807"/>
            <ac:picMk id="7" creationId="{C79D83D6-1D1A-4ED4-9E08-18357723858D}"/>
          </ac:picMkLst>
        </pc:picChg>
      </pc:sldChg>
      <pc:sldChg chg="delSp modSp add del">
        <pc:chgData name="Andrea Lubberdink" userId="6bef7808-9d55-4099-ad47-9fd214d7b37c" providerId="ADAL" clId="{299918AD-4182-43BB-A5CF-9138E5F068E0}" dt="2020-08-07T12:50:21.140" v="31844" actId="2696"/>
        <pc:sldMkLst>
          <pc:docMk/>
          <pc:sldMk cId="3943674931" sldId="808"/>
        </pc:sldMkLst>
        <pc:spChg chg="del mod">
          <ac:chgData name="Andrea Lubberdink" userId="6bef7808-9d55-4099-ad47-9fd214d7b37c" providerId="ADAL" clId="{299918AD-4182-43BB-A5CF-9138E5F068E0}" dt="2020-08-07T12:48:57.572" v="31826"/>
          <ac:spMkLst>
            <pc:docMk/>
            <pc:sldMk cId="3943674931" sldId="808"/>
            <ac:spMk id="21" creationId="{B52BCCEF-2939-469B-B2FC-B27C7719F4D1}"/>
          </ac:spMkLst>
        </pc:spChg>
      </pc:sldChg>
      <pc:sldChg chg="delSp modSp add del">
        <pc:chgData name="Andrea Lubberdink" userId="6bef7808-9d55-4099-ad47-9fd214d7b37c" providerId="ADAL" clId="{299918AD-4182-43BB-A5CF-9138E5F068E0}" dt="2020-08-07T13:13:27.869" v="32469" actId="2696"/>
        <pc:sldMkLst>
          <pc:docMk/>
          <pc:sldMk cId="2261416443" sldId="809"/>
        </pc:sldMkLst>
        <pc:spChg chg="del">
          <ac:chgData name="Andrea Lubberdink" userId="6bef7808-9d55-4099-ad47-9fd214d7b37c" providerId="ADAL" clId="{299918AD-4182-43BB-A5CF-9138E5F068E0}" dt="2020-08-07T12:49:21.239" v="31830" actId="478"/>
          <ac:spMkLst>
            <pc:docMk/>
            <pc:sldMk cId="2261416443" sldId="809"/>
            <ac:spMk id="15" creationId="{02AD3206-9EFE-4A8E-AC02-4D6AB62B8D6A}"/>
          </ac:spMkLst>
        </pc:spChg>
        <pc:spChg chg="mod">
          <ac:chgData name="Andrea Lubberdink" userId="6bef7808-9d55-4099-ad47-9fd214d7b37c" providerId="ADAL" clId="{299918AD-4182-43BB-A5CF-9138E5F068E0}" dt="2020-08-07T12:49:49.300" v="31842" actId="20577"/>
          <ac:spMkLst>
            <pc:docMk/>
            <pc:sldMk cId="2261416443" sldId="809"/>
            <ac:spMk id="21" creationId="{B52BCCEF-2939-469B-B2FC-B27C7719F4D1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7T17:22:07.619" v="33852" actId="208"/>
        <pc:sldMkLst>
          <pc:docMk/>
          <pc:sldMk cId="2066637401" sldId="810"/>
        </pc:sldMkLst>
        <pc:spChg chg="add mod">
          <ac:chgData name="Andrea Lubberdink" userId="6bef7808-9d55-4099-ad47-9fd214d7b37c" providerId="ADAL" clId="{299918AD-4182-43BB-A5CF-9138E5F068E0}" dt="2020-08-07T13:19:46.981" v="32632" actId="14100"/>
          <ac:spMkLst>
            <pc:docMk/>
            <pc:sldMk cId="2066637401" sldId="810"/>
            <ac:spMk id="2" creationId="{C64604DC-4A0F-4893-A1B1-239BE699A486}"/>
          </ac:spMkLst>
        </pc:spChg>
        <pc:spChg chg="mod">
          <ac:chgData name="Andrea Lubberdink" userId="6bef7808-9d55-4099-ad47-9fd214d7b37c" providerId="ADAL" clId="{299918AD-4182-43BB-A5CF-9138E5F068E0}" dt="2020-08-07T16:15:57.786" v="33356" actId="20577"/>
          <ac:spMkLst>
            <pc:docMk/>
            <pc:sldMk cId="2066637401" sldId="810"/>
            <ac:spMk id="3" creationId="{F126A5EA-FB9D-4563-873C-F38FBB9CEB15}"/>
          </ac:spMkLst>
        </pc:spChg>
        <pc:spChg chg="add mod">
          <ac:chgData name="Andrea Lubberdink" userId="6bef7808-9d55-4099-ad47-9fd214d7b37c" providerId="ADAL" clId="{299918AD-4182-43BB-A5CF-9138E5F068E0}" dt="2020-08-07T13:19:59.231" v="32635" actId="255"/>
          <ac:spMkLst>
            <pc:docMk/>
            <pc:sldMk cId="2066637401" sldId="810"/>
            <ac:spMk id="4" creationId="{48DACF3D-E32F-4F42-9BD4-D0AC7BBAADC5}"/>
          </ac:spMkLst>
        </pc:spChg>
        <pc:spChg chg="add mod">
          <ac:chgData name="Andrea Lubberdink" userId="6bef7808-9d55-4099-ad47-9fd214d7b37c" providerId="ADAL" clId="{299918AD-4182-43BB-A5CF-9138E5F068E0}" dt="2020-08-07T17:22:07.619" v="33852" actId="208"/>
          <ac:spMkLst>
            <pc:docMk/>
            <pc:sldMk cId="2066637401" sldId="810"/>
            <ac:spMk id="15" creationId="{2DF8CE79-F890-4B59-B336-8BDE19BA8ABB}"/>
          </ac:spMkLst>
        </pc:spChg>
        <pc:spChg chg="mod">
          <ac:chgData name="Andrea Lubberdink" userId="6bef7808-9d55-4099-ad47-9fd214d7b37c" providerId="ADAL" clId="{299918AD-4182-43BB-A5CF-9138E5F068E0}" dt="2020-08-07T16:15:33.173" v="33352" actId="20577"/>
          <ac:spMkLst>
            <pc:docMk/>
            <pc:sldMk cId="2066637401" sldId="810"/>
            <ac:spMk id="21" creationId="{B52BCCEF-2939-469B-B2FC-B27C7719F4D1}"/>
          </ac:spMkLst>
        </pc:spChg>
        <pc:picChg chg="del">
          <ac:chgData name="Andrea Lubberdink" userId="6bef7808-9d55-4099-ad47-9fd214d7b37c" providerId="ADAL" clId="{299918AD-4182-43BB-A5CF-9138E5F068E0}" dt="2020-08-07T12:51:03.051" v="31851" actId="478"/>
          <ac:picMkLst>
            <pc:docMk/>
            <pc:sldMk cId="2066637401" sldId="810"/>
            <ac:picMk id="5" creationId="{AD4FACF0-5503-4CE6-B894-5FAF50380088}"/>
          </ac:picMkLst>
        </pc:picChg>
        <pc:picChg chg="add mod">
          <ac:chgData name="Andrea Lubberdink" userId="6bef7808-9d55-4099-ad47-9fd214d7b37c" providerId="ADAL" clId="{299918AD-4182-43BB-A5CF-9138E5F068E0}" dt="2020-08-07T13:18:29.743" v="32509" actId="1076"/>
          <ac:picMkLst>
            <pc:docMk/>
            <pc:sldMk cId="2066637401" sldId="810"/>
            <ac:picMk id="6" creationId="{6A9BF0BD-6784-430A-9139-637F2867085F}"/>
          </ac:picMkLst>
        </pc:picChg>
        <pc:picChg chg="del">
          <ac:chgData name="Andrea Lubberdink" userId="6bef7808-9d55-4099-ad47-9fd214d7b37c" providerId="ADAL" clId="{299918AD-4182-43BB-A5CF-9138E5F068E0}" dt="2020-08-07T12:50:46.763" v="31845" actId="478"/>
          <ac:picMkLst>
            <pc:docMk/>
            <pc:sldMk cId="2066637401" sldId="810"/>
            <ac:picMk id="7" creationId="{C79D83D6-1D1A-4ED4-9E08-18357723858D}"/>
          </ac:picMkLst>
        </pc:picChg>
        <pc:picChg chg="add mod">
          <ac:chgData name="Andrea Lubberdink" userId="6bef7808-9d55-4099-ad47-9fd214d7b37c" providerId="ADAL" clId="{299918AD-4182-43BB-A5CF-9138E5F068E0}" dt="2020-08-07T13:18:32.379" v="32511" actId="1076"/>
          <ac:picMkLst>
            <pc:docMk/>
            <pc:sldMk cId="2066637401" sldId="810"/>
            <ac:picMk id="8" creationId="{A1199037-6B41-46E5-B529-47E66A0A968F}"/>
          </ac:picMkLst>
        </pc:picChg>
        <pc:picChg chg="add del mod">
          <ac:chgData name="Andrea Lubberdink" userId="6bef7808-9d55-4099-ad47-9fd214d7b37c" providerId="ADAL" clId="{299918AD-4182-43BB-A5CF-9138E5F068E0}" dt="2020-08-07T13:16:54.850" v="32489" actId="478"/>
          <ac:picMkLst>
            <pc:docMk/>
            <pc:sldMk cId="2066637401" sldId="810"/>
            <ac:picMk id="9" creationId="{6E27B3C3-5409-4C18-9338-EB843FF69563}"/>
          </ac:picMkLst>
        </pc:picChg>
        <pc:picChg chg="add del">
          <ac:chgData name="Andrea Lubberdink" userId="6bef7808-9d55-4099-ad47-9fd214d7b37c" providerId="ADAL" clId="{299918AD-4182-43BB-A5CF-9138E5F068E0}" dt="2020-08-07T13:17:36.351" v="32497" actId="478"/>
          <ac:picMkLst>
            <pc:docMk/>
            <pc:sldMk cId="2066637401" sldId="810"/>
            <ac:picMk id="10" creationId="{D5B34A35-4AE1-4A90-82E0-E309CB71F564}"/>
          </ac:picMkLst>
        </pc:picChg>
        <pc:picChg chg="add del">
          <ac:chgData name="Andrea Lubberdink" userId="6bef7808-9d55-4099-ad47-9fd214d7b37c" providerId="ADAL" clId="{299918AD-4182-43BB-A5CF-9138E5F068E0}" dt="2020-08-07T13:17:40.230" v="32498" actId="478"/>
          <ac:picMkLst>
            <pc:docMk/>
            <pc:sldMk cId="2066637401" sldId="810"/>
            <ac:picMk id="11" creationId="{5E56BFEA-35BC-4A69-98AD-E7529552BB00}"/>
          </ac:picMkLst>
        </pc:picChg>
        <pc:picChg chg="add del">
          <ac:chgData name="Andrea Lubberdink" userId="6bef7808-9d55-4099-ad47-9fd214d7b37c" providerId="ADAL" clId="{299918AD-4182-43BB-A5CF-9138E5F068E0}" dt="2020-08-07T13:16:35.270" v="32485"/>
          <ac:picMkLst>
            <pc:docMk/>
            <pc:sldMk cId="2066637401" sldId="810"/>
            <ac:picMk id="12" creationId="{AE690AB6-CE53-423A-A2FC-43A3D79ED654}"/>
          </ac:picMkLst>
        </pc:picChg>
        <pc:picChg chg="add">
          <ac:chgData name="Andrea Lubberdink" userId="6bef7808-9d55-4099-ad47-9fd214d7b37c" providerId="ADAL" clId="{299918AD-4182-43BB-A5CF-9138E5F068E0}" dt="2020-08-07T13:16:45.280" v="32486"/>
          <ac:picMkLst>
            <pc:docMk/>
            <pc:sldMk cId="2066637401" sldId="810"/>
            <ac:picMk id="13" creationId="{9E928FA3-BC57-439A-A080-B99B6E97480C}"/>
          </ac:picMkLst>
        </pc:picChg>
        <pc:picChg chg="add">
          <ac:chgData name="Andrea Lubberdink" userId="6bef7808-9d55-4099-ad47-9fd214d7b37c" providerId="ADAL" clId="{299918AD-4182-43BB-A5CF-9138E5F068E0}" dt="2020-08-07T13:16:50.120" v="32488"/>
          <ac:picMkLst>
            <pc:docMk/>
            <pc:sldMk cId="2066637401" sldId="810"/>
            <ac:picMk id="14" creationId="{77FCEBAC-26B1-49B7-84F7-CA81A21EBDED}"/>
          </ac:picMkLst>
        </pc:picChg>
      </pc:sldChg>
      <pc:sldChg chg="add del">
        <pc:chgData name="Andrea Lubberdink" userId="6bef7808-9d55-4099-ad47-9fd214d7b37c" providerId="ADAL" clId="{299918AD-4182-43BB-A5CF-9138E5F068E0}" dt="2020-08-07T12:53:16.141" v="31869" actId="2696"/>
        <pc:sldMkLst>
          <pc:docMk/>
          <pc:sldMk cId="745536296" sldId="811"/>
        </pc:sldMkLst>
      </pc:sldChg>
      <pc:sldChg chg="addSp delSp modSp add del">
        <pc:chgData name="Andrea Lubberdink" userId="6bef7808-9d55-4099-ad47-9fd214d7b37c" providerId="ADAL" clId="{299918AD-4182-43BB-A5CF-9138E5F068E0}" dt="2020-08-07T13:21:03.840" v="32637" actId="2696"/>
        <pc:sldMkLst>
          <pc:docMk/>
          <pc:sldMk cId="3745159692" sldId="812"/>
        </pc:sldMkLst>
        <pc:spChg chg="add">
          <ac:chgData name="Andrea Lubberdink" userId="6bef7808-9d55-4099-ad47-9fd214d7b37c" providerId="ADAL" clId="{299918AD-4182-43BB-A5CF-9138E5F068E0}" dt="2020-08-07T13:04:52.986" v="32223"/>
          <ac:spMkLst>
            <pc:docMk/>
            <pc:sldMk cId="3745159692" sldId="812"/>
            <ac:spMk id="2" creationId="{AB636661-5142-4CE0-97A1-B6B18FD1C9A7}"/>
          </ac:spMkLst>
        </pc:spChg>
        <pc:spChg chg="mod">
          <ac:chgData name="Andrea Lubberdink" userId="6bef7808-9d55-4099-ad47-9fd214d7b37c" providerId="ADAL" clId="{299918AD-4182-43BB-A5CF-9138E5F068E0}" dt="2020-08-07T12:55:19.282" v="31940" actId="1076"/>
          <ac:spMkLst>
            <pc:docMk/>
            <pc:sldMk cId="3745159692" sldId="812"/>
            <ac:spMk id="3" creationId="{F126A5EA-FB9D-4563-873C-F38FBB9CEB15}"/>
          </ac:spMkLst>
        </pc:spChg>
        <pc:spChg chg="mod">
          <ac:chgData name="Andrea Lubberdink" userId="6bef7808-9d55-4099-ad47-9fd214d7b37c" providerId="ADAL" clId="{299918AD-4182-43BB-A5CF-9138E5F068E0}" dt="2020-08-07T12:53:56.921" v="31924" actId="20577"/>
          <ac:spMkLst>
            <pc:docMk/>
            <pc:sldMk cId="3745159692" sldId="812"/>
            <ac:spMk id="21" creationId="{B52BCCEF-2939-469B-B2FC-B27C7719F4D1}"/>
          </ac:spMkLst>
        </pc:spChg>
        <pc:picChg chg="mod">
          <ac:chgData name="Andrea Lubberdink" userId="6bef7808-9d55-4099-ad47-9fd214d7b37c" providerId="ADAL" clId="{299918AD-4182-43BB-A5CF-9138E5F068E0}" dt="2020-08-07T12:55:08.872" v="31936" actId="1076"/>
          <ac:picMkLst>
            <pc:docMk/>
            <pc:sldMk cId="3745159692" sldId="812"/>
            <ac:picMk id="5" creationId="{AD4FACF0-5503-4CE6-B894-5FAF50380088}"/>
          </ac:picMkLst>
        </pc:picChg>
        <pc:picChg chg="add del mod">
          <ac:chgData name="Andrea Lubberdink" userId="6bef7808-9d55-4099-ad47-9fd214d7b37c" providerId="ADAL" clId="{299918AD-4182-43BB-A5CF-9138E5F068E0}" dt="2020-08-07T12:53:37.780" v="31873" actId="478"/>
          <ac:picMkLst>
            <pc:docMk/>
            <pc:sldMk cId="3745159692" sldId="812"/>
            <ac:picMk id="6" creationId="{98D1AE5A-FF10-43B2-86B2-81FB39FC03D9}"/>
          </ac:picMkLst>
        </pc:picChg>
        <pc:picChg chg="mod">
          <ac:chgData name="Andrea Lubberdink" userId="6bef7808-9d55-4099-ad47-9fd214d7b37c" providerId="ADAL" clId="{299918AD-4182-43BB-A5CF-9138E5F068E0}" dt="2020-08-07T12:55:10.112" v="31937" actId="1076"/>
          <ac:picMkLst>
            <pc:docMk/>
            <pc:sldMk cId="3745159692" sldId="812"/>
            <ac:picMk id="7" creationId="{C79D83D6-1D1A-4ED4-9E08-18357723858D}"/>
          </ac:picMkLst>
        </pc:picChg>
        <pc:picChg chg="add">
          <ac:chgData name="Andrea Lubberdink" userId="6bef7808-9d55-4099-ad47-9fd214d7b37c" providerId="ADAL" clId="{299918AD-4182-43BB-A5CF-9138E5F068E0}" dt="2020-08-07T12:54:47.427" v="31928"/>
          <ac:picMkLst>
            <pc:docMk/>
            <pc:sldMk cId="3745159692" sldId="812"/>
            <ac:picMk id="8" creationId="{D641038C-D8E7-428F-BD0F-E762507DCA59}"/>
          </ac:picMkLst>
        </pc:picChg>
      </pc:sldChg>
      <pc:sldChg chg="delSp modSp add del">
        <pc:chgData name="Andrea Lubberdink" userId="6bef7808-9d55-4099-ad47-9fd214d7b37c" providerId="ADAL" clId="{299918AD-4182-43BB-A5CF-9138E5F068E0}" dt="2020-08-07T13:24:57.813" v="32683" actId="2696"/>
        <pc:sldMkLst>
          <pc:docMk/>
          <pc:sldMk cId="213999815" sldId="813"/>
        </pc:sldMkLst>
        <pc:spChg chg="del mod">
          <ac:chgData name="Andrea Lubberdink" userId="6bef7808-9d55-4099-ad47-9fd214d7b37c" providerId="ADAL" clId="{299918AD-4182-43BB-A5CF-9138E5F068E0}" dt="2020-08-07T13:22:36.239" v="32646"/>
          <ac:spMkLst>
            <pc:docMk/>
            <pc:sldMk cId="213999815" sldId="813"/>
            <ac:spMk id="21" creationId="{B52BCCEF-2939-469B-B2FC-B27C7719F4D1}"/>
          </ac:spMkLst>
        </pc:spChg>
      </pc:sldChg>
      <pc:sldChg chg="delSp modSp add del">
        <pc:chgData name="Andrea Lubberdink" userId="6bef7808-9d55-4099-ad47-9fd214d7b37c" providerId="ADAL" clId="{299918AD-4182-43BB-A5CF-9138E5F068E0}" dt="2020-08-07T13:21:50.242" v="32638" actId="2696"/>
        <pc:sldMkLst>
          <pc:docMk/>
          <pc:sldMk cId="738398765" sldId="814"/>
        </pc:sldMkLst>
        <pc:spChg chg="del">
          <ac:chgData name="Andrea Lubberdink" userId="6bef7808-9d55-4099-ad47-9fd214d7b37c" providerId="ADAL" clId="{299918AD-4182-43BB-A5CF-9138E5F068E0}" dt="2020-08-07T13:20:46.511" v="32636" actId="478"/>
          <ac:spMkLst>
            <pc:docMk/>
            <pc:sldMk cId="738398765" sldId="814"/>
            <ac:spMk id="15" creationId="{02AD3206-9EFE-4A8E-AC02-4D6AB62B8D6A}"/>
          </ac:spMkLst>
        </pc:spChg>
        <pc:picChg chg="mod">
          <ac:chgData name="Andrea Lubberdink" userId="6bef7808-9d55-4099-ad47-9fd214d7b37c" providerId="ADAL" clId="{299918AD-4182-43BB-A5CF-9138E5F068E0}" dt="2020-08-07T12:54:44.572" v="31927" actId="1076"/>
          <ac:picMkLst>
            <pc:docMk/>
            <pc:sldMk cId="738398765" sldId="814"/>
            <ac:picMk id="4" creationId="{6BF7059A-5CF7-4B54-BF78-5AD2CBC135D5}"/>
          </ac:picMkLst>
        </pc:picChg>
      </pc:sldChg>
      <pc:sldChg chg="addSp delSp modSp add">
        <pc:chgData name="Andrea Lubberdink" userId="6bef7808-9d55-4099-ad47-9fd214d7b37c" providerId="ADAL" clId="{299918AD-4182-43BB-A5CF-9138E5F068E0}" dt="2020-08-07T17:23:33.549" v="33885" actId="208"/>
        <pc:sldMkLst>
          <pc:docMk/>
          <pc:sldMk cId="2830793094" sldId="814"/>
        </pc:sldMkLst>
        <pc:spChg chg="mod">
          <ac:chgData name="Andrea Lubberdink" userId="6bef7808-9d55-4099-ad47-9fd214d7b37c" providerId="ADAL" clId="{299918AD-4182-43BB-A5CF-9138E5F068E0}" dt="2020-08-07T13:24:40.467" v="32682" actId="20577"/>
          <ac:spMkLst>
            <pc:docMk/>
            <pc:sldMk cId="2830793094" sldId="814"/>
            <ac:spMk id="2" creationId="{C64604DC-4A0F-4893-A1B1-239BE699A486}"/>
          </ac:spMkLst>
        </pc:spChg>
        <pc:spChg chg="del">
          <ac:chgData name="Andrea Lubberdink" userId="6bef7808-9d55-4099-ad47-9fd214d7b37c" providerId="ADAL" clId="{299918AD-4182-43BB-A5CF-9138E5F068E0}" dt="2020-08-07T16:16:11.128" v="33357" actId="478"/>
          <ac:spMkLst>
            <pc:docMk/>
            <pc:sldMk cId="2830793094" sldId="814"/>
            <ac:spMk id="3" creationId="{F126A5EA-FB9D-4563-873C-F38FBB9CEB15}"/>
          </ac:spMkLst>
        </pc:spChg>
        <pc:spChg chg="mod">
          <ac:chgData name="Andrea Lubberdink" userId="6bef7808-9d55-4099-ad47-9fd214d7b37c" providerId="ADAL" clId="{299918AD-4182-43BB-A5CF-9138E5F068E0}" dt="2020-08-07T16:16:27.548" v="33363" actId="5793"/>
          <ac:spMkLst>
            <pc:docMk/>
            <pc:sldMk cId="2830793094" sldId="814"/>
            <ac:spMk id="4" creationId="{48DACF3D-E32F-4F42-9BD4-D0AC7BBAADC5}"/>
          </ac:spMkLst>
        </pc:spChg>
        <pc:spChg chg="add mod">
          <ac:chgData name="Andrea Lubberdink" userId="6bef7808-9d55-4099-ad47-9fd214d7b37c" providerId="ADAL" clId="{299918AD-4182-43BB-A5CF-9138E5F068E0}" dt="2020-08-07T17:23:26.378" v="33881" actId="208"/>
          <ac:spMkLst>
            <pc:docMk/>
            <pc:sldMk cId="2830793094" sldId="814"/>
            <ac:spMk id="5" creationId="{10328511-9670-4E38-9363-8C325497910A}"/>
          </ac:spMkLst>
        </pc:spChg>
        <pc:spChg chg="add mod">
          <ac:chgData name="Andrea Lubberdink" userId="6bef7808-9d55-4099-ad47-9fd214d7b37c" providerId="ADAL" clId="{299918AD-4182-43BB-A5CF-9138E5F068E0}" dt="2020-08-07T17:23:33.549" v="33885" actId="208"/>
          <ac:spMkLst>
            <pc:docMk/>
            <pc:sldMk cId="2830793094" sldId="814"/>
            <ac:spMk id="7" creationId="{4EC5F6A7-0E0A-4813-BED4-1C1C51E089BD}"/>
          </ac:spMkLst>
        </pc:spChg>
        <pc:spChg chg="add">
          <ac:chgData name="Andrea Lubberdink" userId="6bef7808-9d55-4099-ad47-9fd214d7b37c" providerId="ADAL" clId="{299918AD-4182-43BB-A5CF-9138E5F068E0}" dt="2020-08-07T16:16:11.659" v="33358"/>
          <ac:spMkLst>
            <pc:docMk/>
            <pc:sldMk cId="2830793094" sldId="814"/>
            <ac:spMk id="15" creationId="{B69E7D8F-B119-4CD0-AB09-98500BA1C008}"/>
          </ac:spMkLst>
        </pc:spChg>
        <pc:spChg chg="mod">
          <ac:chgData name="Andrea Lubberdink" userId="6bef7808-9d55-4099-ad47-9fd214d7b37c" providerId="ADAL" clId="{299918AD-4182-43BB-A5CF-9138E5F068E0}" dt="2020-08-07T16:32:29.865" v="33582" actId="20577"/>
          <ac:spMkLst>
            <pc:docMk/>
            <pc:sldMk cId="2830793094" sldId="814"/>
            <ac:spMk id="21" creationId="{B52BCCEF-2939-469B-B2FC-B27C7719F4D1}"/>
          </ac:spMkLst>
        </pc:spChg>
        <pc:picChg chg="del">
          <ac:chgData name="Andrea Lubberdink" userId="6bef7808-9d55-4099-ad47-9fd214d7b37c" providerId="ADAL" clId="{299918AD-4182-43BB-A5CF-9138E5F068E0}" dt="2020-08-07T13:22:08.897" v="32640" actId="478"/>
          <ac:picMkLst>
            <pc:docMk/>
            <pc:sldMk cId="2830793094" sldId="814"/>
            <ac:picMk id="6" creationId="{6A9BF0BD-6784-430A-9139-637F2867085F}"/>
          </ac:picMkLst>
        </pc:picChg>
        <pc:picChg chg="del">
          <ac:chgData name="Andrea Lubberdink" userId="6bef7808-9d55-4099-ad47-9fd214d7b37c" providerId="ADAL" clId="{299918AD-4182-43BB-A5CF-9138E5F068E0}" dt="2020-08-07T13:22:10.773" v="32641" actId="478"/>
          <ac:picMkLst>
            <pc:docMk/>
            <pc:sldMk cId="2830793094" sldId="814"/>
            <ac:picMk id="8" creationId="{A1199037-6B41-46E5-B529-47E66A0A968F}"/>
          </ac:picMkLst>
        </pc:picChg>
        <pc:picChg chg="add mod">
          <ac:chgData name="Andrea Lubberdink" userId="6bef7808-9d55-4099-ad47-9fd214d7b37c" providerId="ADAL" clId="{299918AD-4182-43BB-A5CF-9138E5F068E0}" dt="2020-08-07T13:23:38.522" v="32654" actId="1076"/>
          <ac:picMkLst>
            <pc:docMk/>
            <pc:sldMk cId="2830793094" sldId="814"/>
            <ac:picMk id="10" creationId="{FC4D0154-F89E-4716-9B83-1731E5BC7BEE}"/>
          </ac:picMkLst>
        </pc:picChg>
        <pc:picChg chg="add mod">
          <ac:chgData name="Andrea Lubberdink" userId="6bef7808-9d55-4099-ad47-9fd214d7b37c" providerId="ADAL" clId="{299918AD-4182-43BB-A5CF-9138E5F068E0}" dt="2020-08-07T13:23:40.483" v="32655" actId="1076"/>
          <ac:picMkLst>
            <pc:docMk/>
            <pc:sldMk cId="2830793094" sldId="814"/>
            <ac:picMk id="11" creationId="{DA547F4D-38BA-4437-BEC7-4EBC60D7265D}"/>
          </ac:picMkLst>
        </pc:picChg>
        <pc:picChg chg="add mod">
          <ac:chgData name="Andrea Lubberdink" userId="6bef7808-9d55-4099-ad47-9fd214d7b37c" providerId="ADAL" clId="{299918AD-4182-43BB-A5CF-9138E5F068E0}" dt="2020-08-07T16:16:33.546" v="33364" actId="14100"/>
          <ac:picMkLst>
            <pc:docMk/>
            <pc:sldMk cId="2830793094" sldId="814"/>
            <ac:picMk id="12" creationId="{34D368FD-76C6-4208-A555-451065EF4059}"/>
          </ac:picMkLst>
        </pc:picChg>
      </pc:sldChg>
      <pc:sldChg chg="addSp delSp modSp add del">
        <pc:chgData name="Andrea Lubberdink" userId="6bef7808-9d55-4099-ad47-9fd214d7b37c" providerId="ADAL" clId="{299918AD-4182-43BB-A5CF-9138E5F068E0}" dt="2020-08-07T16:49:33.189" v="33729" actId="2696"/>
        <pc:sldMkLst>
          <pc:docMk/>
          <pc:sldMk cId="692945913" sldId="815"/>
        </pc:sldMkLst>
        <pc:picChg chg="add del">
          <ac:chgData name="Andrea Lubberdink" userId="6bef7808-9d55-4099-ad47-9fd214d7b37c" providerId="ADAL" clId="{299918AD-4182-43BB-A5CF-9138E5F068E0}" dt="2020-08-07T16:45:36.300" v="33702" actId="478"/>
          <ac:picMkLst>
            <pc:docMk/>
            <pc:sldMk cId="692945913" sldId="815"/>
            <ac:picMk id="2" creationId="{1429F111-E3B9-4D06-B46A-8587D0F4BF9F}"/>
          </ac:picMkLst>
        </pc:picChg>
        <pc:picChg chg="add del mod">
          <ac:chgData name="Andrea Lubberdink" userId="6bef7808-9d55-4099-ad47-9fd214d7b37c" providerId="ADAL" clId="{299918AD-4182-43BB-A5CF-9138E5F068E0}" dt="2020-08-07T16:40:50.146" v="33660" actId="478"/>
          <ac:picMkLst>
            <pc:docMk/>
            <pc:sldMk cId="692945913" sldId="815"/>
            <ac:picMk id="5" creationId="{7E190B9C-DDAD-4364-8AFD-93ACD8D0E877}"/>
          </ac:picMkLst>
        </pc:picChg>
        <pc:picChg chg="add del mod">
          <ac:chgData name="Andrea Lubberdink" userId="6bef7808-9d55-4099-ad47-9fd214d7b37c" providerId="ADAL" clId="{299918AD-4182-43BB-A5CF-9138E5F068E0}" dt="2020-08-07T16:40:48.037" v="33659" actId="478"/>
          <ac:picMkLst>
            <pc:docMk/>
            <pc:sldMk cId="692945913" sldId="815"/>
            <ac:picMk id="6" creationId="{4A9F6E08-1D3D-4483-8700-7EDCA0711548}"/>
          </ac:picMkLst>
        </pc:picChg>
        <pc:picChg chg="add mod">
          <ac:chgData name="Andrea Lubberdink" userId="6bef7808-9d55-4099-ad47-9fd214d7b37c" providerId="ADAL" clId="{299918AD-4182-43BB-A5CF-9138E5F068E0}" dt="2020-08-07T16:45:37.643" v="33703" actId="1076"/>
          <ac:picMkLst>
            <pc:docMk/>
            <pc:sldMk cId="692945913" sldId="815"/>
            <ac:picMk id="7" creationId="{69B37F94-50AA-4996-AB95-C786EC684C0E}"/>
          </ac:picMkLst>
        </pc:picChg>
        <pc:picChg chg="add del mod">
          <ac:chgData name="Andrea Lubberdink" userId="6bef7808-9d55-4099-ad47-9fd214d7b37c" providerId="ADAL" clId="{299918AD-4182-43BB-A5CF-9138E5F068E0}" dt="2020-08-07T16:45:27.801" v="33699"/>
          <ac:picMkLst>
            <pc:docMk/>
            <pc:sldMk cId="692945913" sldId="815"/>
            <ac:picMk id="8" creationId="{823864D6-A4A5-4823-A015-ABE0EE561513}"/>
          </ac:picMkLst>
        </pc:picChg>
      </pc:sldChg>
      <pc:sldChg chg="modSp add del">
        <pc:chgData name="Andrea Lubberdink" userId="6bef7808-9d55-4099-ad47-9fd214d7b37c" providerId="ADAL" clId="{299918AD-4182-43BB-A5CF-9138E5F068E0}" dt="2020-08-07T13:15:16.649" v="32477" actId="2696"/>
        <pc:sldMkLst>
          <pc:docMk/>
          <pc:sldMk cId="1443115755" sldId="815"/>
        </pc:sldMkLst>
        <pc:spChg chg="mod">
          <ac:chgData name="Andrea Lubberdink" userId="6bef7808-9d55-4099-ad47-9fd214d7b37c" providerId="ADAL" clId="{299918AD-4182-43BB-A5CF-9138E5F068E0}" dt="2020-08-07T13:13:57.069" v="32473" actId="20577"/>
          <ac:spMkLst>
            <pc:docMk/>
            <pc:sldMk cId="1443115755" sldId="815"/>
            <ac:spMk id="21" creationId="{B52BCCEF-2939-469B-B2FC-B27C7719F4D1}"/>
          </ac:spMkLst>
        </pc:spChg>
      </pc:sldChg>
      <pc:sldChg chg="add del">
        <pc:chgData name="Andrea Lubberdink" userId="6bef7808-9d55-4099-ad47-9fd214d7b37c" providerId="ADAL" clId="{299918AD-4182-43BB-A5CF-9138E5F068E0}" dt="2020-08-07T13:16:12.844" v="32481"/>
        <pc:sldMkLst>
          <pc:docMk/>
          <pc:sldMk cId="3721876844" sldId="815"/>
        </pc:sldMkLst>
      </pc:sldChg>
      <pc:sldChg chg="addSp delSp modSp add">
        <pc:chgData name="Andrea Lubberdink" userId="6bef7808-9d55-4099-ad47-9fd214d7b37c" providerId="ADAL" clId="{299918AD-4182-43BB-A5CF-9138E5F068E0}" dt="2020-08-07T17:26:52.791" v="33922" actId="208"/>
        <pc:sldMkLst>
          <pc:docMk/>
          <pc:sldMk cId="976126224" sldId="816"/>
        </pc:sldMkLst>
        <pc:spChg chg="mod">
          <ac:chgData name="Andrea Lubberdink" userId="6bef7808-9d55-4099-ad47-9fd214d7b37c" providerId="ADAL" clId="{299918AD-4182-43BB-A5CF-9138E5F068E0}" dt="2020-08-07T17:26:12.503" v="33914" actId="16959"/>
          <ac:spMkLst>
            <pc:docMk/>
            <pc:sldMk cId="976126224" sldId="816"/>
            <ac:spMk id="3" creationId="{76B75337-ACBC-49B8-B265-0FFDC8015928}"/>
          </ac:spMkLst>
        </pc:spChg>
        <pc:spChg chg="add mod">
          <ac:chgData name="Andrea Lubberdink" userId="6bef7808-9d55-4099-ad47-9fd214d7b37c" providerId="ADAL" clId="{299918AD-4182-43BB-A5CF-9138E5F068E0}" dt="2020-08-07T16:48:48.240" v="33722" actId="208"/>
          <ac:spMkLst>
            <pc:docMk/>
            <pc:sldMk cId="976126224" sldId="816"/>
            <ac:spMk id="8" creationId="{86DA3D56-FD0A-4957-9524-D756F1990F8F}"/>
          </ac:spMkLst>
        </pc:spChg>
        <pc:spChg chg="add mod">
          <ac:chgData name="Andrea Lubberdink" userId="6bef7808-9d55-4099-ad47-9fd214d7b37c" providerId="ADAL" clId="{299918AD-4182-43BB-A5CF-9138E5F068E0}" dt="2020-08-07T16:49:00.022" v="33727" actId="208"/>
          <ac:spMkLst>
            <pc:docMk/>
            <pc:sldMk cId="976126224" sldId="816"/>
            <ac:spMk id="9" creationId="{20D6A52B-08D2-438C-B0DC-E839C6152ABF}"/>
          </ac:spMkLst>
        </pc:spChg>
        <pc:spChg chg="add del mod">
          <ac:chgData name="Andrea Lubberdink" userId="6bef7808-9d55-4099-ad47-9fd214d7b37c" providerId="ADAL" clId="{299918AD-4182-43BB-A5CF-9138E5F068E0}" dt="2020-08-07T17:19:33.565" v="33794" actId="11529"/>
          <ac:spMkLst>
            <pc:docMk/>
            <pc:sldMk cId="976126224" sldId="816"/>
            <ac:spMk id="10" creationId="{2FBB8427-90B9-464A-AE9A-85C8D8DDFD28}"/>
          </ac:spMkLst>
        </pc:spChg>
        <pc:spChg chg="add del mod">
          <ac:chgData name="Andrea Lubberdink" userId="6bef7808-9d55-4099-ad47-9fd214d7b37c" providerId="ADAL" clId="{299918AD-4182-43BB-A5CF-9138E5F068E0}" dt="2020-08-07T17:19:32.096" v="33792" actId="767"/>
          <ac:spMkLst>
            <pc:docMk/>
            <pc:sldMk cId="976126224" sldId="816"/>
            <ac:spMk id="11" creationId="{FF299CED-F752-47FE-B87E-CC7B248765B8}"/>
          </ac:spMkLst>
        </pc:spChg>
        <pc:spChg chg="add mod">
          <ac:chgData name="Andrea Lubberdink" userId="6bef7808-9d55-4099-ad47-9fd214d7b37c" providerId="ADAL" clId="{299918AD-4182-43BB-A5CF-9138E5F068E0}" dt="2020-08-07T17:26:52.791" v="33922" actId="208"/>
          <ac:spMkLst>
            <pc:docMk/>
            <pc:sldMk cId="976126224" sldId="816"/>
            <ac:spMk id="12" creationId="{0BFAE673-59FD-4705-BAA3-0CE4073DB820}"/>
          </ac:spMkLst>
        </pc:spChg>
        <pc:picChg chg="del">
          <ac:chgData name="Andrea Lubberdink" userId="6bef7808-9d55-4099-ad47-9fd214d7b37c" providerId="ADAL" clId="{299918AD-4182-43BB-A5CF-9138E5F068E0}" dt="2020-08-07T15:49:38.543" v="32997" actId="478"/>
          <ac:picMkLst>
            <pc:docMk/>
            <pc:sldMk cId="976126224" sldId="816"/>
            <ac:picMk id="5" creationId="{7E190B9C-DDAD-4364-8AFD-93ACD8D0E877}"/>
          </ac:picMkLst>
        </pc:picChg>
        <pc:picChg chg="add mod">
          <ac:chgData name="Andrea Lubberdink" userId="6bef7808-9d55-4099-ad47-9fd214d7b37c" providerId="ADAL" clId="{299918AD-4182-43BB-A5CF-9138E5F068E0}" dt="2020-08-07T15:49:28.170" v="32996" actId="1038"/>
          <ac:picMkLst>
            <pc:docMk/>
            <pc:sldMk cId="976126224" sldId="816"/>
            <ac:picMk id="6" creationId="{D935EE92-54F2-4156-A75B-BBAABFF24F9D}"/>
          </ac:picMkLst>
        </pc:picChg>
        <pc:picChg chg="add mod">
          <ac:chgData name="Andrea Lubberdink" userId="6bef7808-9d55-4099-ad47-9fd214d7b37c" providerId="ADAL" clId="{299918AD-4182-43BB-A5CF-9138E5F068E0}" dt="2020-08-07T16:48:04.062" v="33717" actId="1037"/>
          <ac:picMkLst>
            <pc:docMk/>
            <pc:sldMk cId="976126224" sldId="816"/>
            <ac:picMk id="7" creationId="{F9736FF3-CAC1-497D-966A-5DBE3B86DB04}"/>
          </ac:picMkLst>
        </pc:picChg>
      </pc:sldChg>
      <pc:sldChg chg="add del">
        <pc:chgData name="Andrea Lubberdink" userId="6bef7808-9d55-4099-ad47-9fd214d7b37c" providerId="ADAL" clId="{299918AD-4182-43BB-A5CF-9138E5F068E0}" dt="2020-08-07T15:51:00.042" v="33004" actId="2696"/>
        <pc:sldMkLst>
          <pc:docMk/>
          <pc:sldMk cId="1050822300" sldId="817"/>
        </pc:sldMkLst>
      </pc:sldChg>
      <pc:sldChg chg="addSp delSp modSp add">
        <pc:chgData name="Andrea Lubberdink" userId="6bef7808-9d55-4099-ad47-9fd214d7b37c" providerId="ADAL" clId="{299918AD-4182-43BB-A5CF-9138E5F068E0}" dt="2020-08-07T17:42:10.720" v="33975" actId="20577"/>
        <pc:sldMkLst>
          <pc:docMk/>
          <pc:sldMk cId="846584784" sldId="818"/>
        </pc:sldMkLst>
        <pc:spChg chg="mod">
          <ac:chgData name="Andrea Lubberdink" userId="6bef7808-9d55-4099-ad47-9fd214d7b37c" providerId="ADAL" clId="{299918AD-4182-43BB-A5CF-9138E5F068E0}" dt="2020-08-07T17:42:10.720" v="33975" actId="20577"/>
          <ac:spMkLst>
            <pc:docMk/>
            <pc:sldMk cId="846584784" sldId="818"/>
            <ac:spMk id="3" creationId="{76B75337-ACBC-49B8-B265-0FFDC8015928}"/>
          </ac:spMkLst>
        </pc:spChg>
        <pc:spChg chg="add del mod">
          <ac:chgData name="Andrea Lubberdink" userId="6bef7808-9d55-4099-ad47-9fd214d7b37c" providerId="ADAL" clId="{299918AD-4182-43BB-A5CF-9138E5F068E0}" dt="2020-08-07T16:04:46.967" v="33263"/>
          <ac:spMkLst>
            <pc:docMk/>
            <pc:sldMk cId="846584784" sldId="818"/>
            <ac:spMk id="7" creationId="{9ACEEF6E-65C3-4519-8465-0FA8CF63AE84}"/>
          </ac:spMkLst>
        </pc:spChg>
        <pc:spChg chg="add">
          <ac:chgData name="Andrea Lubberdink" userId="6bef7808-9d55-4099-ad47-9fd214d7b37c" providerId="ADAL" clId="{299918AD-4182-43BB-A5CF-9138E5F068E0}" dt="2020-08-07T16:04:47.513" v="33264"/>
          <ac:spMkLst>
            <pc:docMk/>
            <pc:sldMk cId="846584784" sldId="818"/>
            <ac:spMk id="9" creationId="{125E8A14-B5D4-478F-96FE-DF691B020AE5}"/>
          </ac:spMkLst>
        </pc:spChg>
        <pc:picChg chg="add del mod">
          <ac:chgData name="Andrea Lubberdink" userId="6bef7808-9d55-4099-ad47-9fd214d7b37c" providerId="ADAL" clId="{299918AD-4182-43BB-A5CF-9138E5F068E0}" dt="2020-08-07T15:50:51.935" v="33003" actId="478"/>
          <ac:picMkLst>
            <pc:docMk/>
            <pc:sldMk cId="846584784" sldId="818"/>
            <ac:picMk id="5" creationId="{B67E7945-3F22-4A6F-9BD1-A6C4D58168E1}"/>
          </ac:picMkLst>
        </pc:picChg>
        <pc:picChg chg="add del mod">
          <ac:chgData name="Andrea Lubberdink" userId="6bef7808-9d55-4099-ad47-9fd214d7b37c" providerId="ADAL" clId="{299918AD-4182-43BB-A5CF-9138E5F068E0}" dt="2020-08-07T16:05:03.869" v="33266" actId="478"/>
          <ac:picMkLst>
            <pc:docMk/>
            <pc:sldMk cId="846584784" sldId="818"/>
            <ac:picMk id="8" creationId="{03077EAE-CBEF-4255-983F-CADE7B2C55C0}"/>
          </ac:picMkLst>
        </pc:picChg>
      </pc:sldChg>
      <pc:sldChg chg="addSp modSp add">
        <pc:chgData name="Andrea Lubberdink" userId="6bef7808-9d55-4099-ad47-9fd214d7b37c" providerId="ADAL" clId="{299918AD-4182-43BB-A5CF-9138E5F068E0}" dt="2020-08-07T16:30:20.072" v="33562" actId="20577"/>
        <pc:sldMkLst>
          <pc:docMk/>
          <pc:sldMk cId="1556776115" sldId="819"/>
        </pc:sldMkLst>
        <pc:spChg chg="add mod">
          <ac:chgData name="Andrea Lubberdink" userId="6bef7808-9d55-4099-ad47-9fd214d7b37c" providerId="ADAL" clId="{299918AD-4182-43BB-A5CF-9138E5F068E0}" dt="2020-08-07T15:55:43.900" v="33172" actId="255"/>
          <ac:spMkLst>
            <pc:docMk/>
            <pc:sldMk cId="1556776115" sldId="819"/>
            <ac:spMk id="2" creationId="{5E48CC39-A9C3-48E3-B3F6-A7B4BC181834}"/>
          </ac:spMkLst>
        </pc:spChg>
        <pc:spChg chg="add mod">
          <ac:chgData name="Andrea Lubberdink" userId="6bef7808-9d55-4099-ad47-9fd214d7b37c" providerId="ADAL" clId="{299918AD-4182-43BB-A5CF-9138E5F068E0}" dt="2020-08-07T16:30:20.072" v="33562" actId="20577"/>
          <ac:spMkLst>
            <pc:docMk/>
            <pc:sldMk cId="1556776115" sldId="819"/>
            <ac:spMk id="3" creationId="{42DEE576-C34B-4A57-A3CE-DF881F07B01F}"/>
          </ac:spMkLst>
        </pc:spChg>
        <pc:spChg chg="mod">
          <ac:chgData name="Andrea Lubberdink" userId="6bef7808-9d55-4099-ad47-9fd214d7b37c" providerId="ADAL" clId="{299918AD-4182-43BB-A5CF-9138E5F068E0}" dt="2020-08-07T16:19:25.657" v="33479" actId="27636"/>
          <ac:spMkLst>
            <pc:docMk/>
            <pc:sldMk cId="1556776115" sldId="819"/>
            <ac:spMk id="9" creationId="{3CA12F7D-35E2-49AC-AE7B-8A1DA264872E}"/>
          </ac:spMkLst>
        </pc:spChg>
      </pc:sldChg>
      <pc:sldChg chg="modSp add del">
        <pc:chgData name="Andrea Lubberdink" userId="6bef7808-9d55-4099-ad47-9fd214d7b37c" providerId="ADAL" clId="{299918AD-4182-43BB-A5CF-9138E5F068E0}" dt="2020-08-07T16:06:31.096" v="33295" actId="2696"/>
        <pc:sldMkLst>
          <pc:docMk/>
          <pc:sldMk cId="324644523" sldId="820"/>
        </pc:sldMkLst>
        <pc:spChg chg="mod">
          <ac:chgData name="Andrea Lubberdink" userId="6bef7808-9d55-4099-ad47-9fd214d7b37c" providerId="ADAL" clId="{299918AD-4182-43BB-A5CF-9138E5F068E0}" dt="2020-08-07T15:56:37.006" v="33226" actId="20577"/>
          <ac:spMkLst>
            <pc:docMk/>
            <pc:sldMk cId="324644523" sldId="820"/>
            <ac:spMk id="9" creationId="{3CA12F7D-35E2-49AC-AE7B-8A1DA264872E}"/>
          </ac:spMkLst>
        </pc:spChg>
      </pc:sldChg>
      <pc:sldChg chg="modSp add del">
        <pc:chgData name="Andrea Lubberdink" userId="6bef7808-9d55-4099-ad47-9fd214d7b37c" providerId="ADAL" clId="{299918AD-4182-43BB-A5CF-9138E5F068E0}" dt="2020-08-07T15:56:17.276" v="33186" actId="2696"/>
        <pc:sldMkLst>
          <pc:docMk/>
          <pc:sldMk cId="686455834" sldId="820"/>
        </pc:sldMkLst>
        <pc:spChg chg="mod">
          <ac:chgData name="Andrea Lubberdink" userId="6bef7808-9d55-4099-ad47-9fd214d7b37c" providerId="ADAL" clId="{299918AD-4182-43BB-A5CF-9138E5F068E0}" dt="2020-08-07T15:55:16.855" v="33151" actId="20577"/>
          <ac:spMkLst>
            <pc:docMk/>
            <pc:sldMk cId="686455834" sldId="820"/>
            <ac:spMk id="9" creationId="{3CA12F7D-35E2-49AC-AE7B-8A1DA264872E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7T17:42:05.987" v="33970" actId="20577"/>
        <pc:sldMkLst>
          <pc:docMk/>
          <pc:sldMk cId="2127254828" sldId="821"/>
        </pc:sldMkLst>
        <pc:spChg chg="mod">
          <ac:chgData name="Andrea Lubberdink" userId="6bef7808-9d55-4099-ad47-9fd214d7b37c" providerId="ADAL" clId="{299918AD-4182-43BB-A5CF-9138E5F068E0}" dt="2020-08-07T17:42:05.987" v="33970" actId="20577"/>
          <ac:spMkLst>
            <pc:docMk/>
            <pc:sldMk cId="2127254828" sldId="821"/>
            <ac:spMk id="3" creationId="{76B75337-ACBC-49B8-B265-0FFDC8015928}"/>
          </ac:spMkLst>
        </pc:spChg>
        <pc:spChg chg="add mod">
          <ac:chgData name="Andrea Lubberdink" userId="6bef7808-9d55-4099-ad47-9fd214d7b37c" providerId="ADAL" clId="{299918AD-4182-43BB-A5CF-9138E5F068E0}" dt="2020-08-07T16:03:42.758" v="33260" actId="1076"/>
          <ac:spMkLst>
            <pc:docMk/>
            <pc:sldMk cId="2127254828" sldId="821"/>
            <ac:spMk id="12" creationId="{C6D194FB-9DD3-4206-988B-46B24C35382B}"/>
          </ac:spMkLst>
        </pc:spChg>
        <pc:picChg chg="add mod">
          <ac:chgData name="Andrea Lubberdink" userId="6bef7808-9d55-4099-ad47-9fd214d7b37c" providerId="ADAL" clId="{299918AD-4182-43BB-A5CF-9138E5F068E0}" dt="2020-08-07T16:05:20.084" v="33267" actId="1076"/>
          <ac:picMkLst>
            <pc:docMk/>
            <pc:sldMk cId="2127254828" sldId="821"/>
            <ac:picMk id="11" creationId="{F8C656A6-57DB-4910-8782-43D60D56513B}"/>
          </ac:picMkLst>
        </pc:picChg>
        <pc:cxnChg chg="add del mod">
          <ac:chgData name="Andrea Lubberdink" userId="6bef7808-9d55-4099-ad47-9fd214d7b37c" providerId="ADAL" clId="{299918AD-4182-43BB-A5CF-9138E5F068E0}" dt="2020-08-07T15:57:40.973" v="33240" actId="478"/>
          <ac:cxnSpMkLst>
            <pc:docMk/>
            <pc:sldMk cId="2127254828" sldId="821"/>
            <ac:cxnSpMk id="7" creationId="{1E030802-4873-4EB8-97AE-9E0E0E43063E}"/>
          </ac:cxnSpMkLst>
        </pc:cxnChg>
      </pc:sldChg>
      <pc:sldChg chg="addSp modSp add">
        <pc:chgData name="Andrea Lubberdink" userId="6bef7808-9d55-4099-ad47-9fd214d7b37c" providerId="ADAL" clId="{299918AD-4182-43BB-A5CF-9138E5F068E0}" dt="2020-08-07T17:42:15.157" v="33980" actId="20577"/>
        <pc:sldMkLst>
          <pc:docMk/>
          <pc:sldMk cId="2684645373" sldId="822"/>
        </pc:sldMkLst>
        <pc:spChg chg="mod">
          <ac:chgData name="Andrea Lubberdink" userId="6bef7808-9d55-4099-ad47-9fd214d7b37c" providerId="ADAL" clId="{299918AD-4182-43BB-A5CF-9138E5F068E0}" dt="2020-08-07T17:42:15.157" v="33980" actId="20577"/>
          <ac:spMkLst>
            <pc:docMk/>
            <pc:sldMk cId="2684645373" sldId="822"/>
            <ac:spMk id="3" creationId="{76B75337-ACBC-49B8-B265-0FFDC8015928}"/>
          </ac:spMkLst>
        </pc:spChg>
        <pc:spChg chg="add mod">
          <ac:chgData name="Andrea Lubberdink" userId="6bef7808-9d55-4099-ad47-9fd214d7b37c" providerId="ADAL" clId="{299918AD-4182-43BB-A5CF-9138E5F068E0}" dt="2020-08-07T16:06:08.618" v="33293" actId="1076"/>
          <ac:spMkLst>
            <pc:docMk/>
            <pc:sldMk cId="2684645373" sldId="822"/>
            <ac:spMk id="5" creationId="{5A305F54-B8B4-4469-957A-59A849765082}"/>
          </ac:spMkLst>
        </pc:spChg>
        <pc:picChg chg="add mod">
          <ac:chgData name="Andrea Lubberdink" userId="6bef7808-9d55-4099-ad47-9fd214d7b37c" providerId="ADAL" clId="{299918AD-4182-43BB-A5CF-9138E5F068E0}" dt="2020-08-07T16:05:46.960" v="33274" actId="1076"/>
          <ac:picMkLst>
            <pc:docMk/>
            <pc:sldMk cId="2684645373" sldId="822"/>
            <ac:picMk id="10" creationId="{46B3BB80-2AEF-46E4-8E8A-2E22E02F03AC}"/>
          </ac:picMkLst>
        </pc:picChg>
      </pc:sldChg>
      <pc:sldChg chg="addSp modSp add del">
        <pc:chgData name="Andrea Lubberdink" userId="6bef7808-9d55-4099-ad47-9fd214d7b37c" providerId="ADAL" clId="{299918AD-4182-43BB-A5CF-9138E5F068E0}" dt="2020-08-07T16:49:31.811" v="33728" actId="2696"/>
        <pc:sldMkLst>
          <pc:docMk/>
          <pc:sldMk cId="3670371431" sldId="823"/>
        </pc:sldMkLst>
        <pc:picChg chg="add mod">
          <ac:chgData name="Andrea Lubberdink" userId="6bef7808-9d55-4099-ad47-9fd214d7b37c" providerId="ADAL" clId="{299918AD-4182-43BB-A5CF-9138E5F068E0}" dt="2020-08-07T16:38:32.198" v="33656" actId="1035"/>
          <ac:picMkLst>
            <pc:docMk/>
            <pc:sldMk cId="3670371431" sldId="823"/>
            <ac:picMk id="4" creationId="{41C5BAE6-8F04-4D1B-9E95-B67D5080BAB8}"/>
          </ac:picMkLst>
        </pc:picChg>
      </pc:sldChg>
      <pc:sldChg chg="modSp add del">
        <pc:chgData name="Andrea Lubberdink" userId="6bef7808-9d55-4099-ad47-9fd214d7b37c" providerId="ADAL" clId="{299918AD-4182-43BB-A5CF-9138E5F068E0}" dt="2020-08-07T16:45:32.988" v="33700"/>
        <pc:sldMkLst>
          <pc:docMk/>
          <pc:sldMk cId="1276871745" sldId="824"/>
        </pc:sldMkLst>
        <pc:picChg chg="mod">
          <ac:chgData name="Andrea Lubberdink" userId="6bef7808-9d55-4099-ad47-9fd214d7b37c" providerId="ADAL" clId="{299918AD-4182-43BB-A5CF-9138E5F068E0}" dt="2020-08-07T16:44:21.670" v="33682" actId="14100"/>
          <ac:picMkLst>
            <pc:docMk/>
            <pc:sldMk cId="1276871745" sldId="824"/>
            <ac:picMk id="7" creationId="{69B37F94-50AA-4996-AB95-C786EC684C0E}"/>
          </ac:picMkLst>
        </pc:picChg>
      </pc:sldChg>
      <pc:sldChg chg="modSp add">
        <pc:chgData name="Andrea Lubberdink" userId="6bef7808-9d55-4099-ad47-9fd214d7b37c" providerId="ADAL" clId="{299918AD-4182-43BB-A5CF-9138E5F068E0}" dt="2020-08-07T17:42:01.254" v="33965" actId="20577"/>
        <pc:sldMkLst>
          <pc:docMk/>
          <pc:sldMk cId="2346000831" sldId="824"/>
        </pc:sldMkLst>
        <pc:spChg chg="mod">
          <ac:chgData name="Andrea Lubberdink" userId="6bef7808-9d55-4099-ad47-9fd214d7b37c" providerId="ADAL" clId="{299918AD-4182-43BB-A5CF-9138E5F068E0}" dt="2020-08-07T17:42:01.254" v="33965" actId="20577"/>
          <ac:spMkLst>
            <pc:docMk/>
            <pc:sldMk cId="2346000831" sldId="824"/>
            <ac:spMk id="3" creationId="{76B75337-ACBC-49B8-B265-0FFDC8015928}"/>
          </ac:spMkLst>
        </pc:spChg>
      </pc:sldChg>
      <pc:sldChg chg="add del">
        <pc:chgData name="Andrea Lubberdink" userId="6bef7808-9d55-4099-ad47-9fd214d7b37c" providerId="ADAL" clId="{299918AD-4182-43BB-A5CF-9138E5F068E0}" dt="2020-08-07T16:49:38.329" v="33731" actId="2696"/>
        <pc:sldMkLst>
          <pc:docMk/>
          <pc:sldMk cId="678655152" sldId="825"/>
        </pc:sldMkLst>
      </pc:sldChg>
      <pc:sldChg chg="addSp delSp modSp add del">
        <pc:chgData name="Andrea Lubberdink" userId="6bef7808-9d55-4099-ad47-9fd214d7b37c" providerId="ADAL" clId="{299918AD-4182-43BB-A5CF-9138E5F068E0}" dt="2020-08-07T16:45:27.411" v="33697"/>
        <pc:sldMkLst>
          <pc:docMk/>
          <pc:sldMk cId="3509432174" sldId="825"/>
        </pc:sldMkLst>
        <pc:picChg chg="add del mod">
          <ac:chgData name="Andrea Lubberdink" userId="6bef7808-9d55-4099-ad47-9fd214d7b37c" providerId="ADAL" clId="{299918AD-4182-43BB-A5CF-9138E5F068E0}" dt="2020-08-07T16:45:27.177" v="33696"/>
          <ac:picMkLst>
            <pc:docMk/>
            <pc:sldMk cId="3509432174" sldId="825"/>
            <ac:picMk id="4" creationId="{9F2A3061-4670-4417-BE33-5FB89240650A}"/>
          </ac:picMkLst>
        </pc:picChg>
      </pc:sldChg>
      <pc:sldChg chg="modSp add">
        <pc:chgData name="Andrea Lubberdink" userId="6bef7808-9d55-4099-ad47-9fd214d7b37c" providerId="ADAL" clId="{299918AD-4182-43BB-A5CF-9138E5F068E0}" dt="2020-08-07T17:42:33.637" v="33985" actId="20577"/>
        <pc:sldMkLst>
          <pc:docMk/>
          <pc:sldMk cId="859672461" sldId="826"/>
        </pc:sldMkLst>
        <pc:spChg chg="mod">
          <ac:chgData name="Andrea Lubberdink" userId="6bef7808-9d55-4099-ad47-9fd214d7b37c" providerId="ADAL" clId="{299918AD-4182-43BB-A5CF-9138E5F068E0}" dt="2020-08-07T17:42:33.637" v="33985" actId="20577"/>
          <ac:spMkLst>
            <pc:docMk/>
            <pc:sldMk cId="859672461" sldId="826"/>
            <ac:spMk id="3" creationId="{76B75337-ACBC-49B8-B265-0FFDC8015928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7T17:22:54.073" v="33871" actId="14100"/>
        <pc:sldMkLst>
          <pc:docMk/>
          <pc:sldMk cId="4199104290" sldId="827"/>
        </pc:sldMkLst>
        <pc:spChg chg="add mod">
          <ac:chgData name="Andrea Lubberdink" userId="6bef7808-9d55-4099-ad47-9fd214d7b37c" providerId="ADAL" clId="{299918AD-4182-43BB-A5CF-9138E5F068E0}" dt="2020-08-07T17:22:47.872" v="33868" actId="1076"/>
          <ac:spMkLst>
            <pc:docMk/>
            <pc:sldMk cId="4199104290" sldId="827"/>
            <ac:spMk id="11" creationId="{53C7B1F5-F080-4274-A1A1-68BD8F1A1818}"/>
          </ac:spMkLst>
        </pc:spChg>
        <pc:spChg chg="add mod">
          <ac:chgData name="Andrea Lubberdink" userId="6bef7808-9d55-4099-ad47-9fd214d7b37c" providerId="ADAL" clId="{299918AD-4182-43BB-A5CF-9138E5F068E0}" dt="2020-08-07T17:22:54.073" v="33871" actId="14100"/>
          <ac:spMkLst>
            <pc:docMk/>
            <pc:sldMk cId="4199104290" sldId="827"/>
            <ac:spMk id="12" creationId="{11D8A6F1-6D93-4944-99E0-8EE950BC6FE5}"/>
          </ac:spMkLst>
        </pc:spChg>
        <pc:spChg chg="add del mod">
          <ac:chgData name="Andrea Lubberdink" userId="6bef7808-9d55-4099-ad47-9fd214d7b37c" providerId="ADAL" clId="{299918AD-4182-43BB-A5CF-9138E5F068E0}" dt="2020-08-07T17:22:41.678" v="33864" actId="14100"/>
          <ac:spMkLst>
            <pc:docMk/>
            <pc:sldMk cId="4199104290" sldId="827"/>
            <ac:spMk id="15" creationId="{2DF8CE79-F890-4B59-B336-8BDE19BA8ABB}"/>
          </ac:spMkLst>
        </pc:spChg>
      </pc:sldChg>
      <pc:sldChg chg="delSp modSp add">
        <pc:chgData name="Andrea Lubberdink" userId="6bef7808-9d55-4099-ad47-9fd214d7b37c" providerId="ADAL" clId="{299918AD-4182-43BB-A5CF-9138E5F068E0}" dt="2020-08-07T17:23:16.240" v="33878" actId="478"/>
        <pc:sldMkLst>
          <pc:docMk/>
          <pc:sldMk cId="1991920978" sldId="828"/>
        </pc:sldMkLst>
        <pc:spChg chg="del">
          <ac:chgData name="Andrea Lubberdink" userId="6bef7808-9d55-4099-ad47-9fd214d7b37c" providerId="ADAL" clId="{299918AD-4182-43BB-A5CF-9138E5F068E0}" dt="2020-08-07T17:23:04.180" v="33874" actId="478"/>
          <ac:spMkLst>
            <pc:docMk/>
            <pc:sldMk cId="1991920978" sldId="828"/>
            <ac:spMk id="11" creationId="{53C7B1F5-F080-4274-A1A1-68BD8F1A1818}"/>
          </ac:spMkLst>
        </pc:spChg>
        <pc:spChg chg="del">
          <ac:chgData name="Andrea Lubberdink" userId="6bef7808-9d55-4099-ad47-9fd214d7b37c" providerId="ADAL" clId="{299918AD-4182-43BB-A5CF-9138E5F068E0}" dt="2020-08-07T17:23:09.507" v="33876" actId="478"/>
          <ac:spMkLst>
            <pc:docMk/>
            <pc:sldMk cId="1991920978" sldId="828"/>
            <ac:spMk id="12" creationId="{11D8A6F1-6D93-4944-99E0-8EE950BC6FE5}"/>
          </ac:spMkLst>
        </pc:spChg>
        <pc:spChg chg="del mod">
          <ac:chgData name="Andrea Lubberdink" userId="6bef7808-9d55-4099-ad47-9fd214d7b37c" providerId="ADAL" clId="{299918AD-4182-43BB-A5CF-9138E5F068E0}" dt="2020-08-07T17:23:16.240" v="33878" actId="478"/>
          <ac:spMkLst>
            <pc:docMk/>
            <pc:sldMk cId="1991920978" sldId="828"/>
            <ac:spMk id="15" creationId="{2DF8CE79-F890-4B59-B336-8BDE19BA8ABB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7T17:24:05.145" v="33892" actId="208"/>
        <pc:sldMkLst>
          <pc:docMk/>
          <pc:sldMk cId="3968063616" sldId="829"/>
        </pc:sldMkLst>
        <pc:spChg chg="add mod">
          <ac:chgData name="Andrea Lubberdink" userId="6bef7808-9d55-4099-ad47-9fd214d7b37c" providerId="ADAL" clId="{299918AD-4182-43BB-A5CF-9138E5F068E0}" dt="2020-08-07T17:24:05.145" v="33892" actId="208"/>
          <ac:spMkLst>
            <pc:docMk/>
            <pc:sldMk cId="3968063616" sldId="829"/>
            <ac:spMk id="3" creationId="{1A47DB76-D242-4E1E-B36C-8A115973F1FC}"/>
          </ac:spMkLst>
        </pc:spChg>
        <pc:spChg chg="add del mod">
          <ac:chgData name="Andrea Lubberdink" userId="6bef7808-9d55-4099-ad47-9fd214d7b37c" providerId="ADAL" clId="{299918AD-4182-43BB-A5CF-9138E5F068E0}" dt="2020-08-07T17:23:53.632" v="33889" actId="14100"/>
          <ac:spMkLst>
            <pc:docMk/>
            <pc:sldMk cId="3968063616" sldId="829"/>
            <ac:spMk id="5" creationId="{10328511-9670-4E38-9363-8C325497910A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7T17:41:05.874" v="33941" actId="208"/>
        <pc:sldMkLst>
          <pc:docMk/>
          <pc:sldMk cId="22584792" sldId="830"/>
        </pc:sldMkLst>
        <pc:spChg chg="del">
          <ac:chgData name="Andrea Lubberdink" userId="6bef7808-9d55-4099-ad47-9fd214d7b37c" providerId="ADAL" clId="{299918AD-4182-43BB-A5CF-9138E5F068E0}" dt="2020-08-07T17:24:10.917" v="33894" actId="478"/>
          <ac:spMkLst>
            <pc:docMk/>
            <pc:sldMk cId="22584792" sldId="830"/>
            <ac:spMk id="3" creationId="{1A47DB76-D242-4E1E-B36C-8A115973F1FC}"/>
          </ac:spMkLst>
        </pc:spChg>
        <pc:spChg chg="mod">
          <ac:chgData name="Andrea Lubberdink" userId="6bef7808-9d55-4099-ad47-9fd214d7b37c" providerId="ADAL" clId="{299918AD-4182-43BB-A5CF-9138E5F068E0}" dt="2020-08-07T17:24:17.244" v="33896" actId="14100"/>
          <ac:spMkLst>
            <pc:docMk/>
            <pc:sldMk cId="22584792" sldId="830"/>
            <ac:spMk id="5" creationId="{10328511-9670-4E38-9363-8C325497910A}"/>
          </ac:spMkLst>
        </pc:spChg>
        <pc:spChg chg="add mod">
          <ac:chgData name="Andrea Lubberdink" userId="6bef7808-9d55-4099-ad47-9fd214d7b37c" providerId="ADAL" clId="{299918AD-4182-43BB-A5CF-9138E5F068E0}" dt="2020-08-07T17:41:02.125" v="33938" actId="208"/>
          <ac:spMkLst>
            <pc:docMk/>
            <pc:sldMk cId="22584792" sldId="830"/>
            <ac:spMk id="6" creationId="{07DD2D02-8037-4B0B-B0E2-4D9015C01577}"/>
          </ac:spMkLst>
        </pc:spChg>
        <pc:spChg chg="add del mod">
          <ac:chgData name="Andrea Lubberdink" userId="6bef7808-9d55-4099-ad47-9fd214d7b37c" providerId="ADAL" clId="{299918AD-4182-43BB-A5CF-9138E5F068E0}" dt="2020-08-07T17:24:45.886" v="33903" actId="478"/>
          <ac:spMkLst>
            <pc:docMk/>
            <pc:sldMk cId="22584792" sldId="830"/>
            <ac:spMk id="7" creationId="{4EC5F6A7-0E0A-4813-BED4-1C1C51E089BD}"/>
          </ac:spMkLst>
        </pc:spChg>
        <pc:spChg chg="add mod">
          <ac:chgData name="Andrea Lubberdink" userId="6bef7808-9d55-4099-ad47-9fd214d7b37c" providerId="ADAL" clId="{299918AD-4182-43BB-A5CF-9138E5F068E0}" dt="2020-08-07T17:41:05.874" v="33941" actId="208"/>
          <ac:spMkLst>
            <pc:docMk/>
            <pc:sldMk cId="22584792" sldId="830"/>
            <ac:spMk id="8" creationId="{B3801C93-9D81-4976-B95A-9C170C8E8F34}"/>
          </ac:spMkLst>
        </pc:spChg>
        <pc:spChg chg="add del mod">
          <ac:chgData name="Andrea Lubberdink" userId="6bef7808-9d55-4099-ad47-9fd214d7b37c" providerId="ADAL" clId="{299918AD-4182-43BB-A5CF-9138E5F068E0}" dt="2020-08-07T17:24:46.964" v="33904" actId="478"/>
          <ac:spMkLst>
            <pc:docMk/>
            <pc:sldMk cId="22584792" sldId="830"/>
            <ac:spMk id="16" creationId="{EB12FA9C-7EF3-4C88-8947-E55085931538}"/>
          </ac:spMkLst>
        </pc:spChg>
      </pc:sldChg>
      <pc:sldChg chg="addSp delSp modSp add">
        <pc:chgData name="Andrea Lubberdink" userId="6bef7808-9d55-4099-ad47-9fd214d7b37c" providerId="ADAL" clId="{299918AD-4182-43BB-A5CF-9138E5F068E0}" dt="2020-08-07T17:41:44.507" v="33950" actId="14100"/>
        <pc:sldMkLst>
          <pc:docMk/>
          <pc:sldMk cId="2148610990" sldId="831"/>
        </pc:sldMkLst>
        <pc:spChg chg="mod">
          <ac:chgData name="Andrea Lubberdink" userId="6bef7808-9d55-4099-ad47-9fd214d7b37c" providerId="ADAL" clId="{299918AD-4182-43BB-A5CF-9138E5F068E0}" dt="2020-08-07T17:41:35.509" v="33949" actId="20577"/>
          <ac:spMkLst>
            <pc:docMk/>
            <pc:sldMk cId="2148610990" sldId="831"/>
            <ac:spMk id="3" creationId="{76B75337-ACBC-49B8-B265-0FFDC8015928}"/>
          </ac:spMkLst>
        </pc:spChg>
        <pc:spChg chg="add mod">
          <ac:chgData name="Andrea Lubberdink" userId="6bef7808-9d55-4099-ad47-9fd214d7b37c" providerId="ADAL" clId="{299918AD-4182-43BB-A5CF-9138E5F068E0}" dt="2020-08-07T17:27:13.437" v="33928" actId="208"/>
          <ac:spMkLst>
            <pc:docMk/>
            <pc:sldMk cId="2148610990" sldId="831"/>
            <ac:spMk id="4" creationId="{0181C905-4FBC-47BC-88C5-1C1E73156D8C}"/>
          </ac:spMkLst>
        </pc:spChg>
        <pc:spChg chg="add mod">
          <ac:chgData name="Andrea Lubberdink" userId="6bef7808-9d55-4099-ad47-9fd214d7b37c" providerId="ADAL" clId="{299918AD-4182-43BB-A5CF-9138E5F068E0}" dt="2020-08-07T17:41:44.507" v="33950" actId="14100"/>
          <ac:spMkLst>
            <pc:docMk/>
            <pc:sldMk cId="2148610990" sldId="831"/>
            <ac:spMk id="5" creationId="{1AD799CA-139A-4239-93D2-BC6C36B0FDB3}"/>
          </ac:spMkLst>
        </pc:spChg>
        <pc:spChg chg="del mod">
          <ac:chgData name="Andrea Lubberdink" userId="6bef7808-9d55-4099-ad47-9fd214d7b37c" providerId="ADAL" clId="{299918AD-4182-43BB-A5CF-9138E5F068E0}" dt="2020-08-07T17:26:59.721" v="33925" actId="478"/>
          <ac:spMkLst>
            <pc:docMk/>
            <pc:sldMk cId="2148610990" sldId="831"/>
            <ac:spMk id="12" creationId="{0BFAE673-59FD-4705-BAA3-0CE4073DB820}"/>
          </ac:spMkLst>
        </pc:spChg>
      </pc:sldChg>
      <pc:sldChg chg="delSp modSp add">
        <pc:chgData name="Andrea Lubberdink" userId="6bef7808-9d55-4099-ad47-9fd214d7b37c" providerId="ADAL" clId="{299918AD-4182-43BB-A5CF-9138E5F068E0}" dt="2020-08-07T17:41:49.288" v="33955" actId="20577"/>
        <pc:sldMkLst>
          <pc:docMk/>
          <pc:sldMk cId="601948706" sldId="832"/>
        </pc:sldMkLst>
        <pc:spChg chg="mod">
          <ac:chgData name="Andrea Lubberdink" userId="6bef7808-9d55-4099-ad47-9fd214d7b37c" providerId="ADAL" clId="{299918AD-4182-43BB-A5CF-9138E5F068E0}" dt="2020-08-07T17:41:49.288" v="33955" actId="20577"/>
          <ac:spMkLst>
            <pc:docMk/>
            <pc:sldMk cId="601948706" sldId="832"/>
            <ac:spMk id="3" creationId="{76B75337-ACBC-49B8-B265-0FFDC8015928}"/>
          </ac:spMkLst>
        </pc:spChg>
        <pc:spChg chg="del">
          <ac:chgData name="Andrea Lubberdink" userId="6bef7808-9d55-4099-ad47-9fd214d7b37c" providerId="ADAL" clId="{299918AD-4182-43BB-A5CF-9138E5F068E0}" dt="2020-08-07T17:27:28.397" v="33934" actId="478"/>
          <ac:spMkLst>
            <pc:docMk/>
            <pc:sldMk cId="601948706" sldId="832"/>
            <ac:spMk id="4" creationId="{0181C905-4FBC-47BC-88C5-1C1E73156D8C}"/>
          </ac:spMkLst>
        </pc:spChg>
        <pc:spChg chg="del">
          <ac:chgData name="Andrea Lubberdink" userId="6bef7808-9d55-4099-ad47-9fd214d7b37c" providerId="ADAL" clId="{299918AD-4182-43BB-A5CF-9138E5F068E0}" dt="2020-08-07T17:27:27.834" v="33933" actId="478"/>
          <ac:spMkLst>
            <pc:docMk/>
            <pc:sldMk cId="601948706" sldId="832"/>
            <ac:spMk id="5" creationId="{1AD799CA-139A-4239-93D2-BC6C36B0FDB3}"/>
          </ac:spMkLst>
        </pc:spChg>
      </pc:sldChg>
      <pc:sldChg chg="delSp add">
        <pc:chgData name="Andrea Lubberdink" userId="6bef7808-9d55-4099-ad47-9fd214d7b37c" providerId="ADAL" clId="{299918AD-4182-43BB-A5CF-9138E5F068E0}" dt="2020-08-07T17:41:10.923" v="33944" actId="478"/>
        <pc:sldMkLst>
          <pc:docMk/>
          <pc:sldMk cId="1589131094" sldId="833"/>
        </pc:sldMkLst>
        <pc:spChg chg="del">
          <ac:chgData name="Andrea Lubberdink" userId="6bef7808-9d55-4099-ad47-9fd214d7b37c" providerId="ADAL" clId="{299918AD-4182-43BB-A5CF-9138E5F068E0}" dt="2020-08-07T17:41:09.908" v="33943" actId="478"/>
          <ac:spMkLst>
            <pc:docMk/>
            <pc:sldMk cId="1589131094" sldId="833"/>
            <ac:spMk id="6" creationId="{07DD2D02-8037-4B0B-B0E2-4D9015C01577}"/>
          </ac:spMkLst>
        </pc:spChg>
        <pc:spChg chg="del">
          <ac:chgData name="Andrea Lubberdink" userId="6bef7808-9d55-4099-ad47-9fd214d7b37c" providerId="ADAL" clId="{299918AD-4182-43BB-A5CF-9138E5F068E0}" dt="2020-08-07T17:41:10.923" v="33944" actId="478"/>
          <ac:spMkLst>
            <pc:docMk/>
            <pc:sldMk cId="1589131094" sldId="833"/>
            <ac:spMk id="8" creationId="{B3801C93-9D81-4976-B95A-9C170C8E8F3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/>
              <a:t>dia's bij lessenserie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deze dia's zijn te vinden op: www.andrealubberdink/pythagoras/pythagoras.html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A2D22-32A9-4879-9BDD-D88D4DDA5E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069367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/>
              <a:t>dia's bij lessenserie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deze dia's zijn te vinden op: www.andrealubberdink/pythagoras/pythagoras.html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A2274-C3F1-4539-AA7A-6EF68C24A2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728471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A3D8-BE5C-4F36-9A64-90D631BF7456}" type="datetime1">
              <a:rPr lang="nl-NL" smtClean="0"/>
              <a:t>17-8-2020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A65F-3DBA-41B2-8563-BDCB69901961}" type="datetime1">
              <a:rPr lang="nl-NL" smtClean="0"/>
              <a:t>17-8-2020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7F97-6EAA-485A-8387-8FA711FE5638}" type="datetime1">
              <a:rPr lang="nl-NL" smtClean="0"/>
              <a:t>17-8-2020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1573-86BC-47CA-B8EE-07D66D5D4C57}" type="datetime1">
              <a:rPr lang="nl-NL" smtClean="0"/>
              <a:t>17-8-2020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795A-EB06-4209-A8C7-73FE3C1C5B4A}" type="datetime1">
              <a:rPr lang="nl-NL" smtClean="0"/>
              <a:t>17-8-2020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4901-413B-4F2B-BDDB-39336BA32780}" type="datetime1">
              <a:rPr lang="nl-NL" smtClean="0"/>
              <a:t>17-8-2020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2023-4F3F-4A57-9153-B1FD4E4E763A}" type="datetime1">
              <a:rPr lang="nl-NL" smtClean="0"/>
              <a:t>17-8-2020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EF4D-FF3D-45F8-AA45-18AE188C2038}" type="datetime1">
              <a:rPr lang="nl-NL" smtClean="0"/>
              <a:t>17-8-2020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C869-EBB0-4194-8C84-E821556C8CFB}" type="datetime1">
              <a:rPr lang="nl-NL" smtClean="0"/>
              <a:t>17-8-2020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8EF1-F011-4A5C-AA81-8907FA54A1FF}" type="datetime1">
              <a:rPr lang="nl-NL" smtClean="0"/>
              <a:t>17-8-2020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1914-51DB-4F7D-B871-094DC7CAC66F}" type="datetime1">
              <a:rPr lang="nl-NL" smtClean="0"/>
              <a:t>17-8-2020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2833D-6751-473F-B339-1D53BAAB3BFB}" type="datetime1">
              <a:rPr lang="nl-NL" smtClean="0"/>
              <a:t>17-8-2020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8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69C49-FAE4-4B37-807F-BDED3287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Opdracht Gulden Snede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250FD5-73C1-452E-B4DF-F28AAE73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420" y="1449131"/>
            <a:ext cx="6123272" cy="154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Voor deze opdracht heb je een pen, kleurtjes een geodriehoek en een rekenmachine nodig. </a:t>
            </a:r>
          </a:p>
          <a:p>
            <a:pPr marL="0" indent="0" algn="ctr">
              <a:buNone/>
            </a:pPr>
            <a:r>
              <a:rPr lang="nl-NL" sz="2400" dirty="0"/>
              <a:t>En het werkblad natuurlijk.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EA0A10-E867-4AC9-9F39-BA8546202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" y="3865773"/>
            <a:ext cx="2820107" cy="271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9AF5F9A-B6AB-46CD-8D27-829453715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04" y="2907178"/>
            <a:ext cx="2932712" cy="2826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93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BF7059A-5CF7-4B54-BF78-5AD2CBC13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11276"/>
            <a:ext cx="4464496" cy="4142060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F1B14659-BDD3-443C-8B95-8B6921F63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9" y="556357"/>
            <a:ext cx="8229600" cy="1432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Heb je steeds ongeveer 1,6 gevonden?</a:t>
            </a:r>
          </a:p>
          <a:p>
            <a:pPr marL="0" indent="0">
              <a:buNone/>
            </a:pPr>
            <a:r>
              <a:rPr lang="nl-NL" sz="2400" dirty="0"/>
              <a:t>Dat betekent dat een lijnstuk dat één maatje groter is, steeds ongeveer 1,6 keer zo groot is als het vorige lijnstuk. 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26FB5B6-CD4B-4962-96FD-4EA86F72F016}"/>
              </a:ext>
            </a:extLst>
          </p:cNvPr>
          <p:cNvSpPr/>
          <p:nvPr/>
        </p:nvSpPr>
        <p:spPr>
          <a:xfrm>
            <a:off x="5004048" y="2780928"/>
            <a:ext cx="413995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A0FED135-7D6A-41D0-A016-4FC2F2450A6F}"/>
                  </a:ext>
                </a:extLst>
              </p:cNvPr>
              <p:cNvSpPr/>
              <p:nvPr/>
            </p:nvSpPr>
            <p:spPr>
              <a:xfrm>
                <a:off x="5004047" y="1916214"/>
                <a:ext cx="4149077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/>
                  <a:t>We hebben 1,6 gevonden, maar dat is niet het precieze getal. Het precieze getal kun je met meten niet vinden. Waarom niet? </a:t>
                </a:r>
              </a:p>
              <a:p>
                <a:endParaRPr lang="nl-NL" sz="2000" dirty="0"/>
              </a:p>
              <a:p>
                <a:r>
                  <a:rPr lang="nl-NL" sz="2000" dirty="0"/>
                  <a:t>Het precieze getal is een beroemd getal. Het heet het getal van de </a:t>
                </a:r>
                <a:r>
                  <a:rPr lang="nl-NL" sz="2000" dirty="0">
                    <a:solidFill>
                      <a:srgbClr val="7030A0"/>
                    </a:solidFill>
                  </a:rPr>
                  <a:t>gulden snede </a:t>
                </a:r>
                <a:r>
                  <a:rPr lang="nl-NL" sz="2000" dirty="0"/>
                  <a:t>en wordt vaak aangegeven met deze Griekse letter</a:t>
                </a:r>
                <a:endParaRPr lang="nl-NL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nl-NL" sz="4800" dirty="0"/>
              </a:p>
              <a:p>
                <a:r>
                  <a:rPr lang="nl-NL" sz="2000" dirty="0"/>
                  <a:t> </a:t>
                </a:r>
              </a:p>
              <a:p>
                <a:r>
                  <a:rPr lang="nl-NL" sz="2000" dirty="0"/>
                  <a:t>Je spreekt het uit als </a:t>
                </a:r>
                <a:r>
                  <a:rPr lang="nl-NL" sz="2000" dirty="0" err="1"/>
                  <a:t>fie</a:t>
                </a:r>
                <a:r>
                  <a:rPr lang="nl-NL" sz="2000" dirty="0"/>
                  <a:t>.</a:t>
                </a:r>
              </a:p>
              <a:p>
                <a:endParaRPr lang="nl-NL" sz="2000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A0FED135-7D6A-41D0-A016-4FC2F2450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7" y="1916214"/>
                <a:ext cx="4149077" cy="4524315"/>
              </a:xfrm>
              <a:prstGeom prst="rect">
                <a:avLst/>
              </a:prstGeom>
              <a:blipFill>
                <a:blip r:embed="rId3"/>
                <a:stretch>
                  <a:fillRect l="-1618" t="-673" r="-14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hoek 4">
            <a:extLst>
              <a:ext uri="{FF2B5EF4-FFF2-40B4-BE49-F238E27FC236}">
                <a16:creationId xmlns:a16="http://schemas.microsoft.com/office/drawing/2014/main" id="{94B9284B-F6D4-48CB-A537-51DABCEA9A8B}"/>
              </a:ext>
            </a:extLst>
          </p:cNvPr>
          <p:cNvSpPr/>
          <p:nvPr/>
        </p:nvSpPr>
        <p:spPr>
          <a:xfrm>
            <a:off x="5004047" y="3429000"/>
            <a:ext cx="4139952" cy="2872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30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BF7059A-5CF7-4B54-BF78-5AD2CBC13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11276"/>
            <a:ext cx="4464496" cy="4142060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F1B14659-BDD3-443C-8B95-8B6921F63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9" y="556357"/>
            <a:ext cx="8229600" cy="1432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Heb je steeds ongeveer 1,6 gevonden?</a:t>
            </a:r>
          </a:p>
          <a:p>
            <a:pPr marL="0" indent="0">
              <a:buNone/>
            </a:pPr>
            <a:r>
              <a:rPr lang="nl-NL" sz="2400" dirty="0"/>
              <a:t>Dat betekent dat een lijnstuk dat één maatje groter is, steeds ongeveer 1,6 keer zo groot is als het vorige lijnstuk. 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26FB5B6-CD4B-4962-96FD-4EA86F72F016}"/>
              </a:ext>
            </a:extLst>
          </p:cNvPr>
          <p:cNvSpPr/>
          <p:nvPr/>
        </p:nvSpPr>
        <p:spPr>
          <a:xfrm>
            <a:off x="5004048" y="2780928"/>
            <a:ext cx="413995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A0FED135-7D6A-41D0-A016-4FC2F2450A6F}"/>
                  </a:ext>
                </a:extLst>
              </p:cNvPr>
              <p:cNvSpPr/>
              <p:nvPr/>
            </p:nvSpPr>
            <p:spPr>
              <a:xfrm>
                <a:off x="5004047" y="1916214"/>
                <a:ext cx="4149077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/>
                  <a:t>We hebben 1,6 gevonden, maar dat is niet het precieze getal. Het precieze getal kun je met meten niet vinden. Waarom niet? </a:t>
                </a:r>
              </a:p>
              <a:p>
                <a:endParaRPr lang="nl-NL" sz="2000" dirty="0"/>
              </a:p>
              <a:p>
                <a:r>
                  <a:rPr lang="nl-NL" sz="2000" dirty="0"/>
                  <a:t>Het precieze getal is een beroemd getal. Het heet het getal van de </a:t>
                </a:r>
                <a:r>
                  <a:rPr lang="nl-NL" sz="2000" dirty="0">
                    <a:solidFill>
                      <a:srgbClr val="7030A0"/>
                    </a:solidFill>
                  </a:rPr>
                  <a:t>gulden snede </a:t>
                </a:r>
                <a:r>
                  <a:rPr lang="nl-NL" sz="2000" dirty="0"/>
                  <a:t>en wordt vaak aangegeven met deze Griekse letter</a:t>
                </a:r>
                <a:endParaRPr lang="nl-NL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nl-NL" sz="4800" dirty="0"/>
              </a:p>
              <a:p>
                <a:r>
                  <a:rPr lang="nl-NL" sz="2000" dirty="0"/>
                  <a:t> </a:t>
                </a:r>
              </a:p>
              <a:p>
                <a:r>
                  <a:rPr lang="nl-NL" sz="2000" dirty="0"/>
                  <a:t>Je spreekt het uit als </a:t>
                </a:r>
                <a:r>
                  <a:rPr lang="nl-NL" sz="2000" dirty="0" err="1"/>
                  <a:t>fie</a:t>
                </a:r>
                <a:r>
                  <a:rPr lang="nl-NL" sz="2000" dirty="0"/>
                  <a:t>.</a:t>
                </a:r>
              </a:p>
              <a:p>
                <a:endParaRPr lang="nl-NL" sz="2000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A0FED135-7D6A-41D0-A016-4FC2F2450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7" y="1916214"/>
                <a:ext cx="4149077" cy="4524315"/>
              </a:xfrm>
              <a:prstGeom prst="rect">
                <a:avLst/>
              </a:prstGeom>
              <a:blipFill>
                <a:blip r:embed="rId3"/>
                <a:stretch>
                  <a:fillRect l="-1618" t="-673" r="-14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58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26FB5B6-CD4B-4962-96FD-4EA86F72F016}"/>
              </a:ext>
            </a:extLst>
          </p:cNvPr>
          <p:cNvSpPr/>
          <p:nvPr/>
        </p:nvSpPr>
        <p:spPr>
          <a:xfrm>
            <a:off x="5004048" y="2780928"/>
            <a:ext cx="413995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B52BCCEF-2939-469B-B2FC-B27C7719F4D1}"/>
                  </a:ext>
                </a:extLst>
              </p:cNvPr>
              <p:cNvSpPr txBox="1"/>
              <p:nvPr/>
            </p:nvSpPr>
            <p:spPr>
              <a:xfrm>
                <a:off x="219124" y="980728"/>
                <a:ext cx="8928992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/>
                  <a:t>Toen Pythagoras al niet meer leefde bleven zijn volgelingen nog wel wiskunde doen. Ze schrokken erg van het getal uit hun eigen pentagram.  </a:t>
                </a:r>
              </a:p>
              <a:p>
                <a:endParaRPr lang="nl-NL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l-NL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800" dirty="0"/>
                  <a:t>1.618033988749894848204586834365638117720309179805762862135448622705260462818902449707207204189391137484754088075386891752126633862 ….. </a:t>
                </a:r>
              </a:p>
              <a:p>
                <a:endParaRPr lang="nl-NL" sz="2800" dirty="0"/>
              </a:p>
              <a:p>
                <a:r>
                  <a:rPr lang="nl-NL" sz="2800" dirty="0"/>
                  <a:t>En dit zijn nog lang niet alle cijfers achter de komma. Die kun je nooit allemaal vinden. Waarom niet?</a:t>
                </a:r>
              </a:p>
              <a:p>
                <a:endParaRPr lang="nl-NL" sz="2800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B52BCCEF-2939-469B-B2FC-B27C7719F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24" y="980728"/>
                <a:ext cx="8928992" cy="4832092"/>
              </a:xfrm>
              <a:prstGeom prst="rect">
                <a:avLst/>
              </a:prstGeom>
              <a:blipFill>
                <a:blip r:embed="rId2"/>
                <a:stretch>
                  <a:fillRect l="-1433" t="-1261" r="-211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Afbeelding 21">
            <a:extLst>
              <a:ext uri="{FF2B5EF4-FFF2-40B4-BE49-F238E27FC236}">
                <a16:creationId xmlns:a16="http://schemas.microsoft.com/office/drawing/2014/main" id="{72BBDF7C-6D1D-4621-B0BA-D7015BE77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49" y="135145"/>
            <a:ext cx="914327" cy="88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879E092-CC84-4EE8-852A-40C479378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" y="119681"/>
            <a:ext cx="951295" cy="91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AC5857E6-8D80-4BAB-B5F6-976785CA56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29" y="5497575"/>
            <a:ext cx="973565" cy="95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D0E8D8E-CB85-403B-B2C4-03911990FB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" y="5659715"/>
            <a:ext cx="1151218" cy="10960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6CCA53AC-4065-42E0-907C-E4CF7E818100}"/>
              </a:ext>
            </a:extLst>
          </p:cNvPr>
          <p:cNvSpPr/>
          <p:nvPr/>
        </p:nvSpPr>
        <p:spPr>
          <a:xfrm>
            <a:off x="219124" y="2636912"/>
            <a:ext cx="8924876" cy="2860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101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26FB5B6-CD4B-4962-96FD-4EA86F72F016}"/>
              </a:ext>
            </a:extLst>
          </p:cNvPr>
          <p:cNvSpPr/>
          <p:nvPr/>
        </p:nvSpPr>
        <p:spPr>
          <a:xfrm>
            <a:off x="5004048" y="2780928"/>
            <a:ext cx="413995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B52BCCEF-2939-469B-B2FC-B27C7719F4D1}"/>
                  </a:ext>
                </a:extLst>
              </p:cNvPr>
              <p:cNvSpPr txBox="1"/>
              <p:nvPr/>
            </p:nvSpPr>
            <p:spPr>
              <a:xfrm>
                <a:off x="219124" y="980728"/>
                <a:ext cx="8928992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/>
                  <a:t>Toen Pythagoras al niet meer leefde bleven zijn volgelingen nog wel wiskunde doen. Ze schrokken erg van het getal uit hun eigen pentagram. Het precieze getal is namelijk:</a:t>
                </a:r>
              </a:p>
              <a:p>
                <a:endParaRPr lang="nl-NL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l-NL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800" dirty="0"/>
                  <a:t>1,618033988749894848204586834365638117720309179805762862135448622705260462818902449707207204189391137484754088075386891752126633862 ….. </a:t>
                </a:r>
              </a:p>
              <a:p>
                <a:endParaRPr lang="nl-NL" sz="2800" dirty="0"/>
              </a:p>
              <a:p>
                <a:r>
                  <a:rPr lang="nl-NL" sz="2800" dirty="0"/>
                  <a:t>En dit zijn nog lang niet alle cijfers achter de komma. Die kun je nooit allemaal vinden. Waarom niet?</a:t>
                </a:r>
              </a:p>
              <a:p>
                <a:endParaRPr lang="nl-NL" sz="2800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B52BCCEF-2939-469B-B2FC-B27C7719F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24" y="980728"/>
                <a:ext cx="8928992" cy="4832092"/>
              </a:xfrm>
              <a:prstGeom prst="rect">
                <a:avLst/>
              </a:prstGeom>
              <a:blipFill>
                <a:blip r:embed="rId2"/>
                <a:stretch>
                  <a:fillRect l="-1433" t="-1261" r="-211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Afbeelding 21">
            <a:extLst>
              <a:ext uri="{FF2B5EF4-FFF2-40B4-BE49-F238E27FC236}">
                <a16:creationId xmlns:a16="http://schemas.microsoft.com/office/drawing/2014/main" id="{72BBDF7C-6D1D-4621-B0BA-D7015BE77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49" y="135145"/>
            <a:ext cx="914327" cy="88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879E092-CC84-4EE8-852A-40C479378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" y="119681"/>
            <a:ext cx="951295" cy="91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AC5857E6-8D80-4BAB-B5F6-976785CA56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29" y="5497575"/>
            <a:ext cx="973565" cy="95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D0E8D8E-CB85-403B-B2C4-03911990FB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" y="5659715"/>
            <a:ext cx="1151218" cy="10960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6CCA53AC-4065-42E0-907C-E4CF7E818100}"/>
              </a:ext>
            </a:extLst>
          </p:cNvPr>
          <p:cNvSpPr/>
          <p:nvPr/>
        </p:nvSpPr>
        <p:spPr>
          <a:xfrm>
            <a:off x="53636" y="4221088"/>
            <a:ext cx="9090364" cy="1274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640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26FB5B6-CD4B-4962-96FD-4EA86F72F016}"/>
              </a:ext>
            </a:extLst>
          </p:cNvPr>
          <p:cNvSpPr/>
          <p:nvPr/>
        </p:nvSpPr>
        <p:spPr>
          <a:xfrm>
            <a:off x="5004048" y="2780928"/>
            <a:ext cx="413995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B52BCCEF-2939-469B-B2FC-B27C7719F4D1}"/>
                  </a:ext>
                </a:extLst>
              </p:cNvPr>
              <p:cNvSpPr txBox="1"/>
              <p:nvPr/>
            </p:nvSpPr>
            <p:spPr>
              <a:xfrm>
                <a:off x="219124" y="980728"/>
                <a:ext cx="892899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/>
                  <a:t>Toen Pythagoras al niet meer leefde bleven zijn volgelingen nog wel wiskunde doen. Ze schrokken erg van het getal uit hun eigen pentagram. Het precieze getal is namelijk:</a:t>
                </a:r>
              </a:p>
              <a:p>
                <a:endParaRPr lang="nl-NL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l-NL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800" dirty="0"/>
                  <a:t>1,618033988749894848204586834365638117720309179805762862135448622705260462818902449707207204189391137484754088075386891752126633862 ….. </a:t>
                </a:r>
              </a:p>
              <a:p>
                <a:endParaRPr lang="nl-NL" sz="2800" dirty="0"/>
              </a:p>
              <a:p>
                <a:r>
                  <a:rPr lang="nl-NL" sz="2800" dirty="0"/>
                  <a:t>En dit zijn nog lang niet alle cijfers achter de komma. Er zijn er namelijk nog oneindig veel. Die kun je nooit allemaal vinden. Waarom niet?</a:t>
                </a:r>
              </a:p>
              <a:p>
                <a:endParaRPr lang="nl-NL" sz="2800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B52BCCEF-2939-469B-B2FC-B27C7719F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24" y="980728"/>
                <a:ext cx="8928992" cy="5262979"/>
              </a:xfrm>
              <a:prstGeom prst="rect">
                <a:avLst/>
              </a:prstGeom>
              <a:blipFill>
                <a:blip r:embed="rId2"/>
                <a:stretch>
                  <a:fillRect l="-1433" t="-1159" r="-34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Afbeelding 21">
            <a:extLst>
              <a:ext uri="{FF2B5EF4-FFF2-40B4-BE49-F238E27FC236}">
                <a16:creationId xmlns:a16="http://schemas.microsoft.com/office/drawing/2014/main" id="{72BBDF7C-6D1D-4621-B0BA-D7015BE77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49" y="135145"/>
            <a:ext cx="914327" cy="88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879E092-CC84-4EE8-852A-40C479378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" y="119681"/>
            <a:ext cx="951295" cy="91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AC5857E6-8D80-4BAB-B5F6-976785CA56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29" y="5497575"/>
            <a:ext cx="973565" cy="95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D0E8D8E-CB85-403B-B2C4-03911990FB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" y="5659715"/>
            <a:ext cx="1151218" cy="1096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469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>
            <a:extLst>
              <a:ext uri="{FF2B5EF4-FFF2-40B4-BE49-F238E27FC236}">
                <a16:creationId xmlns:a16="http://schemas.microsoft.com/office/drawing/2014/main" id="{B52BCCEF-2939-469B-B2FC-B27C7719F4D1}"/>
              </a:ext>
            </a:extLst>
          </p:cNvPr>
          <p:cNvSpPr txBox="1"/>
          <p:nvPr/>
        </p:nvSpPr>
        <p:spPr>
          <a:xfrm>
            <a:off x="219124" y="177251"/>
            <a:ext cx="8924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Lange tijd waren mensen zelfs bang voor dit getal of dacht men dat er magie in het spel was.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F126A5EA-FB9D-4563-873C-F38FBB9CEB15}"/>
                  </a:ext>
                </a:extLst>
              </p:cNvPr>
              <p:cNvSpPr/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1,618033988749894848204586834365638117720309179805762862135448622705260462818902449707207204189391137484754088075386891752126633862 ….. </a:t>
                </a:r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F126A5EA-FB9D-4563-873C-F38FBB9CE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  <a:blipFill>
                <a:blip r:embed="rId2"/>
                <a:stretch>
                  <a:fillRect l="-1239" t="-2765" b="-73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fbeelding 5">
            <a:extLst>
              <a:ext uri="{FF2B5EF4-FFF2-40B4-BE49-F238E27FC236}">
                <a16:creationId xmlns:a16="http://schemas.microsoft.com/office/drawing/2014/main" id="{6A9BF0BD-6784-430A-9139-637F28670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8" y="1466815"/>
            <a:ext cx="2468188" cy="252428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1199037-6B41-46E5-B529-47E66A0A9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315" y="1122794"/>
            <a:ext cx="2612953" cy="269304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FCEBAC-26B1-49B7-84F7-CA81A21EB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" y="5659715"/>
            <a:ext cx="1151218" cy="10960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64604DC-4A0F-4893-A1B1-239BE699A486}"/>
              </a:ext>
            </a:extLst>
          </p:cNvPr>
          <p:cNvSpPr txBox="1"/>
          <p:nvPr/>
        </p:nvSpPr>
        <p:spPr>
          <a:xfrm>
            <a:off x="2698075" y="1221950"/>
            <a:ext cx="38414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Je komt nog steeds het pentagram best vaak tegen. Het is het teken van mensen die zich heksen noemen en sommigen zien het als het teken van de duivel.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8DACF3D-E32F-4F42-9BD4-D0AC7BBAADC5}"/>
              </a:ext>
            </a:extLst>
          </p:cNvPr>
          <p:cNvSpPr txBox="1"/>
          <p:nvPr/>
        </p:nvSpPr>
        <p:spPr>
          <a:xfrm>
            <a:off x="467544" y="4330493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Anderen vinden het gewoon mooi.   Wat vind jij?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DF8CE79-F890-4B59-B336-8BDE19BA8ABB}"/>
              </a:ext>
            </a:extLst>
          </p:cNvPr>
          <p:cNvSpPr/>
          <p:nvPr/>
        </p:nvSpPr>
        <p:spPr>
          <a:xfrm>
            <a:off x="136248" y="1122794"/>
            <a:ext cx="8684224" cy="4106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1849407-0372-4E71-8719-167786A989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29" y="5497575"/>
            <a:ext cx="973565" cy="955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637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>
            <a:extLst>
              <a:ext uri="{FF2B5EF4-FFF2-40B4-BE49-F238E27FC236}">
                <a16:creationId xmlns:a16="http://schemas.microsoft.com/office/drawing/2014/main" id="{B52BCCEF-2939-469B-B2FC-B27C7719F4D1}"/>
              </a:ext>
            </a:extLst>
          </p:cNvPr>
          <p:cNvSpPr txBox="1"/>
          <p:nvPr/>
        </p:nvSpPr>
        <p:spPr>
          <a:xfrm>
            <a:off x="219124" y="177251"/>
            <a:ext cx="8924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Lange tijd waren mensen zelfs bang voor dit getal of dacht men dat er magie in het spel was.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F126A5EA-FB9D-4563-873C-F38FBB9CEB15}"/>
                  </a:ext>
                </a:extLst>
              </p:cNvPr>
              <p:cNvSpPr/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1,618033988749894848204586834365638117720309179805762862135448622705260462818902449707207204189391137484754088075386891752126633862 ….. </a:t>
                </a:r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F126A5EA-FB9D-4563-873C-F38FBB9CE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  <a:blipFill>
                <a:blip r:embed="rId2"/>
                <a:stretch>
                  <a:fillRect l="-1239" t="-2765" b="-73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FCEBAC-26B1-49B7-84F7-CA81A21EB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" y="5659715"/>
            <a:ext cx="1151218" cy="10960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64604DC-4A0F-4893-A1B1-239BE699A486}"/>
              </a:ext>
            </a:extLst>
          </p:cNvPr>
          <p:cNvSpPr txBox="1"/>
          <p:nvPr/>
        </p:nvSpPr>
        <p:spPr>
          <a:xfrm>
            <a:off x="2698075" y="1221950"/>
            <a:ext cx="38414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Je komt nog steeds het pentagram best vaak tegen. Het is het teken van mensen die zich heksen noemen en sommigen zien het als het teken van de duivel.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8DACF3D-E32F-4F42-9BD4-D0AC7BBAADC5}"/>
              </a:ext>
            </a:extLst>
          </p:cNvPr>
          <p:cNvSpPr txBox="1"/>
          <p:nvPr/>
        </p:nvSpPr>
        <p:spPr>
          <a:xfrm>
            <a:off x="467544" y="4330493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Anderen vinden het gewoon mooi.   Wat vind jij?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DF8CE79-F890-4B59-B336-8BDE19BA8ABB}"/>
              </a:ext>
            </a:extLst>
          </p:cNvPr>
          <p:cNvSpPr/>
          <p:nvPr/>
        </p:nvSpPr>
        <p:spPr>
          <a:xfrm>
            <a:off x="2754260" y="2547695"/>
            <a:ext cx="3519415" cy="2306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3C7B1F5-F080-4274-A1A1-68BD8F1A1818}"/>
              </a:ext>
            </a:extLst>
          </p:cNvPr>
          <p:cNvSpPr/>
          <p:nvPr/>
        </p:nvSpPr>
        <p:spPr>
          <a:xfrm>
            <a:off x="3818348" y="2054427"/>
            <a:ext cx="2502147" cy="986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1D8A6F1-6D93-4944-99E0-8EE950BC6FE5}"/>
              </a:ext>
            </a:extLst>
          </p:cNvPr>
          <p:cNvSpPr/>
          <p:nvPr/>
        </p:nvSpPr>
        <p:spPr>
          <a:xfrm>
            <a:off x="539552" y="4172848"/>
            <a:ext cx="7200800" cy="986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D7BE9860-9F5F-4502-92BF-C75B800A46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29" y="5497575"/>
            <a:ext cx="973565" cy="955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104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>
            <a:extLst>
              <a:ext uri="{FF2B5EF4-FFF2-40B4-BE49-F238E27FC236}">
                <a16:creationId xmlns:a16="http://schemas.microsoft.com/office/drawing/2014/main" id="{B52BCCEF-2939-469B-B2FC-B27C7719F4D1}"/>
              </a:ext>
            </a:extLst>
          </p:cNvPr>
          <p:cNvSpPr txBox="1"/>
          <p:nvPr/>
        </p:nvSpPr>
        <p:spPr>
          <a:xfrm>
            <a:off x="219124" y="177251"/>
            <a:ext cx="8924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Lange tijd waren mensen zelfs bang voor dit getal of dacht men dat er magie in het spel was.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F126A5EA-FB9D-4563-873C-F38FBB9CEB15}"/>
                  </a:ext>
                </a:extLst>
              </p:cNvPr>
              <p:cNvSpPr/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1,618033988749894848204586834365638117720309179805762862135448622705260462818902449707207204189391137484754088075386891752126633862 ….. </a:t>
                </a:r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F126A5EA-FB9D-4563-873C-F38FBB9CE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  <a:blipFill>
                <a:blip r:embed="rId2"/>
                <a:stretch>
                  <a:fillRect l="-1239" t="-2765" b="-73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fbeelding 5">
            <a:extLst>
              <a:ext uri="{FF2B5EF4-FFF2-40B4-BE49-F238E27FC236}">
                <a16:creationId xmlns:a16="http://schemas.microsoft.com/office/drawing/2014/main" id="{6A9BF0BD-6784-430A-9139-637F28670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8" y="1466815"/>
            <a:ext cx="2468188" cy="252428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FCEBAC-26B1-49B7-84F7-CA81A21EBD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" y="5659715"/>
            <a:ext cx="1151218" cy="10960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64604DC-4A0F-4893-A1B1-239BE699A486}"/>
              </a:ext>
            </a:extLst>
          </p:cNvPr>
          <p:cNvSpPr txBox="1"/>
          <p:nvPr/>
        </p:nvSpPr>
        <p:spPr>
          <a:xfrm>
            <a:off x="2698075" y="1221950"/>
            <a:ext cx="38414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Je komt nog steeds het pentagram best vaak tegen. Het is het teken van mensen die zich heksen noemen en sommigen zien het als het teken van de duivel.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8DACF3D-E32F-4F42-9BD4-D0AC7BBAADC5}"/>
              </a:ext>
            </a:extLst>
          </p:cNvPr>
          <p:cNvSpPr txBox="1"/>
          <p:nvPr/>
        </p:nvSpPr>
        <p:spPr>
          <a:xfrm>
            <a:off x="467544" y="4330493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Anderen vinden het gewoon mooi.   Wat vind jij?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DF8CE79-F890-4B59-B336-8BDE19BA8ABB}"/>
              </a:ext>
            </a:extLst>
          </p:cNvPr>
          <p:cNvSpPr/>
          <p:nvPr/>
        </p:nvSpPr>
        <p:spPr>
          <a:xfrm>
            <a:off x="2754260" y="2547695"/>
            <a:ext cx="3519415" cy="2306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3C7B1F5-F080-4274-A1A1-68BD8F1A1818}"/>
              </a:ext>
            </a:extLst>
          </p:cNvPr>
          <p:cNvSpPr/>
          <p:nvPr/>
        </p:nvSpPr>
        <p:spPr>
          <a:xfrm>
            <a:off x="3818348" y="2054427"/>
            <a:ext cx="2502147" cy="986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1D8A6F1-6D93-4944-99E0-8EE950BC6FE5}"/>
              </a:ext>
            </a:extLst>
          </p:cNvPr>
          <p:cNvSpPr/>
          <p:nvPr/>
        </p:nvSpPr>
        <p:spPr>
          <a:xfrm>
            <a:off x="539552" y="4172848"/>
            <a:ext cx="7200800" cy="986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D7BE9860-9F5F-4502-92BF-C75B800A46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29" y="5497575"/>
            <a:ext cx="973565" cy="955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32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>
            <a:extLst>
              <a:ext uri="{FF2B5EF4-FFF2-40B4-BE49-F238E27FC236}">
                <a16:creationId xmlns:a16="http://schemas.microsoft.com/office/drawing/2014/main" id="{B52BCCEF-2939-469B-B2FC-B27C7719F4D1}"/>
              </a:ext>
            </a:extLst>
          </p:cNvPr>
          <p:cNvSpPr txBox="1"/>
          <p:nvPr/>
        </p:nvSpPr>
        <p:spPr>
          <a:xfrm>
            <a:off x="219124" y="177251"/>
            <a:ext cx="8924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Lange tijd waren mensen zelfs bang voor dit getal of dacht men dat er magie in het spel was.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F126A5EA-FB9D-4563-873C-F38FBB9CEB15}"/>
                  </a:ext>
                </a:extLst>
              </p:cNvPr>
              <p:cNvSpPr/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1,618033988749894848204586834365638117720309179805762862135448622705260462818902449707207204189391137484754088075386891752126633862 ….. </a:t>
                </a:r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F126A5EA-FB9D-4563-873C-F38FBB9CE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  <a:blipFill>
                <a:blip r:embed="rId2"/>
                <a:stretch>
                  <a:fillRect l="-1239" t="-2765" b="-73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fbeelding 5">
            <a:extLst>
              <a:ext uri="{FF2B5EF4-FFF2-40B4-BE49-F238E27FC236}">
                <a16:creationId xmlns:a16="http://schemas.microsoft.com/office/drawing/2014/main" id="{6A9BF0BD-6784-430A-9139-637F28670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8" y="1466815"/>
            <a:ext cx="2468188" cy="252428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1199037-6B41-46E5-B529-47E66A0A9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315" y="1122794"/>
            <a:ext cx="2612953" cy="269304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FCEBAC-26B1-49B7-84F7-CA81A21EB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" y="5659715"/>
            <a:ext cx="1151218" cy="10960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64604DC-4A0F-4893-A1B1-239BE699A486}"/>
              </a:ext>
            </a:extLst>
          </p:cNvPr>
          <p:cNvSpPr txBox="1"/>
          <p:nvPr/>
        </p:nvSpPr>
        <p:spPr>
          <a:xfrm>
            <a:off x="2698075" y="1221950"/>
            <a:ext cx="38414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Je komt nog steeds het pentagram best vaak tegen. Het is het teken van mensen die zich heksen noemen en sommigen zien het als het teken van de duivel.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8DACF3D-E32F-4F42-9BD4-D0AC7BBAADC5}"/>
              </a:ext>
            </a:extLst>
          </p:cNvPr>
          <p:cNvSpPr txBox="1"/>
          <p:nvPr/>
        </p:nvSpPr>
        <p:spPr>
          <a:xfrm>
            <a:off x="467544" y="4330493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Anderen vinden het gewoon mooi.   Wat vind jij?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DF8CE79-F890-4B59-B336-8BDE19BA8ABB}"/>
              </a:ext>
            </a:extLst>
          </p:cNvPr>
          <p:cNvSpPr/>
          <p:nvPr/>
        </p:nvSpPr>
        <p:spPr>
          <a:xfrm>
            <a:off x="2754260" y="2547695"/>
            <a:ext cx="3519415" cy="2306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3C7B1F5-F080-4274-A1A1-68BD8F1A1818}"/>
              </a:ext>
            </a:extLst>
          </p:cNvPr>
          <p:cNvSpPr/>
          <p:nvPr/>
        </p:nvSpPr>
        <p:spPr>
          <a:xfrm>
            <a:off x="3818348" y="2054427"/>
            <a:ext cx="2502147" cy="986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1D8A6F1-6D93-4944-99E0-8EE950BC6FE5}"/>
              </a:ext>
            </a:extLst>
          </p:cNvPr>
          <p:cNvSpPr/>
          <p:nvPr/>
        </p:nvSpPr>
        <p:spPr>
          <a:xfrm>
            <a:off x="539552" y="4172848"/>
            <a:ext cx="7200800" cy="986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D7BE9860-9F5F-4502-92BF-C75B800A46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29" y="5497575"/>
            <a:ext cx="973565" cy="955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557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>
            <a:extLst>
              <a:ext uri="{FF2B5EF4-FFF2-40B4-BE49-F238E27FC236}">
                <a16:creationId xmlns:a16="http://schemas.microsoft.com/office/drawing/2014/main" id="{B52BCCEF-2939-469B-B2FC-B27C7719F4D1}"/>
              </a:ext>
            </a:extLst>
          </p:cNvPr>
          <p:cNvSpPr txBox="1"/>
          <p:nvPr/>
        </p:nvSpPr>
        <p:spPr>
          <a:xfrm>
            <a:off x="219124" y="177251"/>
            <a:ext cx="8924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Lange tijd waren mensen zelfs bang voor dit getal of dacht men dat er magie in het spel was.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F126A5EA-FB9D-4563-873C-F38FBB9CEB15}"/>
                  </a:ext>
                </a:extLst>
              </p:cNvPr>
              <p:cNvSpPr/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1,618033988749894848204586834365638117720309179805762862135448622705260462818902449707207204189391137484754088075386891752126633862 ….. </a:t>
                </a:r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F126A5EA-FB9D-4563-873C-F38FBB9CE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  <a:blipFill>
                <a:blip r:embed="rId2"/>
                <a:stretch>
                  <a:fillRect l="-1239" t="-2765" b="-73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fbeelding 5">
            <a:extLst>
              <a:ext uri="{FF2B5EF4-FFF2-40B4-BE49-F238E27FC236}">
                <a16:creationId xmlns:a16="http://schemas.microsoft.com/office/drawing/2014/main" id="{6A9BF0BD-6784-430A-9139-637F28670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8" y="1466815"/>
            <a:ext cx="2468188" cy="252428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1199037-6B41-46E5-B529-47E66A0A9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315" y="1122794"/>
            <a:ext cx="2612953" cy="269304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FCEBAC-26B1-49B7-84F7-CA81A21EB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" y="5659715"/>
            <a:ext cx="1151218" cy="10960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64604DC-4A0F-4893-A1B1-239BE699A486}"/>
              </a:ext>
            </a:extLst>
          </p:cNvPr>
          <p:cNvSpPr txBox="1"/>
          <p:nvPr/>
        </p:nvSpPr>
        <p:spPr>
          <a:xfrm>
            <a:off x="2698075" y="1221950"/>
            <a:ext cx="38414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Je komt nog steeds het pentagram best vaak tegen. Het is het teken van mensen die zich heksen noemen en sommigen zien het als het teken van de duivel.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8DACF3D-E32F-4F42-9BD4-D0AC7BBAADC5}"/>
              </a:ext>
            </a:extLst>
          </p:cNvPr>
          <p:cNvSpPr txBox="1"/>
          <p:nvPr/>
        </p:nvSpPr>
        <p:spPr>
          <a:xfrm>
            <a:off x="467544" y="4330493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Anderen vinden het gewoon mooi.   Wat vind jij?</a:t>
            </a:r>
          </a:p>
        </p:txBody>
      </p:sp>
    </p:spTree>
    <p:extLst>
      <p:ext uri="{BB962C8B-B14F-4D97-AF65-F5344CB8AC3E}">
        <p14:creationId xmlns:p14="http://schemas.microsoft.com/office/powerpoint/2010/main" val="199192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0A4D0F8-E77E-45C5-8E07-9855ED8F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3"/>
            <a:ext cx="4392488" cy="407048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BB0DF67-40D5-411E-92FF-2078C9D83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6" y="2251406"/>
            <a:ext cx="4392488" cy="4095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jdelijke aanduiding voor inhoud 2">
                <a:extLst>
                  <a:ext uri="{FF2B5EF4-FFF2-40B4-BE49-F238E27FC236}">
                    <a16:creationId xmlns:a16="http://schemas.microsoft.com/office/drawing/2014/main" id="{14D6171D-57B1-48DA-8D8B-B6582A61FF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029" y="556357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 dirty="0"/>
                  <a:t>De figuur bestaat uit lijnstukken. Kleur zoveel mogelijk lijnstukken met een verschillende lengte.</a:t>
                </a:r>
              </a:p>
              <a:p>
                <a:pPr marL="0" indent="0">
                  <a:buNone/>
                </a:pPr>
                <a:r>
                  <a:rPr lang="nl-NL" sz="2400" dirty="0"/>
                  <a:t>Geef de lijnstukken een naam. Noem ze van klein naar groot  				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nl-NL" sz="2400" dirty="0"/>
              </a:p>
              <a:p>
                <a:pPr marL="0" indent="0">
                  <a:buNone/>
                </a:pPr>
                <a:endParaRPr lang="nl-NL" sz="2400" dirty="0"/>
              </a:p>
            </p:txBody>
          </p:sp>
        </mc:Choice>
        <mc:Fallback xmlns="">
          <p:sp>
            <p:nvSpPr>
              <p:cNvPr id="11" name="Tijdelijke aanduiding voor inhoud 2">
                <a:extLst>
                  <a:ext uri="{FF2B5EF4-FFF2-40B4-BE49-F238E27FC236}">
                    <a16:creationId xmlns:a16="http://schemas.microsoft.com/office/drawing/2014/main" id="{14D6171D-57B1-48DA-8D8B-B6582A61FF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029" y="556357"/>
                <a:ext cx="8229600" cy="4525963"/>
              </a:xfrm>
              <a:blipFill>
                <a:blip r:embed="rId4"/>
                <a:stretch>
                  <a:fillRect l="-1111" t="-107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hoek 11">
            <a:extLst>
              <a:ext uri="{FF2B5EF4-FFF2-40B4-BE49-F238E27FC236}">
                <a16:creationId xmlns:a16="http://schemas.microsoft.com/office/drawing/2014/main" id="{9AA10E6A-A703-4BA2-80F0-BC1885C754F6}"/>
              </a:ext>
            </a:extLst>
          </p:cNvPr>
          <p:cNvSpPr/>
          <p:nvPr/>
        </p:nvSpPr>
        <p:spPr>
          <a:xfrm>
            <a:off x="342029" y="1412776"/>
            <a:ext cx="7974387" cy="86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62D0CB5-3037-46BB-8732-0D3E5E99515B}"/>
              </a:ext>
            </a:extLst>
          </p:cNvPr>
          <p:cNvSpPr txBox="1"/>
          <p:nvPr/>
        </p:nvSpPr>
        <p:spPr>
          <a:xfrm>
            <a:off x="4355976" y="1412776"/>
            <a:ext cx="444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 zijn er bijvoorbeeld al twee ingekleurd.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6516DE-EA0F-4B93-B64F-8D7624396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40" y="2200566"/>
            <a:ext cx="4409577" cy="432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0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>
            <a:extLst>
              <a:ext uri="{FF2B5EF4-FFF2-40B4-BE49-F238E27FC236}">
                <a16:creationId xmlns:a16="http://schemas.microsoft.com/office/drawing/2014/main" id="{B52BCCEF-2939-469B-B2FC-B27C7719F4D1}"/>
              </a:ext>
            </a:extLst>
          </p:cNvPr>
          <p:cNvSpPr txBox="1"/>
          <p:nvPr/>
        </p:nvSpPr>
        <p:spPr>
          <a:xfrm>
            <a:off x="219124" y="177251"/>
            <a:ext cx="8924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Tegenwoordig vinden we getallen met oneindig veel cijfers achter de komma in de wiskunde heel gewoon.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E928FA3-BC57-439A-A080-B99B6E974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29" y="5497575"/>
            <a:ext cx="973565" cy="95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FCEBAC-26B1-49B7-84F7-CA81A21EB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" y="5659715"/>
            <a:ext cx="1151218" cy="10960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64604DC-4A0F-4893-A1B1-239BE699A486}"/>
              </a:ext>
            </a:extLst>
          </p:cNvPr>
          <p:cNvSpPr txBox="1"/>
          <p:nvPr/>
        </p:nvSpPr>
        <p:spPr>
          <a:xfrm>
            <a:off x="2760815" y="1362627"/>
            <a:ext cx="3841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Er zijn zelfs oneindig veel van die getallen. Er zijn er zelfs meer van dan getallen die niet oneindig veel cijfers achter de komma hebben.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8DACF3D-E32F-4F42-9BD4-D0AC7BBAADC5}"/>
              </a:ext>
            </a:extLst>
          </p:cNvPr>
          <p:cNvSpPr txBox="1"/>
          <p:nvPr/>
        </p:nvSpPr>
        <p:spPr>
          <a:xfrm>
            <a:off x="550368" y="443698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Er zijn er zelfs oneindig veel meer van …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C4D0154-F89E-4716-9B83-1731E5BC7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77" y="716167"/>
            <a:ext cx="1698180" cy="163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547F4D-38BA-4437-BEC7-4EBC60D726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" y="1437660"/>
            <a:ext cx="1874355" cy="180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4D368FD-76C6-4208-A555-451065EF4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992" y="3728187"/>
            <a:ext cx="1698179" cy="1232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B69E7D8F-B119-4CD0-AB09-98500BA1C008}"/>
                  </a:ext>
                </a:extLst>
              </p:cNvPr>
              <p:cNvSpPr/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1,618033988749894848204586834365638117720309179805762862135448622705260462818902449707207204189391137484754088075386891752126633862 ….. </a:t>
                </a:r>
              </a:p>
            </p:txBody>
          </p:sp>
        </mc:Choice>
        <mc:Fallback xmlns=""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B69E7D8F-B119-4CD0-AB09-98500BA1C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  <a:blipFill>
                <a:blip r:embed="rId7"/>
                <a:stretch>
                  <a:fillRect l="-1239" t="-2765" b="-73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hoek 4">
            <a:extLst>
              <a:ext uri="{FF2B5EF4-FFF2-40B4-BE49-F238E27FC236}">
                <a16:creationId xmlns:a16="http://schemas.microsoft.com/office/drawing/2014/main" id="{10328511-9670-4E38-9363-8C325497910A}"/>
              </a:ext>
            </a:extLst>
          </p:cNvPr>
          <p:cNvSpPr/>
          <p:nvPr/>
        </p:nvSpPr>
        <p:spPr>
          <a:xfrm>
            <a:off x="2627784" y="1362627"/>
            <a:ext cx="4135792" cy="3074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EC5F6A7-0E0A-4813-BED4-1C1C51E089BD}"/>
              </a:ext>
            </a:extLst>
          </p:cNvPr>
          <p:cNvSpPr/>
          <p:nvPr/>
        </p:nvSpPr>
        <p:spPr>
          <a:xfrm>
            <a:off x="378226" y="3614124"/>
            <a:ext cx="8442246" cy="1522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793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>
            <a:extLst>
              <a:ext uri="{FF2B5EF4-FFF2-40B4-BE49-F238E27FC236}">
                <a16:creationId xmlns:a16="http://schemas.microsoft.com/office/drawing/2014/main" id="{B52BCCEF-2939-469B-B2FC-B27C7719F4D1}"/>
              </a:ext>
            </a:extLst>
          </p:cNvPr>
          <p:cNvSpPr txBox="1"/>
          <p:nvPr/>
        </p:nvSpPr>
        <p:spPr>
          <a:xfrm>
            <a:off x="219124" y="177251"/>
            <a:ext cx="8924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Tegenwoordig vinden we getallen met oneindig veel cijfers achter de komma in de wiskunde heel gewoon.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E928FA3-BC57-439A-A080-B99B6E974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29" y="5497575"/>
            <a:ext cx="973565" cy="95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FCEBAC-26B1-49B7-84F7-CA81A21EB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" y="5659715"/>
            <a:ext cx="1151218" cy="10960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64604DC-4A0F-4893-A1B1-239BE699A486}"/>
              </a:ext>
            </a:extLst>
          </p:cNvPr>
          <p:cNvSpPr txBox="1"/>
          <p:nvPr/>
        </p:nvSpPr>
        <p:spPr>
          <a:xfrm>
            <a:off x="2760815" y="1362627"/>
            <a:ext cx="3841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Er zijn zelfs oneindig veel van die getallen. Er zijn er zelfs meer van dan getallen die niet oneindig veel cijfers achter de komma hebben.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8DACF3D-E32F-4F42-9BD4-D0AC7BBAADC5}"/>
              </a:ext>
            </a:extLst>
          </p:cNvPr>
          <p:cNvSpPr txBox="1"/>
          <p:nvPr/>
        </p:nvSpPr>
        <p:spPr>
          <a:xfrm>
            <a:off x="550368" y="443698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Er zijn er zelfs oneindig veel meer van …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C4D0154-F89E-4716-9B83-1731E5BC7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77" y="716167"/>
            <a:ext cx="1698180" cy="163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547F4D-38BA-4437-BEC7-4EBC60D726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" y="1437660"/>
            <a:ext cx="1874355" cy="180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4D368FD-76C6-4208-A555-451065EF4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992" y="3728187"/>
            <a:ext cx="1698179" cy="1232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B69E7D8F-B119-4CD0-AB09-98500BA1C008}"/>
                  </a:ext>
                </a:extLst>
              </p:cNvPr>
              <p:cNvSpPr/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1,618033988749894848204586834365638117720309179805762862135448622705260462818902449707207204189391137484754088075386891752126633862 ….. </a:t>
                </a:r>
              </a:p>
            </p:txBody>
          </p:sp>
        </mc:Choice>
        <mc:Fallback xmlns=""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B69E7D8F-B119-4CD0-AB09-98500BA1C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  <a:blipFill>
                <a:blip r:embed="rId7"/>
                <a:stretch>
                  <a:fillRect l="-1239" t="-2765" b="-73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hoek 4">
            <a:extLst>
              <a:ext uri="{FF2B5EF4-FFF2-40B4-BE49-F238E27FC236}">
                <a16:creationId xmlns:a16="http://schemas.microsoft.com/office/drawing/2014/main" id="{10328511-9670-4E38-9363-8C325497910A}"/>
              </a:ext>
            </a:extLst>
          </p:cNvPr>
          <p:cNvSpPr/>
          <p:nvPr/>
        </p:nvSpPr>
        <p:spPr>
          <a:xfrm>
            <a:off x="2627784" y="2352601"/>
            <a:ext cx="4135792" cy="208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EC5F6A7-0E0A-4813-BED4-1C1C51E089BD}"/>
              </a:ext>
            </a:extLst>
          </p:cNvPr>
          <p:cNvSpPr/>
          <p:nvPr/>
        </p:nvSpPr>
        <p:spPr>
          <a:xfrm>
            <a:off x="378226" y="3614124"/>
            <a:ext cx="8442246" cy="1522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A47DB76-D242-4E1E-B36C-8A115973F1FC}"/>
              </a:ext>
            </a:extLst>
          </p:cNvPr>
          <p:cNvSpPr/>
          <p:nvPr/>
        </p:nvSpPr>
        <p:spPr>
          <a:xfrm>
            <a:off x="5220072" y="1844824"/>
            <a:ext cx="125892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063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>
            <a:extLst>
              <a:ext uri="{FF2B5EF4-FFF2-40B4-BE49-F238E27FC236}">
                <a16:creationId xmlns:a16="http://schemas.microsoft.com/office/drawing/2014/main" id="{B52BCCEF-2939-469B-B2FC-B27C7719F4D1}"/>
              </a:ext>
            </a:extLst>
          </p:cNvPr>
          <p:cNvSpPr txBox="1"/>
          <p:nvPr/>
        </p:nvSpPr>
        <p:spPr>
          <a:xfrm>
            <a:off x="219124" y="177251"/>
            <a:ext cx="8924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Tegenwoordig vinden we getallen met oneindig veel cijfers achter de komma in de wiskunde heel gewoon.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E928FA3-BC57-439A-A080-B99B6E974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29" y="5497575"/>
            <a:ext cx="973565" cy="95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FCEBAC-26B1-49B7-84F7-CA81A21EB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" y="5659715"/>
            <a:ext cx="1151218" cy="10960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64604DC-4A0F-4893-A1B1-239BE699A486}"/>
              </a:ext>
            </a:extLst>
          </p:cNvPr>
          <p:cNvSpPr txBox="1"/>
          <p:nvPr/>
        </p:nvSpPr>
        <p:spPr>
          <a:xfrm>
            <a:off x="2760815" y="1362627"/>
            <a:ext cx="3841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Er zijn zelfs oneindig veel van die getallen. Er zijn er zelfs meer van dan getallen die niet oneindig veel cijfers achter de komma hebben.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8DACF3D-E32F-4F42-9BD4-D0AC7BBAADC5}"/>
              </a:ext>
            </a:extLst>
          </p:cNvPr>
          <p:cNvSpPr txBox="1"/>
          <p:nvPr/>
        </p:nvSpPr>
        <p:spPr>
          <a:xfrm>
            <a:off x="550368" y="443698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Er zijn er zelfs oneindig veel meer van …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C4D0154-F89E-4716-9B83-1731E5BC7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77" y="716167"/>
            <a:ext cx="1698180" cy="163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547F4D-38BA-4437-BEC7-4EBC60D726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" y="1437660"/>
            <a:ext cx="1874355" cy="180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4D368FD-76C6-4208-A555-451065EF4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992" y="3728187"/>
            <a:ext cx="1698179" cy="1232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B69E7D8F-B119-4CD0-AB09-98500BA1C008}"/>
                  </a:ext>
                </a:extLst>
              </p:cNvPr>
              <p:cNvSpPr/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1,618033988749894848204586834365638117720309179805762862135448622705260462818902449707207204189391137484754088075386891752126633862 ….. </a:t>
                </a:r>
              </a:p>
            </p:txBody>
          </p:sp>
        </mc:Choice>
        <mc:Fallback xmlns=""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B69E7D8F-B119-4CD0-AB09-98500BA1C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  <a:blipFill>
                <a:blip r:embed="rId7"/>
                <a:stretch>
                  <a:fillRect l="-1239" t="-2765" b="-73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hoek 4">
            <a:extLst>
              <a:ext uri="{FF2B5EF4-FFF2-40B4-BE49-F238E27FC236}">
                <a16:creationId xmlns:a16="http://schemas.microsoft.com/office/drawing/2014/main" id="{10328511-9670-4E38-9363-8C325497910A}"/>
              </a:ext>
            </a:extLst>
          </p:cNvPr>
          <p:cNvSpPr/>
          <p:nvPr/>
        </p:nvSpPr>
        <p:spPr>
          <a:xfrm>
            <a:off x="2627784" y="3913760"/>
            <a:ext cx="413579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7DD2D02-8037-4B0B-B0E2-4D9015C01577}"/>
              </a:ext>
            </a:extLst>
          </p:cNvPr>
          <p:cNvSpPr/>
          <p:nvPr/>
        </p:nvSpPr>
        <p:spPr>
          <a:xfrm>
            <a:off x="219124" y="4365104"/>
            <a:ext cx="8374508" cy="538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3801C93-9D81-4976-B95A-9C170C8E8F34}"/>
              </a:ext>
            </a:extLst>
          </p:cNvPr>
          <p:cNvSpPr/>
          <p:nvPr/>
        </p:nvSpPr>
        <p:spPr>
          <a:xfrm>
            <a:off x="6478992" y="3496918"/>
            <a:ext cx="2114640" cy="1180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84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>
            <a:extLst>
              <a:ext uri="{FF2B5EF4-FFF2-40B4-BE49-F238E27FC236}">
                <a16:creationId xmlns:a16="http://schemas.microsoft.com/office/drawing/2014/main" id="{B52BCCEF-2939-469B-B2FC-B27C7719F4D1}"/>
              </a:ext>
            </a:extLst>
          </p:cNvPr>
          <p:cNvSpPr txBox="1"/>
          <p:nvPr/>
        </p:nvSpPr>
        <p:spPr>
          <a:xfrm>
            <a:off x="219124" y="177251"/>
            <a:ext cx="8924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Tegenwoordig vinden we getallen met oneindig veel cijfers achter de komma in de wiskunde heel gewoon.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E928FA3-BC57-439A-A080-B99B6E974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29" y="5497575"/>
            <a:ext cx="973565" cy="95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FCEBAC-26B1-49B7-84F7-CA81A21EB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" y="5659715"/>
            <a:ext cx="1151218" cy="10960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64604DC-4A0F-4893-A1B1-239BE699A486}"/>
              </a:ext>
            </a:extLst>
          </p:cNvPr>
          <p:cNvSpPr txBox="1"/>
          <p:nvPr/>
        </p:nvSpPr>
        <p:spPr>
          <a:xfrm>
            <a:off x="2760815" y="1362627"/>
            <a:ext cx="3841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Er zijn zelfs oneindig veel van die getallen. Er zijn er zelfs meer van dan getallen die niet oneindig veel cijfers achter de komma hebben.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8DACF3D-E32F-4F42-9BD4-D0AC7BBAADC5}"/>
              </a:ext>
            </a:extLst>
          </p:cNvPr>
          <p:cNvSpPr txBox="1"/>
          <p:nvPr/>
        </p:nvSpPr>
        <p:spPr>
          <a:xfrm>
            <a:off x="550368" y="443698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Er zijn er zelfs oneindig veel meer van …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C4D0154-F89E-4716-9B83-1731E5BC7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77" y="716167"/>
            <a:ext cx="1698180" cy="163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547F4D-38BA-4437-BEC7-4EBC60D726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" y="1437660"/>
            <a:ext cx="1874355" cy="180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4D368FD-76C6-4208-A555-451065EF4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992" y="3728187"/>
            <a:ext cx="1698179" cy="1232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B69E7D8F-B119-4CD0-AB09-98500BA1C008}"/>
                  </a:ext>
                </a:extLst>
              </p:cNvPr>
              <p:cNvSpPr/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1,618033988749894848204586834365638117720309179805762862135448622705260462818902449707207204189391137484754088075386891752126633862 ….. </a:t>
                </a:r>
              </a:p>
            </p:txBody>
          </p:sp>
        </mc:Choice>
        <mc:Fallback xmlns=""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B69E7D8F-B119-4CD0-AB09-98500BA1C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497575"/>
                <a:ext cx="4916460" cy="1323439"/>
              </a:xfrm>
              <a:prstGeom prst="rect">
                <a:avLst/>
              </a:prstGeom>
              <a:blipFill>
                <a:blip r:embed="rId7"/>
                <a:stretch>
                  <a:fillRect l="-1239" t="-2765" b="-73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hoek 4">
            <a:extLst>
              <a:ext uri="{FF2B5EF4-FFF2-40B4-BE49-F238E27FC236}">
                <a16:creationId xmlns:a16="http://schemas.microsoft.com/office/drawing/2014/main" id="{10328511-9670-4E38-9363-8C325497910A}"/>
              </a:ext>
            </a:extLst>
          </p:cNvPr>
          <p:cNvSpPr/>
          <p:nvPr/>
        </p:nvSpPr>
        <p:spPr>
          <a:xfrm>
            <a:off x="2627784" y="3913760"/>
            <a:ext cx="413579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131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76B75337-ACBC-49B8-B265-0FFDC80159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 dirty="0"/>
                  <a:t>Het getal 1,618033989 ……. is beroemd om zijn schoonheid. Maar wat is er nou zo mooi aan?</a:t>
                </a:r>
              </a:p>
              <a:p>
                <a:pPr marL="0" indent="0">
                  <a:buNone/>
                </a:pPr>
                <a:endParaRPr lang="nl-NL" sz="2400" dirty="0"/>
              </a:p>
              <a:p>
                <a:pPr marL="0" indent="0">
                  <a:buNone/>
                </a:pPr>
                <a:r>
                  <a:rPr lang="nl-NL" sz="2400" b="1" dirty="0">
                    <a:solidFill>
                      <a:srgbClr val="7030A0"/>
                    </a:solidFill>
                  </a:rPr>
                  <a:t>Als steeds langere lijnstukken precies zo zijn dat ze telkens </a:t>
                </a:r>
                <a14:m>
                  <m:oMath xmlns:m="http://schemas.openxmlformats.org/officeDocument/2006/math"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r>
                  <a:rPr lang="nl-NL" sz="2400" b="1" dirty="0">
                    <a:solidFill>
                      <a:srgbClr val="7030A0"/>
                    </a:solidFill>
                  </a:rPr>
                  <a:t>keer zo lang als de vorige, dan passen twee kleinere lengtes precies in één grotere. </a:t>
                </a:r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76B75337-ACBC-49B8-B265-0FFDC80159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>
                <a:blip r:embed="rId2"/>
                <a:stretch>
                  <a:fillRect l="-1111" t="-8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fbeelding 1">
            <a:extLst>
              <a:ext uri="{FF2B5EF4-FFF2-40B4-BE49-F238E27FC236}">
                <a16:creationId xmlns:a16="http://schemas.microsoft.com/office/drawing/2014/main" id="{1429F111-E3B9-4D06-B46A-8587D0F4B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29459" y="2679253"/>
            <a:ext cx="1596849" cy="45365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35EE92-54F2-4156-A75B-BBAABFF24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09778" y="2614960"/>
            <a:ext cx="1252237" cy="446449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9736FF3-CAC1-497D-966A-5DBE3B86D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073240"/>
            <a:ext cx="4248471" cy="129997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6DA3D56-FD0A-4957-9524-D756F1990F8F}"/>
              </a:ext>
            </a:extLst>
          </p:cNvPr>
          <p:cNvSpPr/>
          <p:nvPr/>
        </p:nvSpPr>
        <p:spPr>
          <a:xfrm>
            <a:off x="1907704" y="3861048"/>
            <a:ext cx="19442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0D6A52B-08D2-438C-B0DC-E839C6152ABF}"/>
              </a:ext>
            </a:extLst>
          </p:cNvPr>
          <p:cNvSpPr/>
          <p:nvPr/>
        </p:nvSpPr>
        <p:spPr>
          <a:xfrm>
            <a:off x="3059832" y="4221089"/>
            <a:ext cx="1296143" cy="720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2589125-F716-4B0E-9A7A-16AA59E3816E}"/>
              </a:ext>
            </a:extLst>
          </p:cNvPr>
          <p:cNvSpPr/>
          <p:nvPr/>
        </p:nvSpPr>
        <p:spPr>
          <a:xfrm>
            <a:off x="457200" y="1556792"/>
            <a:ext cx="8075240" cy="4189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81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76B75337-ACBC-49B8-B265-0FFDC80159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 dirty="0"/>
                  <a:t>Het getal 1,618033989 ……. is beroemd om zijn schoonheid. Maar wat is er nou zo mooi aan?</a:t>
                </a:r>
              </a:p>
              <a:p>
                <a:pPr marL="0" indent="0">
                  <a:buNone/>
                </a:pPr>
                <a:endParaRPr lang="nl-NL" sz="2400" dirty="0"/>
              </a:p>
              <a:p>
                <a:pPr marL="0" indent="0">
                  <a:buNone/>
                </a:pPr>
                <a:r>
                  <a:rPr lang="nl-NL" sz="2400" b="1" dirty="0">
                    <a:solidFill>
                      <a:srgbClr val="7030A0"/>
                    </a:solidFill>
                  </a:rPr>
                  <a:t>Als steeds langere lijnstukken precies zo zijn dat ze telkens </a:t>
                </a:r>
                <a14:m>
                  <m:oMath xmlns:m="http://schemas.openxmlformats.org/officeDocument/2006/math"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r>
                  <a:rPr lang="nl-NL" sz="2400" b="1" dirty="0">
                    <a:solidFill>
                      <a:srgbClr val="7030A0"/>
                    </a:solidFill>
                  </a:rPr>
                  <a:t>keer zo lang zijn als de vorige, dan passen twee kleinere lengtes precies in één grotere. </a:t>
                </a:r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76B75337-ACBC-49B8-B265-0FFDC80159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>
                <a:blip r:embed="rId2"/>
                <a:stretch>
                  <a:fillRect l="-1111" t="-8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fbeelding 1">
            <a:extLst>
              <a:ext uri="{FF2B5EF4-FFF2-40B4-BE49-F238E27FC236}">
                <a16:creationId xmlns:a16="http://schemas.microsoft.com/office/drawing/2014/main" id="{1429F111-E3B9-4D06-B46A-8587D0F4B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29459" y="2679253"/>
            <a:ext cx="1596849" cy="45365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35EE92-54F2-4156-A75B-BBAABFF24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09778" y="2614960"/>
            <a:ext cx="1252237" cy="446449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9736FF3-CAC1-497D-966A-5DBE3B86D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073240"/>
            <a:ext cx="4248471" cy="129997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6DA3D56-FD0A-4957-9524-D756F1990F8F}"/>
              </a:ext>
            </a:extLst>
          </p:cNvPr>
          <p:cNvSpPr/>
          <p:nvPr/>
        </p:nvSpPr>
        <p:spPr>
          <a:xfrm>
            <a:off x="1907704" y="3861048"/>
            <a:ext cx="19442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0D6A52B-08D2-438C-B0DC-E839C6152ABF}"/>
              </a:ext>
            </a:extLst>
          </p:cNvPr>
          <p:cNvSpPr/>
          <p:nvPr/>
        </p:nvSpPr>
        <p:spPr>
          <a:xfrm>
            <a:off x="3059832" y="4221089"/>
            <a:ext cx="1296143" cy="720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2589125-F716-4B0E-9A7A-16AA59E3816E}"/>
              </a:ext>
            </a:extLst>
          </p:cNvPr>
          <p:cNvSpPr/>
          <p:nvPr/>
        </p:nvSpPr>
        <p:spPr>
          <a:xfrm>
            <a:off x="457200" y="2420888"/>
            <a:ext cx="8075240" cy="159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11D93E3-398D-45DE-B317-9B2AF01A4F27}"/>
              </a:ext>
            </a:extLst>
          </p:cNvPr>
          <p:cNvSpPr/>
          <p:nvPr/>
        </p:nvSpPr>
        <p:spPr>
          <a:xfrm>
            <a:off x="5148064" y="2060848"/>
            <a:ext cx="352839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B479321-C581-4B30-8C56-5F8DFA71B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062" y="4206318"/>
            <a:ext cx="4257675" cy="11144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158E5F8-9C7F-4744-A52D-DF09BE316E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2" y="4077072"/>
            <a:ext cx="4392488" cy="12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7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29F111-E3B9-4D06-B46A-8587D0F4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29459" y="2679253"/>
            <a:ext cx="1596849" cy="45365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35EE92-54F2-4156-A75B-BBAABFF2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09778" y="2614960"/>
            <a:ext cx="1252237" cy="446449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9736FF3-CAC1-497D-966A-5DBE3B86D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850" y="4005064"/>
            <a:ext cx="4471278" cy="136815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BA74E7E6-7EF9-4A8D-A4F8-FC1489A775C1}"/>
              </a:ext>
            </a:extLst>
          </p:cNvPr>
          <p:cNvSpPr/>
          <p:nvPr/>
        </p:nvSpPr>
        <p:spPr>
          <a:xfrm>
            <a:off x="5652119" y="4869160"/>
            <a:ext cx="288034" cy="604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jdelijke aanduiding voor inhoud 2">
                <a:extLst>
                  <a:ext uri="{FF2B5EF4-FFF2-40B4-BE49-F238E27FC236}">
                    <a16:creationId xmlns:a16="http://schemas.microsoft.com/office/drawing/2014/main" id="{D6D99964-58E9-4362-8280-2BB79806BA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5"/>
                <a:ext cx="8229600" cy="26642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 dirty="0"/>
                  <a:t>Het getal 1,618033989 ……. is beroemd om zijn schoonheid. Maar wat is er nou zo mooi aan?</a:t>
                </a:r>
              </a:p>
              <a:p>
                <a:pPr marL="0" indent="0">
                  <a:buNone/>
                </a:pPr>
                <a:endParaRPr lang="nl-NL" sz="2400" dirty="0"/>
              </a:p>
              <a:p>
                <a:pPr marL="0" indent="0">
                  <a:buNone/>
                </a:pPr>
                <a:r>
                  <a:rPr lang="nl-NL" sz="2400" b="1" dirty="0">
                    <a:solidFill>
                      <a:srgbClr val="7030A0"/>
                    </a:solidFill>
                  </a:rPr>
                  <a:t>Als steeds langere lijnstukken precies zo zijn dat ze telkens </a:t>
                </a:r>
                <a14:m>
                  <m:oMath xmlns:m="http://schemas.openxmlformats.org/officeDocument/2006/math"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r>
                  <a:rPr lang="nl-NL" sz="2400" b="1" dirty="0">
                    <a:solidFill>
                      <a:srgbClr val="7030A0"/>
                    </a:solidFill>
                  </a:rPr>
                  <a:t>keer zo lang zijn als de vorige, dan passen twee kleinere lengtes precies in één grotere. </a:t>
                </a:r>
              </a:p>
            </p:txBody>
          </p:sp>
        </mc:Choice>
        <mc:Fallback>
          <p:sp>
            <p:nvSpPr>
              <p:cNvPr id="10" name="Tijdelijke aanduiding voor inhoud 2">
                <a:extLst>
                  <a:ext uri="{FF2B5EF4-FFF2-40B4-BE49-F238E27FC236}">
                    <a16:creationId xmlns:a16="http://schemas.microsoft.com/office/drawing/2014/main" id="{D6D99964-58E9-4362-8280-2BB79806BA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5"/>
                <a:ext cx="8229600" cy="2664296"/>
              </a:xfrm>
              <a:blipFill>
                <a:blip r:embed="rId5"/>
                <a:stretch>
                  <a:fillRect l="-1111" t="-183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737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29F111-E3B9-4D06-B46A-8587D0F4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29459" y="2709506"/>
            <a:ext cx="1596849" cy="45365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35EE92-54F2-4156-A75B-BBAABFF2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09778" y="2614960"/>
            <a:ext cx="1252237" cy="446449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9736FF3-CAC1-497D-966A-5DBE3B86D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073240"/>
            <a:ext cx="4248471" cy="129997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BA74E7E6-7EF9-4A8D-A4F8-FC1489A775C1}"/>
              </a:ext>
            </a:extLst>
          </p:cNvPr>
          <p:cNvSpPr/>
          <p:nvPr/>
        </p:nvSpPr>
        <p:spPr>
          <a:xfrm>
            <a:off x="5652119" y="4869160"/>
            <a:ext cx="288034" cy="604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jdelijke aanduiding voor inhoud 2">
                <a:extLst>
                  <a:ext uri="{FF2B5EF4-FFF2-40B4-BE49-F238E27FC236}">
                    <a16:creationId xmlns:a16="http://schemas.microsoft.com/office/drawing/2014/main" id="{D6D99964-58E9-4362-8280-2BB79806BA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5"/>
                <a:ext cx="8229600" cy="26642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 dirty="0"/>
                  <a:t>Het getal 1,618033989 ……. is beroemd om zijn schoonheid. Maar wat is er nou zo mooi aan?</a:t>
                </a:r>
              </a:p>
              <a:p>
                <a:pPr marL="0" indent="0">
                  <a:buNone/>
                </a:pPr>
                <a:endParaRPr lang="nl-NL" sz="2400" dirty="0"/>
              </a:p>
              <a:p>
                <a:pPr marL="0" indent="0">
                  <a:buNone/>
                </a:pPr>
                <a:r>
                  <a:rPr lang="nl-NL" sz="2400" b="1" dirty="0">
                    <a:solidFill>
                      <a:srgbClr val="7030A0"/>
                    </a:solidFill>
                  </a:rPr>
                  <a:t>Als steeds langere lijnstukken precies zo zijn dat ze telkens </a:t>
                </a:r>
                <a14:m>
                  <m:oMath xmlns:m="http://schemas.openxmlformats.org/officeDocument/2006/math"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r>
                  <a:rPr lang="nl-NL" sz="2400" b="1" dirty="0">
                    <a:solidFill>
                      <a:srgbClr val="7030A0"/>
                    </a:solidFill>
                  </a:rPr>
                  <a:t>keer zo lang zijn als de vorige, dan passen twee kleinere lengtes precies in één grotere. </a:t>
                </a:r>
              </a:p>
            </p:txBody>
          </p:sp>
        </mc:Choice>
        <mc:Fallback>
          <p:sp>
            <p:nvSpPr>
              <p:cNvPr id="10" name="Tijdelijke aanduiding voor inhoud 2">
                <a:extLst>
                  <a:ext uri="{FF2B5EF4-FFF2-40B4-BE49-F238E27FC236}">
                    <a16:creationId xmlns:a16="http://schemas.microsoft.com/office/drawing/2014/main" id="{D6D99964-58E9-4362-8280-2BB79806BA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5"/>
                <a:ext cx="8229600" cy="2664296"/>
              </a:xfrm>
              <a:blipFill>
                <a:blip r:embed="rId5"/>
                <a:stretch>
                  <a:fillRect l="-1111" t="-183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141548-3F85-4B3E-BE2C-8E7FCD2C5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08246">
            <a:off x="2499285" y="3991806"/>
            <a:ext cx="723051" cy="71229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BA8864E-52FE-48B6-88F5-266F361D8759}"/>
              </a:ext>
            </a:extLst>
          </p:cNvPr>
          <p:cNvSpPr txBox="1"/>
          <p:nvPr/>
        </p:nvSpPr>
        <p:spPr>
          <a:xfrm>
            <a:off x="1691680" y="3371298"/>
            <a:ext cx="273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Gulden snede</a:t>
            </a:r>
          </a:p>
        </p:txBody>
      </p:sp>
    </p:spTree>
    <p:extLst>
      <p:ext uri="{BB962C8B-B14F-4D97-AF65-F5344CB8AC3E}">
        <p14:creationId xmlns:p14="http://schemas.microsoft.com/office/powerpoint/2010/main" val="44286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29F111-E3B9-4D06-B46A-8587D0F4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29459" y="2679253"/>
            <a:ext cx="1596849" cy="45365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35EE92-54F2-4156-A75B-BBAABFF2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09778" y="2614960"/>
            <a:ext cx="1252237" cy="4464495"/>
          </a:xfrm>
          <a:prstGeom prst="rect">
            <a:avLst/>
          </a:prstGeom>
        </p:spPr>
      </p:pic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5E8A14-B5D4-478F-96FE-DF691B020AE5}"/>
              </a:ext>
            </a:extLst>
          </p:cNvPr>
          <p:cNvSpPr/>
          <p:nvPr/>
        </p:nvSpPr>
        <p:spPr>
          <a:xfrm>
            <a:off x="2705100" y="4006945"/>
            <a:ext cx="2067227" cy="966795"/>
          </a:xfrm>
          <a:custGeom>
            <a:avLst/>
            <a:gdLst>
              <a:gd name="connsiteX0" fmla="*/ 0 w 2067227"/>
              <a:gd name="connsiteY0" fmla="*/ 507905 h 966795"/>
              <a:gd name="connsiteX1" fmla="*/ 333375 w 2067227"/>
              <a:gd name="connsiteY1" fmla="*/ 50705 h 966795"/>
              <a:gd name="connsiteX2" fmla="*/ 1009650 w 2067227"/>
              <a:gd name="connsiteY2" fmla="*/ 31655 h 966795"/>
              <a:gd name="connsiteX3" fmla="*/ 1657350 w 2067227"/>
              <a:gd name="connsiteY3" fmla="*/ 231680 h 966795"/>
              <a:gd name="connsiteX4" fmla="*/ 1943100 w 2067227"/>
              <a:gd name="connsiteY4" fmla="*/ 641255 h 966795"/>
              <a:gd name="connsiteX5" fmla="*/ 2000250 w 2067227"/>
              <a:gd name="connsiteY5" fmla="*/ 955580 h 966795"/>
              <a:gd name="connsiteX6" fmla="*/ 2066925 w 2067227"/>
              <a:gd name="connsiteY6" fmla="*/ 812705 h 966795"/>
              <a:gd name="connsiteX7" fmla="*/ 2019300 w 2067227"/>
              <a:gd name="connsiteY7" fmla="*/ 965105 h 966795"/>
              <a:gd name="connsiteX8" fmla="*/ 1895475 w 2067227"/>
              <a:gd name="connsiteY8" fmla="*/ 898430 h 96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7227" h="966795">
                <a:moveTo>
                  <a:pt x="0" y="507905"/>
                </a:moveTo>
                <a:cubicBezTo>
                  <a:pt x="82550" y="318992"/>
                  <a:pt x="165100" y="130080"/>
                  <a:pt x="333375" y="50705"/>
                </a:cubicBezTo>
                <a:cubicBezTo>
                  <a:pt x="501650" y="-28670"/>
                  <a:pt x="788988" y="1493"/>
                  <a:pt x="1009650" y="31655"/>
                </a:cubicBezTo>
                <a:cubicBezTo>
                  <a:pt x="1230312" y="61817"/>
                  <a:pt x="1501775" y="130080"/>
                  <a:pt x="1657350" y="231680"/>
                </a:cubicBezTo>
                <a:cubicBezTo>
                  <a:pt x="1812925" y="333280"/>
                  <a:pt x="1885950" y="520605"/>
                  <a:pt x="1943100" y="641255"/>
                </a:cubicBezTo>
                <a:cubicBezTo>
                  <a:pt x="2000250" y="761905"/>
                  <a:pt x="1979613" y="927005"/>
                  <a:pt x="2000250" y="955580"/>
                </a:cubicBezTo>
                <a:cubicBezTo>
                  <a:pt x="2020887" y="984155"/>
                  <a:pt x="2063750" y="811118"/>
                  <a:pt x="2066925" y="812705"/>
                </a:cubicBezTo>
                <a:cubicBezTo>
                  <a:pt x="2070100" y="814292"/>
                  <a:pt x="2047875" y="950818"/>
                  <a:pt x="2019300" y="965105"/>
                </a:cubicBezTo>
                <a:cubicBezTo>
                  <a:pt x="1990725" y="979392"/>
                  <a:pt x="1898650" y="898430"/>
                  <a:pt x="1895475" y="89843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jdelijke aanduiding voor inhoud 2">
                <a:extLst>
                  <a:ext uri="{FF2B5EF4-FFF2-40B4-BE49-F238E27FC236}">
                    <a16:creationId xmlns:a16="http://schemas.microsoft.com/office/drawing/2014/main" id="{4CBC2960-CE96-4E2E-BE29-859D04A959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 dirty="0"/>
                  <a:t>Het getal 1,618033989 ……. is beroemd om zijn schoonheid. Maar wat is er nou zo mooi aan?</a:t>
                </a:r>
              </a:p>
              <a:p>
                <a:pPr marL="0" indent="0">
                  <a:buNone/>
                </a:pPr>
                <a:endParaRPr lang="nl-NL" sz="2400" dirty="0"/>
              </a:p>
              <a:p>
                <a:pPr marL="0" indent="0">
                  <a:buNone/>
                </a:pPr>
                <a:r>
                  <a:rPr lang="nl-NL" sz="2400" b="1" dirty="0">
                    <a:solidFill>
                      <a:srgbClr val="7030A0"/>
                    </a:solidFill>
                  </a:rPr>
                  <a:t>Als steeds langere lijnstukken precies zo zijn dat ze telkens </a:t>
                </a:r>
                <a14:m>
                  <m:oMath xmlns:m="http://schemas.openxmlformats.org/officeDocument/2006/math"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r>
                  <a:rPr lang="nl-NL" sz="2400" b="1" dirty="0">
                    <a:solidFill>
                      <a:srgbClr val="7030A0"/>
                    </a:solidFill>
                  </a:rPr>
                  <a:t>keer zo lang zijn als de vorige, dan passen twee kleinere lengtes precies in één grotere. </a:t>
                </a:r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>
          <p:sp>
            <p:nvSpPr>
              <p:cNvPr id="8" name="Tijdelijke aanduiding voor inhoud 2">
                <a:extLst>
                  <a:ext uri="{FF2B5EF4-FFF2-40B4-BE49-F238E27FC236}">
                    <a16:creationId xmlns:a16="http://schemas.microsoft.com/office/drawing/2014/main" id="{4CBC2960-CE96-4E2E-BE29-859D04A959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>
                <a:blip r:embed="rId4"/>
                <a:stretch>
                  <a:fillRect l="-1111" t="-8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860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29F111-E3B9-4D06-B46A-8587D0F4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29459" y="2679253"/>
            <a:ext cx="1596849" cy="45365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35EE92-54F2-4156-A75B-BBAABFF2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09778" y="2614960"/>
            <a:ext cx="1252237" cy="446449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3077EAE-CBEF-4255-983F-CADE7B2C5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495" y="4509583"/>
            <a:ext cx="4267200" cy="790575"/>
          </a:xfrm>
          <a:prstGeom prst="rect">
            <a:avLst/>
          </a:prstGeom>
        </p:spPr>
      </p:pic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5E8A14-B5D4-478F-96FE-DF691B020AE5}"/>
              </a:ext>
            </a:extLst>
          </p:cNvPr>
          <p:cNvSpPr/>
          <p:nvPr/>
        </p:nvSpPr>
        <p:spPr>
          <a:xfrm>
            <a:off x="2705100" y="4006945"/>
            <a:ext cx="2067227" cy="966795"/>
          </a:xfrm>
          <a:custGeom>
            <a:avLst/>
            <a:gdLst>
              <a:gd name="connsiteX0" fmla="*/ 0 w 2067227"/>
              <a:gd name="connsiteY0" fmla="*/ 507905 h 966795"/>
              <a:gd name="connsiteX1" fmla="*/ 333375 w 2067227"/>
              <a:gd name="connsiteY1" fmla="*/ 50705 h 966795"/>
              <a:gd name="connsiteX2" fmla="*/ 1009650 w 2067227"/>
              <a:gd name="connsiteY2" fmla="*/ 31655 h 966795"/>
              <a:gd name="connsiteX3" fmla="*/ 1657350 w 2067227"/>
              <a:gd name="connsiteY3" fmla="*/ 231680 h 966795"/>
              <a:gd name="connsiteX4" fmla="*/ 1943100 w 2067227"/>
              <a:gd name="connsiteY4" fmla="*/ 641255 h 966795"/>
              <a:gd name="connsiteX5" fmla="*/ 2000250 w 2067227"/>
              <a:gd name="connsiteY5" fmla="*/ 955580 h 966795"/>
              <a:gd name="connsiteX6" fmla="*/ 2066925 w 2067227"/>
              <a:gd name="connsiteY6" fmla="*/ 812705 h 966795"/>
              <a:gd name="connsiteX7" fmla="*/ 2019300 w 2067227"/>
              <a:gd name="connsiteY7" fmla="*/ 965105 h 966795"/>
              <a:gd name="connsiteX8" fmla="*/ 1895475 w 2067227"/>
              <a:gd name="connsiteY8" fmla="*/ 898430 h 96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7227" h="966795">
                <a:moveTo>
                  <a:pt x="0" y="507905"/>
                </a:moveTo>
                <a:cubicBezTo>
                  <a:pt x="82550" y="318992"/>
                  <a:pt x="165100" y="130080"/>
                  <a:pt x="333375" y="50705"/>
                </a:cubicBezTo>
                <a:cubicBezTo>
                  <a:pt x="501650" y="-28670"/>
                  <a:pt x="788988" y="1493"/>
                  <a:pt x="1009650" y="31655"/>
                </a:cubicBezTo>
                <a:cubicBezTo>
                  <a:pt x="1230312" y="61817"/>
                  <a:pt x="1501775" y="130080"/>
                  <a:pt x="1657350" y="231680"/>
                </a:cubicBezTo>
                <a:cubicBezTo>
                  <a:pt x="1812925" y="333280"/>
                  <a:pt x="1885950" y="520605"/>
                  <a:pt x="1943100" y="641255"/>
                </a:cubicBezTo>
                <a:cubicBezTo>
                  <a:pt x="2000250" y="761905"/>
                  <a:pt x="1979613" y="927005"/>
                  <a:pt x="2000250" y="955580"/>
                </a:cubicBezTo>
                <a:cubicBezTo>
                  <a:pt x="2020887" y="984155"/>
                  <a:pt x="2063750" y="811118"/>
                  <a:pt x="2066925" y="812705"/>
                </a:cubicBezTo>
                <a:cubicBezTo>
                  <a:pt x="2070100" y="814292"/>
                  <a:pt x="2047875" y="950818"/>
                  <a:pt x="2019300" y="965105"/>
                </a:cubicBezTo>
                <a:cubicBezTo>
                  <a:pt x="1990725" y="979392"/>
                  <a:pt x="1898650" y="898430"/>
                  <a:pt x="1895475" y="89843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6B3BB80-2AEF-46E4-8E8A-2E22E02F0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28961">
            <a:off x="3465463" y="5253483"/>
            <a:ext cx="723051" cy="71229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A305F54-B8B4-4469-957A-59A849765082}"/>
              </a:ext>
            </a:extLst>
          </p:cNvPr>
          <p:cNvSpPr txBox="1"/>
          <p:nvPr/>
        </p:nvSpPr>
        <p:spPr>
          <a:xfrm>
            <a:off x="3016400" y="6051977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gulden snede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ijdelijke aanduiding voor inhoud 2">
                <a:extLst>
                  <a:ext uri="{FF2B5EF4-FFF2-40B4-BE49-F238E27FC236}">
                    <a16:creationId xmlns:a16="http://schemas.microsoft.com/office/drawing/2014/main" id="{61249F85-D02D-4D69-8296-1179EDC065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5"/>
                <a:ext cx="8229600" cy="31683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 dirty="0"/>
                  <a:t>Het getal 1,618033989 ……. is beroemd om zijn schoonheid. Maar wat is er nou zo mooi aan?</a:t>
                </a:r>
              </a:p>
              <a:p>
                <a:pPr marL="0" indent="0">
                  <a:buNone/>
                </a:pPr>
                <a:endParaRPr lang="nl-NL" sz="2400" dirty="0"/>
              </a:p>
              <a:p>
                <a:pPr marL="0" indent="0">
                  <a:buNone/>
                </a:pPr>
                <a:r>
                  <a:rPr lang="nl-NL" sz="2400" b="1" dirty="0">
                    <a:solidFill>
                      <a:srgbClr val="7030A0"/>
                    </a:solidFill>
                  </a:rPr>
                  <a:t>Als steeds langere lijnstukken precies zo zijn dat ze telkens </a:t>
                </a:r>
                <a14:m>
                  <m:oMath xmlns:m="http://schemas.openxmlformats.org/officeDocument/2006/math"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r>
                  <a:rPr lang="nl-NL" sz="2400" b="1" dirty="0">
                    <a:solidFill>
                      <a:srgbClr val="7030A0"/>
                    </a:solidFill>
                  </a:rPr>
                  <a:t>keer zo lang zijn als de vorige, dan passen twee kleinere lengtes precies in één grotere. </a:t>
                </a:r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>
          <p:sp>
            <p:nvSpPr>
              <p:cNvPr id="11" name="Tijdelijke aanduiding voor inhoud 2">
                <a:extLst>
                  <a:ext uri="{FF2B5EF4-FFF2-40B4-BE49-F238E27FC236}">
                    <a16:creationId xmlns:a16="http://schemas.microsoft.com/office/drawing/2014/main" id="{61249F85-D02D-4D69-8296-1179EDC065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5"/>
                <a:ext cx="8229600" cy="3168352"/>
              </a:xfrm>
              <a:blipFill>
                <a:blip r:embed="rId6"/>
                <a:stretch>
                  <a:fillRect l="-1111" t="-15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55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C221BD5-19DE-41B6-8D24-FE9C43A96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3"/>
            <a:ext cx="4392488" cy="40704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jdelijke aanduiding voor inhoud 2">
                <a:extLst>
                  <a:ext uri="{FF2B5EF4-FFF2-40B4-BE49-F238E27FC236}">
                    <a16:creationId xmlns:a16="http://schemas.microsoft.com/office/drawing/2014/main" id="{11527F4B-17E5-4ECC-B67B-1E93583231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029" y="556357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 dirty="0"/>
                  <a:t>De figuur bestaat uit lijnstukken. Kleur zoveel mogelijk lijnstukken met een verschillende lengte.</a:t>
                </a:r>
              </a:p>
              <a:p>
                <a:pPr marL="0" indent="0">
                  <a:buNone/>
                </a:pPr>
                <a:r>
                  <a:rPr lang="nl-NL" sz="2400" dirty="0"/>
                  <a:t>Geef de lijnstukken een naam. Noem ze van klein naar groot  				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nl-NL" sz="2400" dirty="0"/>
              </a:p>
              <a:p>
                <a:pPr marL="0" indent="0">
                  <a:buNone/>
                </a:pPr>
                <a:endParaRPr lang="nl-NL" sz="2400" dirty="0"/>
              </a:p>
            </p:txBody>
          </p:sp>
        </mc:Choice>
        <mc:Fallback xmlns="">
          <p:sp>
            <p:nvSpPr>
              <p:cNvPr id="10" name="Tijdelijke aanduiding voor inhoud 2">
                <a:extLst>
                  <a:ext uri="{FF2B5EF4-FFF2-40B4-BE49-F238E27FC236}">
                    <a16:creationId xmlns:a16="http://schemas.microsoft.com/office/drawing/2014/main" id="{11527F4B-17E5-4ECC-B67B-1E9358323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029" y="556357"/>
                <a:ext cx="8229600" cy="4525963"/>
              </a:xfrm>
              <a:blipFill>
                <a:blip r:embed="rId3"/>
                <a:stretch>
                  <a:fillRect l="-1111" t="-107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533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4D3EC59-950C-42C9-97CF-EA225A0D5207}"/>
              </a:ext>
            </a:extLst>
          </p:cNvPr>
          <p:cNvSpPr txBox="1"/>
          <p:nvPr/>
        </p:nvSpPr>
        <p:spPr>
          <a:xfrm>
            <a:off x="0" y="11663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Je weet al dat de grotere lijnstukken in het pentagram steeds 1,6 … keer zo groot zijn als de kleinere. </a:t>
            </a:r>
          </a:p>
          <a:p>
            <a:r>
              <a:rPr lang="nl-NL" sz="2800" dirty="0"/>
              <a:t>Passen de lijnstukken in het pentagram inderdaad in elkaar?</a:t>
            </a:r>
          </a:p>
          <a:p>
            <a:r>
              <a:rPr lang="nl-NL" sz="2800" dirty="0"/>
              <a:t>Kun je in het pentagram een gulden snede aanwijzen?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53E071A-894A-4463-A34D-F84F0894D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95501"/>
            <a:ext cx="4464496" cy="414206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7BCDCB9-0883-446C-87B8-BBA8934603FA}"/>
              </a:ext>
            </a:extLst>
          </p:cNvPr>
          <p:cNvSpPr/>
          <p:nvPr/>
        </p:nvSpPr>
        <p:spPr>
          <a:xfrm>
            <a:off x="107504" y="980728"/>
            <a:ext cx="8856984" cy="951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172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4D3EC59-950C-42C9-97CF-EA225A0D5207}"/>
              </a:ext>
            </a:extLst>
          </p:cNvPr>
          <p:cNvSpPr txBox="1"/>
          <p:nvPr/>
        </p:nvSpPr>
        <p:spPr>
          <a:xfrm>
            <a:off x="0" y="11663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Je weet al dat de grotere lijnstukken in het pentagram steeds 1,6 … keer zo groot zijn als de kleinere. </a:t>
            </a:r>
          </a:p>
          <a:p>
            <a:r>
              <a:rPr lang="nl-NL" sz="2800" dirty="0"/>
              <a:t>Passen de lijnstukken in het pentagram inderdaad in elkaar?</a:t>
            </a:r>
          </a:p>
          <a:p>
            <a:r>
              <a:rPr lang="nl-NL" sz="2800" dirty="0"/>
              <a:t>Kun je in het pentagram een gulden snede aanwijzen?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53E071A-894A-4463-A34D-F84F0894D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95501"/>
            <a:ext cx="4464496" cy="41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21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6A980EE-0150-40F4-962C-54DB9C365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95501"/>
            <a:ext cx="4464496" cy="4142060"/>
          </a:xfrm>
          <a:prstGeom prst="rect">
            <a:avLst/>
          </a:prstGeo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CA12F7D-35E2-49AC-AE7B-8A1DA2648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20439"/>
            <a:ext cx="8856984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dirty="0"/>
              <a:t>Maak een mooie en leerzame poster van de figuur op de achterkant van je werkblad. Je kunt bijvoorbeeld de gulden snede erin laten zien, of gelijkvormige driehoeken.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E48CC39-A9C3-48E3-B3F6-A7B4BC181834}"/>
              </a:ext>
            </a:extLst>
          </p:cNvPr>
          <p:cNvSpPr txBox="1"/>
          <p:nvPr/>
        </p:nvSpPr>
        <p:spPr>
          <a:xfrm>
            <a:off x="539552" y="11663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Laatste opdracht Poster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2DEE576-C34B-4A57-A3CE-DF881F07B01F}"/>
              </a:ext>
            </a:extLst>
          </p:cNvPr>
          <p:cNvSpPr txBox="1"/>
          <p:nvPr/>
        </p:nvSpPr>
        <p:spPr>
          <a:xfrm>
            <a:off x="5508104" y="2492896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Veel plezier!</a:t>
            </a:r>
          </a:p>
        </p:txBody>
      </p:sp>
    </p:spTree>
    <p:extLst>
      <p:ext uri="{BB962C8B-B14F-4D97-AF65-F5344CB8AC3E}">
        <p14:creationId xmlns:p14="http://schemas.microsoft.com/office/powerpoint/2010/main" val="333696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BF7059A-5CF7-4B54-BF78-5AD2CBC13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11276"/>
            <a:ext cx="4464496" cy="4142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jdelijke aanduiding voor inhoud 2">
                <a:extLst>
                  <a:ext uri="{FF2B5EF4-FFF2-40B4-BE49-F238E27FC236}">
                    <a16:creationId xmlns:a16="http://schemas.microsoft.com/office/drawing/2014/main" id="{B37E29DC-E0BB-49B8-AF60-4D49CDC747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029" y="556357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 dirty="0"/>
                  <a:t>De figuur bestaat uit lijnstukken. Kleur zoveel mogelijk lijnstukken met een verschillende lengte.</a:t>
                </a:r>
              </a:p>
              <a:p>
                <a:pPr marL="0" indent="0">
                  <a:buNone/>
                </a:pPr>
                <a:r>
                  <a:rPr lang="nl-NL" sz="2400" dirty="0"/>
                  <a:t>Geef de lijnstukken een naam. Noem ze van klein naar groot  				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nl-NL" sz="2400" dirty="0"/>
              </a:p>
              <a:p>
                <a:pPr marL="0" indent="0">
                  <a:buNone/>
                </a:pPr>
                <a:endParaRPr lang="nl-NL" sz="2400" dirty="0"/>
              </a:p>
            </p:txBody>
          </p:sp>
        </mc:Choice>
        <mc:Fallback xmlns="">
          <p:sp>
            <p:nvSpPr>
              <p:cNvPr id="10" name="Tijdelijke aanduiding voor inhoud 2">
                <a:extLst>
                  <a:ext uri="{FF2B5EF4-FFF2-40B4-BE49-F238E27FC236}">
                    <a16:creationId xmlns:a16="http://schemas.microsoft.com/office/drawing/2014/main" id="{B37E29DC-E0BB-49B8-AF60-4D49CDC74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029" y="556357"/>
                <a:ext cx="8229600" cy="4525963"/>
              </a:xfrm>
              <a:blipFill>
                <a:blip r:embed="rId3"/>
                <a:stretch>
                  <a:fillRect l="-1111" t="-107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29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BF7059A-5CF7-4B54-BF78-5AD2CBC13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11276"/>
            <a:ext cx="4464496" cy="4142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jdelijke aanduiding voor inhoud 2">
                <a:extLst>
                  <a:ext uri="{FF2B5EF4-FFF2-40B4-BE49-F238E27FC236}">
                    <a16:creationId xmlns:a16="http://schemas.microsoft.com/office/drawing/2014/main" id="{5E5EF229-DA7A-4904-856E-D0E1280E14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029" y="556357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 dirty="0"/>
                  <a:t>De figuur bestaat uit lijnstukken. Kleur zoveel mogelijk lijnstukken met een verschillende lengte.</a:t>
                </a:r>
              </a:p>
              <a:p>
                <a:pPr marL="0" indent="0">
                  <a:buNone/>
                </a:pPr>
                <a:r>
                  <a:rPr lang="nl-NL" sz="2400" dirty="0"/>
                  <a:t>Geef de lijnstukken een naam. Noem ze van klein naar groot  				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nl-NL" sz="2400" dirty="0"/>
              </a:p>
              <a:p>
                <a:pPr marL="0" indent="0">
                  <a:buNone/>
                </a:pPr>
                <a:endParaRPr lang="nl-NL" sz="2400" dirty="0"/>
              </a:p>
            </p:txBody>
          </p:sp>
        </mc:Choice>
        <mc:Fallback xmlns="">
          <p:sp>
            <p:nvSpPr>
              <p:cNvPr id="11" name="Tijdelijke aanduiding voor inhoud 2">
                <a:extLst>
                  <a:ext uri="{FF2B5EF4-FFF2-40B4-BE49-F238E27FC236}">
                    <a16:creationId xmlns:a16="http://schemas.microsoft.com/office/drawing/2014/main" id="{5E5EF229-DA7A-4904-856E-D0E1280E14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029" y="556357"/>
                <a:ext cx="8229600" cy="4525963"/>
              </a:xfrm>
              <a:blipFill>
                <a:blip r:embed="rId3"/>
                <a:stretch>
                  <a:fillRect l="-1111" t="-107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vak 11">
            <a:extLst>
              <a:ext uri="{FF2B5EF4-FFF2-40B4-BE49-F238E27FC236}">
                <a16:creationId xmlns:a16="http://schemas.microsoft.com/office/drawing/2014/main" id="{B1161FF2-FC1F-49FE-845E-769ABC1F63D6}"/>
              </a:ext>
            </a:extLst>
          </p:cNvPr>
          <p:cNvSpPr txBox="1"/>
          <p:nvPr/>
        </p:nvSpPr>
        <p:spPr>
          <a:xfrm>
            <a:off x="5129960" y="2186604"/>
            <a:ext cx="363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Meet de lengte van elk lijnstuk en noteer het op je werkblad</a:t>
            </a:r>
          </a:p>
        </p:txBody>
      </p:sp>
    </p:spTree>
    <p:extLst>
      <p:ext uri="{BB962C8B-B14F-4D97-AF65-F5344CB8AC3E}">
        <p14:creationId xmlns:p14="http://schemas.microsoft.com/office/powerpoint/2010/main" val="53671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BF7059A-5CF7-4B54-BF78-5AD2CBC13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11276"/>
            <a:ext cx="4464496" cy="4142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jdelijke aanduiding voor inhoud 2">
                <a:extLst>
                  <a:ext uri="{FF2B5EF4-FFF2-40B4-BE49-F238E27FC236}">
                    <a16:creationId xmlns:a16="http://schemas.microsoft.com/office/drawing/2014/main" id="{F1B14659-BDD3-443C-8B95-8B6921F635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029" y="556357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 dirty="0"/>
                  <a:t>De figuur bestaat uit lijnstukken. Kleur zoveel mogelijk lijnstukken met een verschillende lengte.</a:t>
                </a:r>
              </a:p>
              <a:p>
                <a:pPr marL="0" indent="0">
                  <a:buNone/>
                </a:pPr>
                <a:r>
                  <a:rPr lang="nl-NL" sz="2400" dirty="0"/>
                  <a:t>Geef de lijnstukken een naam. Noem ze van klein naar groot  				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nl-NL" sz="2400" dirty="0"/>
              </a:p>
              <a:p>
                <a:pPr marL="0" indent="0">
                  <a:buNone/>
                </a:pPr>
                <a:endParaRPr lang="nl-NL" sz="2400" dirty="0"/>
              </a:p>
            </p:txBody>
          </p:sp>
        </mc:Choice>
        <mc:Fallback xmlns="">
          <p:sp>
            <p:nvSpPr>
              <p:cNvPr id="10" name="Tijdelijke aanduiding voor inhoud 2">
                <a:extLst>
                  <a:ext uri="{FF2B5EF4-FFF2-40B4-BE49-F238E27FC236}">
                    <a16:creationId xmlns:a16="http://schemas.microsoft.com/office/drawing/2014/main" id="{F1B14659-BDD3-443C-8B95-8B6921F635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029" y="556357"/>
                <a:ext cx="8229600" cy="4525963"/>
              </a:xfrm>
              <a:blipFill>
                <a:blip r:embed="rId3"/>
                <a:stretch>
                  <a:fillRect l="-1111" t="-107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6A691F9F-BA42-4297-8250-CD56FC4A970F}"/>
              </a:ext>
            </a:extLst>
          </p:cNvPr>
          <p:cNvSpPr txBox="1"/>
          <p:nvPr/>
        </p:nvSpPr>
        <p:spPr>
          <a:xfrm>
            <a:off x="5129960" y="2186604"/>
            <a:ext cx="363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Meet de lengte van elk lijnstuk en noteer het op je werkblad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75DF84E5-E963-4611-B245-88F260EF167D}"/>
                  </a:ext>
                </a:extLst>
              </p:cNvPr>
              <p:cNvSpPr/>
              <p:nvPr/>
            </p:nvSpPr>
            <p:spPr>
              <a:xfrm>
                <a:off x="5119500" y="3005794"/>
                <a:ext cx="3920030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/>
                  <a:t>Bereken steeds de lengte van een groter lijnstuk gedeeld door de lengte van een lijnstuk dat één maatje kleiner is. Rond je antwoord af op één decimaal.</a:t>
                </a:r>
              </a:p>
              <a:p>
                <a:endParaRPr lang="nl-NL" sz="2000" dirty="0"/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  </a:t>
                </a:r>
                <a14:m>
                  <m:oMath xmlns:m="http://schemas.openxmlformats.org/officeDocument/2006/math">
                    <m:r>
                      <a:rPr lang="nl-NL" sz="2000" b="0" i="1" dirty="0" smtClean="0">
                        <a:latin typeface="Cambria Math" panose="02040503050406030204" pitchFamily="18" charset="0"/>
                      </a:rPr>
                      <m:t>1,6</m:t>
                    </m:r>
                  </m:oMath>
                </a14:m>
                <a:endParaRPr lang="nl-NL" sz="2000" dirty="0"/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  1,6 </a:t>
                </a:r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 1,6 </a:t>
                </a:r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 1,6</a:t>
                </a:r>
              </a:p>
              <a:p>
                <a:r>
                  <a:rPr lang="nl-NL" sz="2000" b="0" dirty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=1,6</m:t>
                    </m:r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75DF84E5-E963-4611-B245-88F260EF1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500" y="3005794"/>
                <a:ext cx="3920030" cy="3477875"/>
              </a:xfrm>
              <a:prstGeom prst="rect">
                <a:avLst/>
              </a:prstGeom>
              <a:blipFill>
                <a:blip r:embed="rId4"/>
                <a:stretch>
                  <a:fillRect l="-1711" t="-876" r="-1089" b="-70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hoek 15">
            <a:extLst>
              <a:ext uri="{FF2B5EF4-FFF2-40B4-BE49-F238E27FC236}">
                <a16:creationId xmlns:a16="http://schemas.microsoft.com/office/drawing/2014/main" id="{ECD71F33-0E2B-49DD-854E-8E39369423BF}"/>
              </a:ext>
            </a:extLst>
          </p:cNvPr>
          <p:cNvSpPr/>
          <p:nvPr/>
        </p:nvSpPr>
        <p:spPr>
          <a:xfrm>
            <a:off x="6012160" y="4941168"/>
            <a:ext cx="432048" cy="1850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94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BF7059A-5CF7-4B54-BF78-5AD2CBC13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11276"/>
            <a:ext cx="4464496" cy="4142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jdelijke aanduiding voor inhoud 2">
                <a:extLst>
                  <a:ext uri="{FF2B5EF4-FFF2-40B4-BE49-F238E27FC236}">
                    <a16:creationId xmlns:a16="http://schemas.microsoft.com/office/drawing/2014/main" id="{F1B14659-BDD3-443C-8B95-8B6921F635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029" y="556357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 dirty="0"/>
                  <a:t>De figuur bestaat uit lijnstukken. Kleur zoveel mogelijk lijnstukken met een verschillende lengte.</a:t>
                </a:r>
              </a:p>
              <a:p>
                <a:pPr marL="0" indent="0">
                  <a:buNone/>
                </a:pPr>
                <a:r>
                  <a:rPr lang="nl-NL" sz="2400" dirty="0"/>
                  <a:t>Geef de lijnstukken een naam. Noem ze van klein naar groot  				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nl-NL" sz="2400" dirty="0"/>
              </a:p>
              <a:p>
                <a:pPr marL="0" indent="0">
                  <a:buNone/>
                </a:pPr>
                <a:endParaRPr lang="nl-NL" sz="2400" dirty="0"/>
              </a:p>
            </p:txBody>
          </p:sp>
        </mc:Choice>
        <mc:Fallback xmlns="">
          <p:sp>
            <p:nvSpPr>
              <p:cNvPr id="10" name="Tijdelijke aanduiding voor inhoud 2">
                <a:extLst>
                  <a:ext uri="{FF2B5EF4-FFF2-40B4-BE49-F238E27FC236}">
                    <a16:creationId xmlns:a16="http://schemas.microsoft.com/office/drawing/2014/main" id="{F1B14659-BDD3-443C-8B95-8B6921F635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029" y="556357"/>
                <a:ext cx="8229600" cy="4525963"/>
              </a:xfrm>
              <a:blipFill>
                <a:blip r:embed="rId3"/>
                <a:stretch>
                  <a:fillRect l="-1111" t="-107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6A691F9F-BA42-4297-8250-CD56FC4A970F}"/>
              </a:ext>
            </a:extLst>
          </p:cNvPr>
          <p:cNvSpPr txBox="1"/>
          <p:nvPr/>
        </p:nvSpPr>
        <p:spPr>
          <a:xfrm>
            <a:off x="5129960" y="2186604"/>
            <a:ext cx="363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Meet de lengte van elk lijnstuk en noteer het op je werkblad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75DF84E5-E963-4611-B245-88F260EF167D}"/>
                  </a:ext>
                </a:extLst>
              </p:cNvPr>
              <p:cNvSpPr/>
              <p:nvPr/>
            </p:nvSpPr>
            <p:spPr>
              <a:xfrm>
                <a:off x="5119500" y="3005794"/>
                <a:ext cx="3920030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/>
                  <a:t>Bereken steeds de lengte van een groter lijnstuk gedeeld door de lengte van een lijnstuk dat één maatje kleiner is. Rond je antwoord af op één decimaal.</a:t>
                </a:r>
              </a:p>
              <a:p>
                <a:endParaRPr lang="nl-NL" sz="2000" dirty="0"/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  </a:t>
                </a:r>
                <a14:m>
                  <m:oMath xmlns:m="http://schemas.openxmlformats.org/officeDocument/2006/math">
                    <m:r>
                      <a:rPr lang="nl-NL" sz="2000" b="0" i="1" dirty="0" smtClean="0">
                        <a:latin typeface="Cambria Math" panose="02040503050406030204" pitchFamily="18" charset="0"/>
                      </a:rPr>
                      <m:t>1,6</m:t>
                    </m:r>
                  </m:oMath>
                </a14:m>
                <a:endParaRPr lang="nl-NL" sz="2000" dirty="0"/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  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1,6</m:t>
                    </m:r>
                  </m:oMath>
                </a14:m>
                <a:r>
                  <a:rPr lang="nl-NL" sz="2000" dirty="0"/>
                  <a:t> </a:t>
                </a:r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1,6</m:t>
                    </m:r>
                  </m:oMath>
                </a14:m>
                <a:r>
                  <a:rPr lang="nl-NL" sz="2000" dirty="0"/>
                  <a:t> </a:t>
                </a:r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1,6</m:t>
                    </m:r>
                  </m:oMath>
                </a14:m>
                <a:endParaRPr lang="nl-NL" sz="2000" dirty="0"/>
              </a:p>
              <a:p>
                <a:r>
                  <a:rPr lang="nl-NL" sz="2000" b="0" dirty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=1,6</m:t>
                    </m:r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75DF84E5-E963-4611-B245-88F260EF1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500" y="3005794"/>
                <a:ext cx="3920030" cy="3477875"/>
              </a:xfrm>
              <a:prstGeom prst="rect">
                <a:avLst/>
              </a:prstGeom>
              <a:blipFill>
                <a:blip r:embed="rId4"/>
                <a:stretch>
                  <a:fillRect l="-1711" t="-876" r="-1089" b="-70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41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BF7059A-5CF7-4B54-BF78-5AD2CBC13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11276"/>
            <a:ext cx="4464496" cy="4142060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F1B14659-BDD3-443C-8B95-8B6921F63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9" y="5563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Heb je steeds ongeveer 1,6 gevonden?</a:t>
            </a:r>
          </a:p>
          <a:p>
            <a:pPr marL="0" indent="0">
              <a:buNone/>
            </a:pPr>
            <a:r>
              <a:rPr lang="nl-NL" sz="2400" dirty="0"/>
              <a:t>Probeer in woorden te zeggen wat dat betekent.</a:t>
            </a:r>
          </a:p>
          <a:p>
            <a:pPr marL="0" indent="0">
              <a:buNone/>
            </a:pPr>
            <a:endParaRPr lang="nl-N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75DF84E5-E963-4611-B245-88F260EF167D}"/>
                  </a:ext>
                </a:extLst>
              </p:cNvPr>
              <p:cNvSpPr/>
              <p:nvPr/>
            </p:nvSpPr>
            <p:spPr>
              <a:xfrm>
                <a:off x="5119500" y="3005794"/>
                <a:ext cx="3920030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/>
                  <a:t>Bereken steeds de lengte van een groter lijnstuk gedeeld door de lengte van een lijnstuk dat één maatje kleiner is. Rond je antwoord af op één decimaal.</a:t>
                </a:r>
              </a:p>
              <a:p>
                <a:endParaRPr lang="nl-NL" sz="2000" dirty="0"/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  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1,6</m:t>
                    </m:r>
                  </m:oMath>
                </a14:m>
                <a:endParaRPr lang="nl-NL" sz="2000" dirty="0"/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  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1,6</m:t>
                    </m:r>
                  </m:oMath>
                </a14:m>
                <a:r>
                  <a:rPr lang="nl-NL" sz="2000" dirty="0"/>
                  <a:t> </a:t>
                </a:r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1,6</m:t>
                    </m:r>
                  </m:oMath>
                </a14:m>
                <a:r>
                  <a:rPr lang="nl-NL" sz="2000" dirty="0"/>
                  <a:t> </a:t>
                </a:r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1,6</m:t>
                    </m:r>
                  </m:oMath>
                </a14:m>
                <a:endParaRPr lang="nl-NL" sz="2000" dirty="0"/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=1,6</m:t>
                    </m:r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75DF84E5-E963-4611-B245-88F260EF1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500" y="3005794"/>
                <a:ext cx="3920030" cy="3477875"/>
              </a:xfrm>
              <a:prstGeom prst="rect">
                <a:avLst/>
              </a:prstGeom>
              <a:blipFill>
                <a:blip r:embed="rId3"/>
                <a:stretch>
                  <a:fillRect l="-1711" t="-876" r="-1089" b="-70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hoek 1">
            <a:extLst>
              <a:ext uri="{FF2B5EF4-FFF2-40B4-BE49-F238E27FC236}">
                <a16:creationId xmlns:a16="http://schemas.microsoft.com/office/drawing/2014/main" id="{626FB5B6-CD4B-4962-96FD-4EA86F72F016}"/>
              </a:ext>
            </a:extLst>
          </p:cNvPr>
          <p:cNvSpPr/>
          <p:nvPr/>
        </p:nvSpPr>
        <p:spPr>
          <a:xfrm>
            <a:off x="5004048" y="2780928"/>
            <a:ext cx="413995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790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BF7059A-5CF7-4B54-BF78-5AD2CBC13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11276"/>
            <a:ext cx="4464496" cy="4142060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F1B14659-BDD3-443C-8B95-8B6921F63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9" y="556357"/>
            <a:ext cx="8229600" cy="1432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Heb je steeds ongeveer 1,6 gevonden?</a:t>
            </a:r>
          </a:p>
          <a:p>
            <a:pPr marL="0" indent="0">
              <a:buNone/>
            </a:pPr>
            <a:r>
              <a:rPr lang="nl-NL" sz="2400" dirty="0"/>
              <a:t>Dat betekent dat een lijnstuk dat één maatje groter is, steeds ongeveer 1,6 keer zo groot is als het vorige lijnstuk. </a:t>
            </a:r>
          </a:p>
          <a:p>
            <a:pPr marL="0" indent="0">
              <a:buNone/>
            </a:pPr>
            <a:endParaRPr lang="nl-N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75DF84E5-E963-4611-B245-88F260EF167D}"/>
                  </a:ext>
                </a:extLst>
              </p:cNvPr>
              <p:cNvSpPr/>
              <p:nvPr/>
            </p:nvSpPr>
            <p:spPr>
              <a:xfrm>
                <a:off x="5119500" y="3005794"/>
                <a:ext cx="3920030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/>
                  <a:t>Bereken steeds de lengte van een groter lijnstuk gedeeld door de lengte van een lijnstuk dat één maatje kleiner is. Rond je antwoord af op één decimaal.</a:t>
                </a:r>
              </a:p>
              <a:p>
                <a:endParaRPr lang="nl-NL" sz="2000" dirty="0"/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  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1,6</m:t>
                    </m:r>
                  </m:oMath>
                </a14:m>
                <a:endParaRPr lang="nl-NL" sz="2000" dirty="0"/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  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1,6</m:t>
                    </m:r>
                  </m:oMath>
                </a14:m>
                <a:r>
                  <a:rPr lang="nl-NL" sz="2000" dirty="0"/>
                  <a:t> </a:t>
                </a:r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1,6</m:t>
                    </m:r>
                  </m:oMath>
                </a14:m>
                <a:r>
                  <a:rPr lang="nl-NL" sz="2000" dirty="0"/>
                  <a:t> </a:t>
                </a:r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1,6</m:t>
                    </m:r>
                  </m:oMath>
                </a14:m>
                <a:endParaRPr lang="nl-NL" sz="2000" dirty="0"/>
              </a:p>
              <a:p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=1,6</m:t>
                    </m:r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75DF84E5-E963-4611-B245-88F260EF1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500" y="3005794"/>
                <a:ext cx="3920030" cy="3477875"/>
              </a:xfrm>
              <a:prstGeom prst="rect">
                <a:avLst/>
              </a:prstGeom>
              <a:blipFill>
                <a:blip r:embed="rId3"/>
                <a:stretch>
                  <a:fillRect l="-1711" t="-876" r="-1089" b="-70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hoek 1">
            <a:extLst>
              <a:ext uri="{FF2B5EF4-FFF2-40B4-BE49-F238E27FC236}">
                <a16:creationId xmlns:a16="http://schemas.microsoft.com/office/drawing/2014/main" id="{626FB5B6-CD4B-4962-96FD-4EA86F72F016}"/>
              </a:ext>
            </a:extLst>
          </p:cNvPr>
          <p:cNvSpPr/>
          <p:nvPr/>
        </p:nvSpPr>
        <p:spPr>
          <a:xfrm>
            <a:off x="5004048" y="2780928"/>
            <a:ext cx="413995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215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ca6a4a1b-819a-4175-8916-761b51a84cff" xsi:nil="true"/>
    <Owner xmlns="ca6a4a1b-819a-4175-8916-761b51a84cff">
      <UserInfo>
        <DisplayName/>
        <AccountId xsi:nil="true"/>
        <AccountType/>
      </UserInfo>
    </Owner>
    <Students xmlns="ca6a4a1b-819a-4175-8916-761b51a84cff">
      <UserInfo>
        <DisplayName/>
        <AccountId xsi:nil="true"/>
        <AccountType/>
      </UserInfo>
    </Students>
    <Student_Groups xmlns="ca6a4a1b-819a-4175-8916-761b51a84cff">
      <UserInfo>
        <DisplayName/>
        <AccountId xsi:nil="true"/>
        <AccountType/>
      </UserInfo>
    </Student_Groups>
    <LMS_Mappings xmlns="ca6a4a1b-819a-4175-8916-761b51a84cff" xsi:nil="true"/>
    <NotebookType xmlns="ca6a4a1b-819a-4175-8916-761b51a84cff" xsi:nil="true"/>
    <AppVersion xmlns="ca6a4a1b-819a-4175-8916-761b51a84cff" xsi:nil="true"/>
    <IsNotebookLocked xmlns="ca6a4a1b-819a-4175-8916-761b51a84cff" xsi:nil="true"/>
    <FolderType xmlns="ca6a4a1b-819a-4175-8916-761b51a84cff" xsi:nil="true"/>
    <Teachers xmlns="ca6a4a1b-819a-4175-8916-761b51a84cff">
      <UserInfo>
        <DisplayName/>
        <AccountId xsi:nil="true"/>
        <AccountType/>
      </UserInfo>
    </Teachers>
    <Distribution_Groups xmlns="ca6a4a1b-819a-4175-8916-761b51a84cff" xsi:nil="true"/>
    <Templates xmlns="ca6a4a1b-819a-4175-8916-761b51a84cff" xsi:nil="true"/>
    <Self_Registration_Enabled xmlns="ca6a4a1b-819a-4175-8916-761b51a84cff" xsi:nil="true"/>
    <Has_Teacher_Only_SectionGroup xmlns="ca6a4a1b-819a-4175-8916-761b51a84cff" xsi:nil="true"/>
    <TeamsChannelId xmlns="ca6a4a1b-819a-4175-8916-761b51a84cff" xsi:nil="true"/>
    <Math_Settings xmlns="ca6a4a1b-819a-4175-8916-761b51a84cff" xsi:nil="true"/>
    <DefaultSectionNames xmlns="ca6a4a1b-819a-4175-8916-761b51a84cff" xsi:nil="true"/>
    <Is_Collaboration_Space_Locked xmlns="ca6a4a1b-819a-4175-8916-761b51a84cff" xsi:nil="true"/>
    <Invited_Students xmlns="ca6a4a1b-819a-4175-8916-761b51a84cff" xsi:nil="true"/>
    <Invited_Teachers xmlns="ca6a4a1b-819a-4175-8916-761b51a84cf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68F216D60FC409ACC4357C8AD21C1" ma:contentTypeVersion="31" ma:contentTypeDescription="Een nieuw document maken." ma:contentTypeScope="" ma:versionID="7ec655912ca5ed14c31f71fb362d9ea6">
  <xsd:schema xmlns:xsd="http://www.w3.org/2001/XMLSchema" xmlns:xs="http://www.w3.org/2001/XMLSchema" xmlns:p="http://schemas.microsoft.com/office/2006/metadata/properties" xmlns:ns3="ca6a4a1b-819a-4175-8916-761b51a84cff" xmlns:ns4="d12d9dab-fccd-4a72-b7d5-766347a4ed58" targetNamespace="http://schemas.microsoft.com/office/2006/metadata/properties" ma:root="true" ma:fieldsID="4ba36caeb25073fd909fe05b85c1265b" ns3:_="" ns4:_="">
    <xsd:import namespace="ca6a4a1b-819a-4175-8916-761b51a84cff"/>
    <xsd:import namespace="d12d9dab-fccd-4a72-b7d5-766347a4ed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a4a1b-819a-4175-8916-761b51a84c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4" nillable="true" ma:displayName="Notebook Type" ma:internalName="NotebookType">
      <xsd:simpleType>
        <xsd:restriction base="dms:Text"/>
      </xsd:simpleType>
    </xsd:element>
    <xsd:element name="FolderType" ma:index="15" nillable="true" ma:displayName="Folder Type" ma:internalName="FolderType">
      <xsd:simpleType>
        <xsd:restriction base="dms:Text"/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msChannelId" ma:index="18" nillable="true" ma:displayName="Teams Channel Id" ma:internalName="TeamsChannelId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0" nillable="true" ma:displayName="Math Settings" ma:internalName="Math_Settings">
      <xsd:simpleType>
        <xsd:restriction base="dms:Text"/>
      </xsd:simpleType>
    </xsd:element>
    <xsd:element name="DefaultSectionNames" ma:index="2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2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7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d9dab-fccd-4a72-b7d5-766347a4ed58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112320-0FBE-4A0F-A358-72D4ADFA24B7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ca6a4a1b-819a-4175-8916-761b51a84cff"/>
    <ds:schemaRef ds:uri="d12d9dab-fccd-4a72-b7d5-766347a4ed5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21B3BC9-91C3-42D0-B73F-5B60BE58F8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CE9302-793C-436E-B5CE-03C44FC571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6a4a1b-819a-4175-8916-761b51a84cff"/>
    <ds:schemaRef ds:uri="d12d9dab-fccd-4a72-b7d5-766347a4ed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12863</TotalTime>
  <Words>1939</Words>
  <Application>Microsoft Office PowerPoint</Application>
  <PresentationFormat>Diavoorstelling (4:3)</PresentationFormat>
  <Paragraphs>159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 Math</vt:lpstr>
      <vt:lpstr>Office-thema</vt:lpstr>
      <vt:lpstr>Opdracht Gulden Snede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Pythagoras ±600-500 v Chr.</dc:title>
  <dc:creator>Andrea</dc:creator>
  <cp:lastModifiedBy>Andrea Lubberdink</cp:lastModifiedBy>
  <cp:revision>254</cp:revision>
  <cp:lastPrinted>2013-06-11T06:47:13Z</cp:lastPrinted>
  <dcterms:created xsi:type="dcterms:W3CDTF">2013-06-07T14:51:21Z</dcterms:created>
  <dcterms:modified xsi:type="dcterms:W3CDTF">2020-08-17T18:47:15Z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0x0101009B268F216D60FC409ACC4357C8AD21C1</vt:lpwstr>
  </property>
</Properties>
</file>