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4" r:id="rId7"/>
    <p:sldId id="265" r:id="rId8"/>
    <p:sldId id="267" r:id="rId9"/>
    <p:sldId id="266" r:id="rId10"/>
    <p:sldId id="268" r:id="rId11"/>
    <p:sldId id="330" r:id="rId12"/>
    <p:sldId id="269" r:id="rId13"/>
    <p:sldId id="270" r:id="rId14"/>
    <p:sldId id="271" r:id="rId15"/>
    <p:sldId id="331" r:id="rId16"/>
    <p:sldId id="272" r:id="rId17"/>
    <p:sldId id="273" r:id="rId18"/>
    <p:sldId id="274" r:id="rId19"/>
    <p:sldId id="332" r:id="rId20"/>
    <p:sldId id="275" r:id="rId21"/>
    <p:sldId id="277" r:id="rId22"/>
    <p:sldId id="278" r:id="rId23"/>
    <p:sldId id="280" r:id="rId24"/>
    <p:sldId id="279" r:id="rId25"/>
    <p:sldId id="281" r:id="rId26"/>
    <p:sldId id="333" r:id="rId27"/>
    <p:sldId id="282" r:id="rId28"/>
    <p:sldId id="284" r:id="rId29"/>
    <p:sldId id="334" r:id="rId30"/>
    <p:sldId id="285" r:id="rId31"/>
    <p:sldId id="292" r:id="rId32"/>
    <p:sldId id="287" r:id="rId33"/>
    <p:sldId id="289" r:id="rId34"/>
    <p:sldId id="293" r:id="rId35"/>
    <p:sldId id="290" r:id="rId36"/>
    <p:sldId id="327" r:id="rId37"/>
    <p:sldId id="286" r:id="rId38"/>
    <p:sldId id="328" r:id="rId39"/>
    <p:sldId id="335" r:id="rId40"/>
    <p:sldId id="294" r:id="rId41"/>
    <p:sldId id="295" r:id="rId42"/>
    <p:sldId id="296" r:id="rId43"/>
    <p:sldId id="297" r:id="rId44"/>
    <p:sldId id="298" r:id="rId45"/>
    <p:sldId id="329" r:id="rId46"/>
    <p:sldId id="300" r:id="rId47"/>
    <p:sldId id="304" r:id="rId48"/>
    <p:sldId id="305" r:id="rId49"/>
    <p:sldId id="306" r:id="rId50"/>
    <p:sldId id="307" r:id="rId51"/>
    <p:sldId id="308" r:id="rId52"/>
    <p:sldId id="309" r:id="rId53"/>
    <p:sldId id="315" r:id="rId54"/>
    <p:sldId id="325" r:id="rId55"/>
    <p:sldId id="323" r:id="rId56"/>
    <p:sldId id="326" r:id="rId57"/>
    <p:sldId id="316" r:id="rId5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9C3DF3-77E7-4D13-B2DB-0619D47A4ED0}" v="1445" dt="2021-05-13T18:31:08.8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94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Lubberdink" userId="6bef7808-9d55-4099-ad47-9fd214d7b37c" providerId="ADAL" clId="{919C3DF3-77E7-4D13-B2DB-0619D47A4ED0}"/>
    <pc:docChg chg="undo custSel addSld delSld modSld sldOrd">
      <pc:chgData name="Andrea Lubberdink" userId="6bef7808-9d55-4099-ad47-9fd214d7b37c" providerId="ADAL" clId="{919C3DF3-77E7-4D13-B2DB-0619D47A4ED0}" dt="2021-05-13T19:35:01.593" v="8565" actId="47"/>
      <pc:docMkLst>
        <pc:docMk/>
      </pc:docMkLst>
      <pc:sldChg chg="addSp delSp new mod modClrScheme chgLayout">
        <pc:chgData name="Andrea Lubberdink" userId="6bef7808-9d55-4099-ad47-9fd214d7b37c" providerId="ADAL" clId="{919C3DF3-77E7-4D13-B2DB-0619D47A4ED0}" dt="2021-05-13T15:28:02.455" v="2" actId="22"/>
        <pc:sldMkLst>
          <pc:docMk/>
          <pc:sldMk cId="3170752189" sldId="256"/>
        </pc:sldMkLst>
        <pc:spChg chg="del">
          <ac:chgData name="Andrea Lubberdink" userId="6bef7808-9d55-4099-ad47-9fd214d7b37c" providerId="ADAL" clId="{919C3DF3-77E7-4D13-B2DB-0619D47A4ED0}" dt="2021-05-13T15:27:59.823" v="1" actId="700"/>
          <ac:spMkLst>
            <pc:docMk/>
            <pc:sldMk cId="3170752189" sldId="256"/>
            <ac:spMk id="2" creationId="{1974BAF0-54E4-4CDA-A866-23FD72827E0A}"/>
          </ac:spMkLst>
        </pc:spChg>
        <pc:spChg chg="del">
          <ac:chgData name="Andrea Lubberdink" userId="6bef7808-9d55-4099-ad47-9fd214d7b37c" providerId="ADAL" clId="{919C3DF3-77E7-4D13-B2DB-0619D47A4ED0}" dt="2021-05-13T15:27:59.823" v="1" actId="700"/>
          <ac:spMkLst>
            <pc:docMk/>
            <pc:sldMk cId="3170752189" sldId="256"/>
            <ac:spMk id="3" creationId="{D42EB2A9-B716-43E5-B96A-22075BACE228}"/>
          </ac:spMkLst>
        </pc:spChg>
        <pc:picChg chg="add">
          <ac:chgData name="Andrea Lubberdink" userId="6bef7808-9d55-4099-ad47-9fd214d7b37c" providerId="ADAL" clId="{919C3DF3-77E7-4D13-B2DB-0619D47A4ED0}" dt="2021-05-13T15:28:02.455" v="2" actId="22"/>
          <ac:picMkLst>
            <pc:docMk/>
            <pc:sldMk cId="3170752189" sldId="256"/>
            <ac:picMk id="5" creationId="{F5E20CF7-89EB-4B19-8D6E-4BA4A4A23FF9}"/>
          </ac:picMkLst>
        </pc:picChg>
      </pc:sldChg>
      <pc:sldChg chg="addSp modSp add mod">
        <pc:chgData name="Andrea Lubberdink" userId="6bef7808-9d55-4099-ad47-9fd214d7b37c" providerId="ADAL" clId="{919C3DF3-77E7-4D13-B2DB-0619D47A4ED0}" dt="2021-05-13T16:02:55.577" v="2434" actId="20577"/>
        <pc:sldMkLst>
          <pc:docMk/>
          <pc:sldMk cId="543385980" sldId="257"/>
        </pc:sldMkLst>
        <pc:spChg chg="add mod">
          <ac:chgData name="Andrea Lubberdink" userId="6bef7808-9d55-4099-ad47-9fd214d7b37c" providerId="ADAL" clId="{919C3DF3-77E7-4D13-B2DB-0619D47A4ED0}" dt="2021-05-13T16:02:55.577" v="2434" actId="20577"/>
          <ac:spMkLst>
            <pc:docMk/>
            <pc:sldMk cId="543385980" sldId="257"/>
            <ac:spMk id="2" creationId="{44323F62-61FF-4CAB-82A4-FF883DFBE571}"/>
          </ac:spMkLst>
        </pc:spChg>
      </pc:sldChg>
      <pc:sldChg chg="modSp add mod">
        <pc:chgData name="Andrea Lubberdink" userId="6bef7808-9d55-4099-ad47-9fd214d7b37c" providerId="ADAL" clId="{919C3DF3-77E7-4D13-B2DB-0619D47A4ED0}" dt="2021-05-13T16:03:20.819" v="2449" actId="20577"/>
        <pc:sldMkLst>
          <pc:docMk/>
          <pc:sldMk cId="428648755" sldId="258"/>
        </pc:sldMkLst>
        <pc:spChg chg="mod">
          <ac:chgData name="Andrea Lubberdink" userId="6bef7808-9d55-4099-ad47-9fd214d7b37c" providerId="ADAL" clId="{919C3DF3-77E7-4D13-B2DB-0619D47A4ED0}" dt="2021-05-13T16:03:20.819" v="2449" actId="20577"/>
          <ac:spMkLst>
            <pc:docMk/>
            <pc:sldMk cId="428648755" sldId="258"/>
            <ac:spMk id="2" creationId="{44323F62-61FF-4CAB-82A4-FF883DFBE571}"/>
          </ac:spMkLst>
        </pc:spChg>
      </pc:sldChg>
      <pc:sldChg chg="new del">
        <pc:chgData name="Andrea Lubberdink" userId="6bef7808-9d55-4099-ad47-9fd214d7b37c" providerId="ADAL" clId="{919C3DF3-77E7-4D13-B2DB-0619D47A4ED0}" dt="2021-05-13T19:34:56.225" v="8563" actId="47"/>
        <pc:sldMkLst>
          <pc:docMk/>
          <pc:sldMk cId="1087939527" sldId="259"/>
        </pc:sldMkLst>
      </pc:sldChg>
      <pc:sldChg chg="modSp add del mod">
        <pc:chgData name="Andrea Lubberdink" userId="6bef7808-9d55-4099-ad47-9fd214d7b37c" providerId="ADAL" clId="{919C3DF3-77E7-4D13-B2DB-0619D47A4ED0}" dt="2021-05-13T15:54:49.222" v="1555" actId="47"/>
        <pc:sldMkLst>
          <pc:docMk/>
          <pc:sldMk cId="2665187505" sldId="260"/>
        </pc:sldMkLst>
        <pc:spChg chg="mod">
          <ac:chgData name="Andrea Lubberdink" userId="6bef7808-9d55-4099-ad47-9fd214d7b37c" providerId="ADAL" clId="{919C3DF3-77E7-4D13-B2DB-0619D47A4ED0}" dt="2021-05-13T15:40:12.738" v="430" actId="20577"/>
          <ac:spMkLst>
            <pc:docMk/>
            <pc:sldMk cId="2665187505" sldId="260"/>
            <ac:spMk id="2" creationId="{44323F62-61FF-4CAB-82A4-FF883DFBE571}"/>
          </ac:spMkLst>
        </pc:spChg>
      </pc:sldChg>
      <pc:sldChg chg="modSp add mod">
        <pc:chgData name="Andrea Lubberdink" userId="6bef7808-9d55-4099-ad47-9fd214d7b37c" providerId="ADAL" clId="{919C3DF3-77E7-4D13-B2DB-0619D47A4ED0}" dt="2021-05-13T15:40:52.564" v="496" actId="20577"/>
        <pc:sldMkLst>
          <pc:docMk/>
          <pc:sldMk cId="2976474436" sldId="261"/>
        </pc:sldMkLst>
        <pc:spChg chg="mod">
          <ac:chgData name="Andrea Lubberdink" userId="6bef7808-9d55-4099-ad47-9fd214d7b37c" providerId="ADAL" clId="{919C3DF3-77E7-4D13-B2DB-0619D47A4ED0}" dt="2021-05-13T15:40:52.564" v="496" actId="20577"/>
          <ac:spMkLst>
            <pc:docMk/>
            <pc:sldMk cId="2976474436" sldId="261"/>
            <ac:spMk id="2" creationId="{44323F62-61FF-4CAB-82A4-FF883DFBE571}"/>
          </ac:spMkLst>
        </pc:spChg>
      </pc:sldChg>
      <pc:sldChg chg="addSp delSp modSp add mod">
        <pc:chgData name="Andrea Lubberdink" userId="6bef7808-9d55-4099-ad47-9fd214d7b37c" providerId="ADAL" clId="{919C3DF3-77E7-4D13-B2DB-0619D47A4ED0}" dt="2021-05-13T17:52:09.391" v="7319"/>
        <pc:sldMkLst>
          <pc:docMk/>
          <pc:sldMk cId="1239713876" sldId="262"/>
        </pc:sldMkLst>
        <pc:spChg chg="mod">
          <ac:chgData name="Andrea Lubberdink" userId="6bef7808-9d55-4099-ad47-9fd214d7b37c" providerId="ADAL" clId="{919C3DF3-77E7-4D13-B2DB-0619D47A4ED0}" dt="2021-05-13T16:03:33.285" v="2459" actId="20577"/>
          <ac:spMkLst>
            <pc:docMk/>
            <pc:sldMk cId="1239713876" sldId="262"/>
            <ac:spMk id="2" creationId="{44323F62-61FF-4CAB-82A4-FF883DFBE571}"/>
          </ac:spMkLst>
        </pc:spChg>
        <pc:spChg chg="add del mod">
          <ac:chgData name="Andrea Lubberdink" userId="6bef7808-9d55-4099-ad47-9fd214d7b37c" providerId="ADAL" clId="{919C3DF3-77E7-4D13-B2DB-0619D47A4ED0}" dt="2021-05-13T17:52:09.391" v="7319"/>
          <ac:spMkLst>
            <pc:docMk/>
            <pc:sldMk cId="1239713876" sldId="262"/>
            <ac:spMk id="4" creationId="{6C57E6FE-53B9-40FB-9372-D6E54D92FBF0}"/>
          </ac:spMkLst>
        </pc:spChg>
      </pc:sldChg>
      <pc:sldChg chg="modSp add del mod">
        <pc:chgData name="Andrea Lubberdink" userId="6bef7808-9d55-4099-ad47-9fd214d7b37c" providerId="ADAL" clId="{919C3DF3-77E7-4D13-B2DB-0619D47A4ED0}" dt="2021-05-13T15:54:47.322" v="1554" actId="47"/>
        <pc:sldMkLst>
          <pc:docMk/>
          <pc:sldMk cId="3577772819" sldId="263"/>
        </pc:sldMkLst>
        <pc:spChg chg="mod">
          <ac:chgData name="Andrea Lubberdink" userId="6bef7808-9d55-4099-ad47-9fd214d7b37c" providerId="ADAL" clId="{919C3DF3-77E7-4D13-B2DB-0619D47A4ED0}" dt="2021-05-13T15:41:39.556" v="624" actId="20577"/>
          <ac:spMkLst>
            <pc:docMk/>
            <pc:sldMk cId="3577772819" sldId="263"/>
            <ac:spMk id="2" creationId="{44323F62-61FF-4CAB-82A4-FF883DFBE571}"/>
          </ac:spMkLst>
        </pc:spChg>
      </pc:sldChg>
      <pc:sldChg chg="addSp delSp modSp add mod">
        <pc:chgData name="Andrea Lubberdink" userId="6bef7808-9d55-4099-ad47-9fd214d7b37c" providerId="ADAL" clId="{919C3DF3-77E7-4D13-B2DB-0619D47A4ED0}" dt="2021-05-13T17:52:04.214" v="7317"/>
        <pc:sldMkLst>
          <pc:docMk/>
          <pc:sldMk cId="1931236826" sldId="264"/>
        </pc:sldMkLst>
        <pc:spChg chg="add del">
          <ac:chgData name="Andrea Lubberdink" userId="6bef7808-9d55-4099-ad47-9fd214d7b37c" providerId="ADAL" clId="{919C3DF3-77E7-4D13-B2DB-0619D47A4ED0}" dt="2021-05-13T16:03:40.390" v="2460" actId="478"/>
          <ac:spMkLst>
            <pc:docMk/>
            <pc:sldMk cId="1931236826" sldId="264"/>
            <ac:spMk id="2" creationId="{44323F62-61FF-4CAB-82A4-FF883DFBE571}"/>
          </ac:spMkLst>
        </pc:spChg>
        <pc:spChg chg="add mod">
          <ac:chgData name="Andrea Lubberdink" userId="6bef7808-9d55-4099-ad47-9fd214d7b37c" providerId="ADAL" clId="{919C3DF3-77E7-4D13-B2DB-0619D47A4ED0}" dt="2021-05-13T15:44:53.670" v="954" actId="20577"/>
          <ac:spMkLst>
            <pc:docMk/>
            <pc:sldMk cId="1931236826" sldId="264"/>
            <ac:spMk id="3" creationId="{D30C302B-4293-49CA-A435-066BD75525BB}"/>
          </ac:spMkLst>
        </pc:spChg>
        <pc:spChg chg="add mod">
          <ac:chgData name="Andrea Lubberdink" userId="6bef7808-9d55-4099-ad47-9fd214d7b37c" providerId="ADAL" clId="{919C3DF3-77E7-4D13-B2DB-0619D47A4ED0}" dt="2021-05-13T17:52:04.214" v="7317"/>
          <ac:spMkLst>
            <pc:docMk/>
            <pc:sldMk cId="1931236826" sldId="264"/>
            <ac:spMk id="6" creationId="{98C2102D-EFB6-4B7B-8432-23865A50E230}"/>
          </ac:spMkLst>
        </pc:spChg>
      </pc:sldChg>
      <pc:sldChg chg="addSp delSp modSp add mod">
        <pc:chgData name="Andrea Lubberdink" userId="6bef7808-9d55-4099-ad47-9fd214d7b37c" providerId="ADAL" clId="{919C3DF3-77E7-4D13-B2DB-0619D47A4ED0}" dt="2021-05-13T17:52:03.396" v="7316"/>
        <pc:sldMkLst>
          <pc:docMk/>
          <pc:sldMk cId="361670845" sldId="265"/>
        </pc:sldMkLst>
        <pc:spChg chg="del">
          <ac:chgData name="Andrea Lubberdink" userId="6bef7808-9d55-4099-ad47-9fd214d7b37c" providerId="ADAL" clId="{919C3DF3-77E7-4D13-B2DB-0619D47A4ED0}" dt="2021-05-13T16:03:47.379" v="2461" actId="478"/>
          <ac:spMkLst>
            <pc:docMk/>
            <pc:sldMk cId="361670845" sldId="265"/>
            <ac:spMk id="2" creationId="{44323F62-61FF-4CAB-82A4-FF883DFBE571}"/>
          </ac:spMkLst>
        </pc:spChg>
        <pc:spChg chg="add mod">
          <ac:chgData name="Andrea Lubberdink" userId="6bef7808-9d55-4099-ad47-9fd214d7b37c" providerId="ADAL" clId="{919C3DF3-77E7-4D13-B2DB-0619D47A4ED0}" dt="2021-05-13T17:52:03.396" v="7316"/>
          <ac:spMkLst>
            <pc:docMk/>
            <pc:sldMk cId="361670845" sldId="265"/>
            <ac:spMk id="6" creationId="{41B247EA-0ABC-42B0-BECB-855B435843E1}"/>
          </ac:spMkLst>
        </pc:spChg>
      </pc:sldChg>
      <pc:sldChg chg="addSp delSp modSp add mod">
        <pc:chgData name="Andrea Lubberdink" userId="6bef7808-9d55-4099-ad47-9fd214d7b37c" providerId="ADAL" clId="{919C3DF3-77E7-4D13-B2DB-0619D47A4ED0}" dt="2021-05-13T18:39:06.394" v="8556" actId="20577"/>
        <pc:sldMkLst>
          <pc:docMk/>
          <pc:sldMk cId="2277094295" sldId="266"/>
        </pc:sldMkLst>
        <pc:spChg chg="del">
          <ac:chgData name="Andrea Lubberdink" userId="6bef7808-9d55-4099-ad47-9fd214d7b37c" providerId="ADAL" clId="{919C3DF3-77E7-4D13-B2DB-0619D47A4ED0}" dt="2021-05-13T15:45:27.298" v="961" actId="21"/>
          <ac:spMkLst>
            <pc:docMk/>
            <pc:sldMk cId="2277094295" sldId="266"/>
            <ac:spMk id="2" creationId="{44323F62-61FF-4CAB-82A4-FF883DFBE571}"/>
          </ac:spMkLst>
        </pc:spChg>
        <pc:spChg chg="del">
          <ac:chgData name="Andrea Lubberdink" userId="6bef7808-9d55-4099-ad47-9fd214d7b37c" providerId="ADAL" clId="{919C3DF3-77E7-4D13-B2DB-0619D47A4ED0}" dt="2021-05-13T15:49:17.422" v="1273" actId="478"/>
          <ac:spMkLst>
            <pc:docMk/>
            <pc:sldMk cId="2277094295" sldId="266"/>
            <ac:spMk id="3" creationId="{D30C302B-4293-49CA-A435-066BD75525BB}"/>
          </ac:spMkLst>
        </pc:spChg>
        <pc:spChg chg="add del mod">
          <ac:chgData name="Andrea Lubberdink" userId="6bef7808-9d55-4099-ad47-9fd214d7b37c" providerId="ADAL" clId="{919C3DF3-77E7-4D13-B2DB-0619D47A4ED0}" dt="2021-05-13T16:03:52.376" v="2463" actId="478"/>
          <ac:spMkLst>
            <pc:docMk/>
            <pc:sldMk cId="2277094295" sldId="266"/>
            <ac:spMk id="7" creationId="{24C42C4A-B747-45F6-95F1-16A627D7FF2C}"/>
          </ac:spMkLst>
        </pc:spChg>
        <pc:spChg chg="add del mod">
          <ac:chgData name="Andrea Lubberdink" userId="6bef7808-9d55-4099-ad47-9fd214d7b37c" providerId="ADAL" clId="{919C3DF3-77E7-4D13-B2DB-0619D47A4ED0}" dt="2021-05-13T18:06:05.271" v="7772" actId="478"/>
          <ac:spMkLst>
            <pc:docMk/>
            <pc:sldMk cId="2277094295" sldId="266"/>
            <ac:spMk id="8" creationId="{E4348FA0-F168-4E14-9559-941C5A2D7B6C}"/>
          </ac:spMkLst>
        </pc:spChg>
        <pc:spChg chg="add mod">
          <ac:chgData name="Andrea Lubberdink" userId="6bef7808-9d55-4099-ad47-9fd214d7b37c" providerId="ADAL" clId="{919C3DF3-77E7-4D13-B2DB-0619D47A4ED0}" dt="2021-05-13T17:52:00.969" v="7314"/>
          <ac:spMkLst>
            <pc:docMk/>
            <pc:sldMk cId="2277094295" sldId="266"/>
            <ac:spMk id="9" creationId="{CDE211C3-A7C4-41A3-A970-5DE393E69262}"/>
          </ac:spMkLst>
        </pc:spChg>
        <pc:spChg chg="add mod">
          <ac:chgData name="Andrea Lubberdink" userId="6bef7808-9d55-4099-ad47-9fd214d7b37c" providerId="ADAL" clId="{919C3DF3-77E7-4D13-B2DB-0619D47A4ED0}" dt="2021-05-13T18:39:06.394" v="8556" actId="20577"/>
          <ac:spMkLst>
            <pc:docMk/>
            <pc:sldMk cId="2277094295" sldId="266"/>
            <ac:spMk id="10" creationId="{942C6894-3441-4DED-9F28-72BA43FCC110}"/>
          </ac:spMkLst>
        </pc:spChg>
        <pc:picChg chg="add mod">
          <ac:chgData name="Andrea Lubberdink" userId="6bef7808-9d55-4099-ad47-9fd214d7b37c" providerId="ADAL" clId="{919C3DF3-77E7-4D13-B2DB-0619D47A4ED0}" dt="2021-05-13T15:45:21.566" v="960" actId="1035"/>
          <ac:picMkLst>
            <pc:docMk/>
            <pc:sldMk cId="2277094295" sldId="266"/>
            <ac:picMk id="6" creationId="{6F95068D-6570-405F-8500-8D011111757A}"/>
          </ac:picMkLst>
        </pc:picChg>
      </pc:sldChg>
      <pc:sldChg chg="addSp delSp modSp add mod">
        <pc:chgData name="Andrea Lubberdink" userId="6bef7808-9d55-4099-ad47-9fd214d7b37c" providerId="ADAL" clId="{919C3DF3-77E7-4D13-B2DB-0619D47A4ED0}" dt="2021-05-13T18:24:30.669" v="8541" actId="20577"/>
        <pc:sldMkLst>
          <pc:docMk/>
          <pc:sldMk cId="810931995" sldId="267"/>
        </pc:sldMkLst>
        <pc:spChg chg="del">
          <ac:chgData name="Andrea Lubberdink" userId="6bef7808-9d55-4099-ad47-9fd214d7b37c" providerId="ADAL" clId="{919C3DF3-77E7-4D13-B2DB-0619D47A4ED0}" dt="2021-05-13T16:03:49.532" v="2462" actId="478"/>
          <ac:spMkLst>
            <pc:docMk/>
            <pc:sldMk cId="810931995" sldId="267"/>
            <ac:spMk id="2" creationId="{44323F62-61FF-4CAB-82A4-FF883DFBE571}"/>
          </ac:spMkLst>
        </pc:spChg>
        <pc:spChg chg="del mod">
          <ac:chgData name="Andrea Lubberdink" userId="6bef7808-9d55-4099-ad47-9fd214d7b37c" providerId="ADAL" clId="{919C3DF3-77E7-4D13-B2DB-0619D47A4ED0}" dt="2021-05-13T15:47:48.468" v="1185"/>
          <ac:spMkLst>
            <pc:docMk/>
            <pc:sldMk cId="810931995" sldId="267"/>
            <ac:spMk id="3" creationId="{D30C302B-4293-49CA-A435-066BD75525BB}"/>
          </ac:spMkLst>
        </pc:spChg>
        <pc:spChg chg="add del mod">
          <ac:chgData name="Andrea Lubberdink" userId="6bef7808-9d55-4099-ad47-9fd214d7b37c" providerId="ADAL" clId="{919C3DF3-77E7-4D13-B2DB-0619D47A4ED0}" dt="2021-05-13T18:05:41.809" v="7766" actId="21"/>
          <ac:spMkLst>
            <pc:docMk/>
            <pc:sldMk cId="810931995" sldId="267"/>
            <ac:spMk id="4" creationId="{9EEA97EE-CCE3-473A-9410-BD898962B9EB}"/>
          </ac:spMkLst>
        </pc:spChg>
        <pc:spChg chg="add del mod">
          <ac:chgData name="Andrea Lubberdink" userId="6bef7808-9d55-4099-ad47-9fd214d7b37c" providerId="ADAL" clId="{919C3DF3-77E7-4D13-B2DB-0619D47A4ED0}" dt="2021-05-13T18:05:38.584" v="7765" actId="478"/>
          <ac:spMkLst>
            <pc:docMk/>
            <pc:sldMk cId="810931995" sldId="267"/>
            <ac:spMk id="6" creationId="{56EBDA98-4BF7-4723-93B5-3137F705131E}"/>
          </ac:spMkLst>
        </pc:spChg>
        <pc:spChg chg="add mod">
          <ac:chgData name="Andrea Lubberdink" userId="6bef7808-9d55-4099-ad47-9fd214d7b37c" providerId="ADAL" clId="{919C3DF3-77E7-4D13-B2DB-0619D47A4ED0}" dt="2021-05-13T18:24:30.669" v="8541" actId="20577"/>
          <ac:spMkLst>
            <pc:docMk/>
            <pc:sldMk cId="810931995" sldId="267"/>
            <ac:spMk id="7" creationId="{86D1AAF6-3E4C-4A2F-8EE3-760EFAC789C9}"/>
          </ac:spMkLst>
        </pc:spChg>
        <pc:picChg chg="mod">
          <ac:chgData name="Andrea Lubberdink" userId="6bef7808-9d55-4099-ad47-9fd214d7b37c" providerId="ADAL" clId="{919C3DF3-77E7-4D13-B2DB-0619D47A4ED0}" dt="2021-05-13T18:05:37.512" v="7763" actId="1076"/>
          <ac:picMkLst>
            <pc:docMk/>
            <pc:sldMk cId="810931995" sldId="267"/>
            <ac:picMk id="5" creationId="{F5E20CF7-89EB-4B19-8D6E-4BA4A4A23FF9}"/>
          </ac:picMkLst>
        </pc:picChg>
      </pc:sldChg>
      <pc:sldChg chg="addSp delSp modSp add mod">
        <pc:chgData name="Andrea Lubberdink" userId="6bef7808-9d55-4099-ad47-9fd214d7b37c" providerId="ADAL" clId="{919C3DF3-77E7-4D13-B2DB-0619D47A4ED0}" dt="2021-05-13T18:07:17.168" v="7840"/>
        <pc:sldMkLst>
          <pc:docMk/>
          <pc:sldMk cId="3458940817" sldId="268"/>
        </pc:sldMkLst>
        <pc:spChg chg="del">
          <ac:chgData name="Andrea Lubberdink" userId="6bef7808-9d55-4099-ad47-9fd214d7b37c" providerId="ADAL" clId="{919C3DF3-77E7-4D13-B2DB-0619D47A4ED0}" dt="2021-05-13T15:53:33.057" v="1394" actId="21"/>
          <ac:spMkLst>
            <pc:docMk/>
            <pc:sldMk cId="3458940817" sldId="268"/>
            <ac:spMk id="7" creationId="{24C42C4A-B747-45F6-95F1-16A627D7FF2C}"/>
          </ac:spMkLst>
        </pc:spChg>
        <pc:spChg chg="del mod">
          <ac:chgData name="Andrea Lubberdink" userId="6bef7808-9d55-4099-ad47-9fd214d7b37c" providerId="ADAL" clId="{919C3DF3-77E7-4D13-B2DB-0619D47A4ED0}" dt="2021-05-13T18:07:17.168" v="7840"/>
          <ac:spMkLst>
            <pc:docMk/>
            <pc:sldMk cId="3458940817" sldId="268"/>
            <ac:spMk id="8" creationId="{E4348FA0-F168-4E14-9559-941C5A2D7B6C}"/>
          </ac:spMkLst>
        </pc:spChg>
        <pc:spChg chg="add del mod">
          <ac:chgData name="Andrea Lubberdink" userId="6bef7808-9d55-4099-ad47-9fd214d7b37c" providerId="ADAL" clId="{919C3DF3-77E7-4D13-B2DB-0619D47A4ED0}" dt="2021-05-13T16:03:54.282" v="2464" actId="478"/>
          <ac:spMkLst>
            <pc:docMk/>
            <pc:sldMk cId="3458940817" sldId="268"/>
            <ac:spMk id="11" creationId="{7443C1BB-B733-4392-9B42-2FD56BFEEF2C}"/>
          </ac:spMkLst>
        </pc:spChg>
        <pc:spChg chg="add mod">
          <ac:chgData name="Andrea Lubberdink" userId="6bef7808-9d55-4099-ad47-9fd214d7b37c" providerId="ADAL" clId="{919C3DF3-77E7-4D13-B2DB-0619D47A4ED0}" dt="2021-05-13T17:51:59.586" v="7313"/>
          <ac:spMkLst>
            <pc:docMk/>
            <pc:sldMk cId="3458940817" sldId="268"/>
            <ac:spMk id="12" creationId="{E917A2A7-8605-4000-A3BA-A8E76FBFD2C9}"/>
          </ac:spMkLst>
        </pc:spChg>
        <pc:spChg chg="add mod">
          <ac:chgData name="Andrea Lubberdink" userId="6bef7808-9d55-4099-ad47-9fd214d7b37c" providerId="ADAL" clId="{919C3DF3-77E7-4D13-B2DB-0619D47A4ED0}" dt="2021-05-13T18:07:15.933" v="7838" actId="20577"/>
          <ac:spMkLst>
            <pc:docMk/>
            <pc:sldMk cId="3458940817" sldId="268"/>
            <ac:spMk id="13" creationId="{1D600CE5-C2AB-4090-97C9-9D856A8587C8}"/>
          </ac:spMkLst>
        </pc:spChg>
        <pc:picChg chg="add del mod">
          <ac:chgData name="Andrea Lubberdink" userId="6bef7808-9d55-4099-ad47-9fd214d7b37c" providerId="ADAL" clId="{919C3DF3-77E7-4D13-B2DB-0619D47A4ED0}" dt="2021-05-13T15:52:38.354" v="1384" actId="478"/>
          <ac:picMkLst>
            <pc:docMk/>
            <pc:sldMk cId="3458940817" sldId="268"/>
            <ac:picMk id="3" creationId="{56CD193B-3C58-4D68-8AFD-5A988521FEB8}"/>
          </ac:picMkLst>
        </pc:picChg>
        <pc:picChg chg="add del">
          <ac:chgData name="Andrea Lubberdink" userId="6bef7808-9d55-4099-ad47-9fd214d7b37c" providerId="ADAL" clId="{919C3DF3-77E7-4D13-B2DB-0619D47A4ED0}" dt="2021-05-13T15:52:30.684" v="1383" actId="21"/>
          <ac:picMkLst>
            <pc:docMk/>
            <pc:sldMk cId="3458940817" sldId="268"/>
            <ac:picMk id="5" creationId="{F5E20CF7-89EB-4B19-8D6E-4BA4A4A23FF9}"/>
          </ac:picMkLst>
        </pc:picChg>
        <pc:picChg chg="add del mod">
          <ac:chgData name="Andrea Lubberdink" userId="6bef7808-9d55-4099-ad47-9fd214d7b37c" providerId="ADAL" clId="{919C3DF3-77E7-4D13-B2DB-0619D47A4ED0}" dt="2021-05-13T15:52:29.750" v="1382"/>
          <ac:picMkLst>
            <pc:docMk/>
            <pc:sldMk cId="3458940817" sldId="268"/>
            <ac:picMk id="9" creationId="{94B165C3-DB2A-4296-805B-2DC24AF5596B}"/>
          </ac:picMkLst>
        </pc:picChg>
        <pc:picChg chg="add mod">
          <ac:chgData name="Andrea Lubberdink" userId="6bef7808-9d55-4099-ad47-9fd214d7b37c" providerId="ADAL" clId="{919C3DF3-77E7-4D13-B2DB-0619D47A4ED0}" dt="2021-05-13T15:53:25.234" v="1393" actId="1038"/>
          <ac:picMkLst>
            <pc:docMk/>
            <pc:sldMk cId="3458940817" sldId="268"/>
            <ac:picMk id="10" creationId="{DE623770-9C5C-4A7B-B295-0C65BBC3C225}"/>
          </ac:picMkLst>
        </pc:picChg>
      </pc:sldChg>
      <pc:sldChg chg="addSp delSp modSp add mod">
        <pc:chgData name="Andrea Lubberdink" userId="6bef7808-9d55-4099-ad47-9fd214d7b37c" providerId="ADAL" clId="{919C3DF3-77E7-4D13-B2DB-0619D47A4ED0}" dt="2021-05-13T18:08:43.057" v="8006" actId="20577"/>
        <pc:sldMkLst>
          <pc:docMk/>
          <pc:sldMk cId="2624445847" sldId="269"/>
        </pc:sldMkLst>
        <pc:spChg chg="del mod">
          <ac:chgData name="Andrea Lubberdink" userId="6bef7808-9d55-4099-ad47-9fd214d7b37c" providerId="ADAL" clId="{919C3DF3-77E7-4D13-B2DB-0619D47A4ED0}" dt="2021-05-13T18:08:24.217" v="7961" actId="478"/>
          <ac:spMkLst>
            <pc:docMk/>
            <pc:sldMk cId="2624445847" sldId="269"/>
            <ac:spMk id="8" creationId="{E4348FA0-F168-4E14-9559-941C5A2D7B6C}"/>
          </ac:spMkLst>
        </pc:spChg>
        <pc:spChg chg="add del mod">
          <ac:chgData name="Andrea Lubberdink" userId="6bef7808-9d55-4099-ad47-9fd214d7b37c" providerId="ADAL" clId="{919C3DF3-77E7-4D13-B2DB-0619D47A4ED0}" dt="2021-05-13T16:03:57.438" v="2465" actId="478"/>
          <ac:spMkLst>
            <pc:docMk/>
            <pc:sldMk cId="2624445847" sldId="269"/>
            <ac:spMk id="9" creationId="{6E0B8887-A473-45FF-A4C3-3475A6D951AC}"/>
          </ac:spMkLst>
        </pc:spChg>
        <pc:spChg chg="del">
          <ac:chgData name="Andrea Lubberdink" userId="6bef7808-9d55-4099-ad47-9fd214d7b37c" providerId="ADAL" clId="{919C3DF3-77E7-4D13-B2DB-0619D47A4ED0}" dt="2021-05-13T15:55:20.142" v="1560" actId="21"/>
          <ac:spMkLst>
            <pc:docMk/>
            <pc:sldMk cId="2624445847" sldId="269"/>
            <ac:spMk id="11" creationId="{7443C1BB-B733-4392-9B42-2FD56BFEEF2C}"/>
          </ac:spMkLst>
        </pc:spChg>
        <pc:spChg chg="add mod">
          <ac:chgData name="Andrea Lubberdink" userId="6bef7808-9d55-4099-ad47-9fd214d7b37c" providerId="ADAL" clId="{919C3DF3-77E7-4D13-B2DB-0619D47A4ED0}" dt="2021-05-13T17:53:30.057" v="7336"/>
          <ac:spMkLst>
            <pc:docMk/>
            <pc:sldMk cId="2624445847" sldId="269"/>
            <ac:spMk id="12" creationId="{29284496-81F9-4A42-A9DE-E0DE354BCD58}"/>
          </ac:spMkLst>
        </pc:spChg>
        <pc:spChg chg="add mod">
          <ac:chgData name="Andrea Lubberdink" userId="6bef7808-9d55-4099-ad47-9fd214d7b37c" providerId="ADAL" clId="{919C3DF3-77E7-4D13-B2DB-0619D47A4ED0}" dt="2021-05-13T18:08:43.057" v="8006" actId="20577"/>
          <ac:spMkLst>
            <pc:docMk/>
            <pc:sldMk cId="2624445847" sldId="269"/>
            <ac:spMk id="13" creationId="{114FCA22-CD7A-4F9E-B7C5-89861B20F1F2}"/>
          </ac:spMkLst>
        </pc:spChg>
        <pc:picChg chg="add mod">
          <ac:chgData name="Andrea Lubberdink" userId="6bef7808-9d55-4099-ad47-9fd214d7b37c" providerId="ADAL" clId="{919C3DF3-77E7-4D13-B2DB-0619D47A4ED0}" dt="2021-05-13T15:55:16.647" v="1559" actId="14100"/>
          <ac:picMkLst>
            <pc:docMk/>
            <pc:sldMk cId="2624445847" sldId="269"/>
            <ac:picMk id="3" creationId="{6A5E199C-C4AD-4B40-8A4E-D7212938AF9E}"/>
          </ac:picMkLst>
        </pc:picChg>
      </pc:sldChg>
      <pc:sldChg chg="addSp delSp modSp add mod">
        <pc:chgData name="Andrea Lubberdink" userId="6bef7808-9d55-4099-ad47-9fd214d7b37c" providerId="ADAL" clId="{919C3DF3-77E7-4D13-B2DB-0619D47A4ED0}" dt="2021-05-13T17:51:56.610" v="7312"/>
        <pc:sldMkLst>
          <pc:docMk/>
          <pc:sldMk cId="3667365425" sldId="270"/>
        </pc:sldMkLst>
        <pc:spChg chg="del">
          <ac:chgData name="Andrea Lubberdink" userId="6bef7808-9d55-4099-ad47-9fd214d7b37c" providerId="ADAL" clId="{919C3DF3-77E7-4D13-B2DB-0619D47A4ED0}" dt="2021-05-13T15:59:13.221" v="2077" actId="478"/>
          <ac:spMkLst>
            <pc:docMk/>
            <pc:sldMk cId="3667365425" sldId="270"/>
            <ac:spMk id="8" creationId="{E4348FA0-F168-4E14-9559-941C5A2D7B6C}"/>
          </ac:spMkLst>
        </pc:spChg>
        <pc:spChg chg="mod">
          <ac:chgData name="Andrea Lubberdink" userId="6bef7808-9d55-4099-ad47-9fd214d7b37c" providerId="ADAL" clId="{919C3DF3-77E7-4D13-B2DB-0619D47A4ED0}" dt="2021-05-13T15:59:17.619" v="2078" actId="113"/>
          <ac:spMkLst>
            <pc:docMk/>
            <pc:sldMk cId="3667365425" sldId="270"/>
            <ac:spMk id="9" creationId="{6E0B8887-A473-45FF-A4C3-3475A6D951AC}"/>
          </ac:spMkLst>
        </pc:spChg>
        <pc:spChg chg="add mod">
          <ac:chgData name="Andrea Lubberdink" userId="6bef7808-9d55-4099-ad47-9fd214d7b37c" providerId="ADAL" clId="{919C3DF3-77E7-4D13-B2DB-0619D47A4ED0}" dt="2021-05-13T17:51:56.610" v="7312"/>
          <ac:spMkLst>
            <pc:docMk/>
            <pc:sldMk cId="3667365425" sldId="270"/>
            <ac:spMk id="11" creationId="{A8703599-1C41-4C26-8AF5-0A0BB5ACC761}"/>
          </ac:spMkLst>
        </pc:spChg>
      </pc:sldChg>
      <pc:sldChg chg="addSp delSp modSp add mod">
        <pc:chgData name="Andrea Lubberdink" userId="6bef7808-9d55-4099-ad47-9fd214d7b37c" providerId="ADAL" clId="{919C3DF3-77E7-4D13-B2DB-0619D47A4ED0}" dt="2021-05-13T18:09:06.640" v="8013" actId="1076"/>
        <pc:sldMkLst>
          <pc:docMk/>
          <pc:sldMk cId="3233079735" sldId="271"/>
        </pc:sldMkLst>
        <pc:spChg chg="add mod">
          <ac:chgData name="Andrea Lubberdink" userId="6bef7808-9d55-4099-ad47-9fd214d7b37c" providerId="ADAL" clId="{919C3DF3-77E7-4D13-B2DB-0619D47A4ED0}" dt="2021-05-13T16:01:48.299" v="2379" actId="14100"/>
          <ac:spMkLst>
            <pc:docMk/>
            <pc:sldMk cId="3233079735" sldId="271"/>
            <ac:spMk id="2" creationId="{4708B100-F79E-4CA7-AA0F-B7205831F26F}"/>
          </ac:spMkLst>
        </pc:spChg>
        <pc:spChg chg="add del mod">
          <ac:chgData name="Andrea Lubberdink" userId="6bef7808-9d55-4099-ad47-9fd214d7b37c" providerId="ADAL" clId="{919C3DF3-77E7-4D13-B2DB-0619D47A4ED0}" dt="2021-05-13T18:09:03.600" v="8011" actId="21"/>
          <ac:spMkLst>
            <pc:docMk/>
            <pc:sldMk cId="3233079735" sldId="271"/>
            <ac:spMk id="7" creationId="{9D0EB20A-98AD-41FC-A73F-C4A7218F66D5}"/>
          </ac:spMkLst>
        </pc:spChg>
        <pc:spChg chg="del mod">
          <ac:chgData name="Andrea Lubberdink" userId="6bef7808-9d55-4099-ad47-9fd214d7b37c" providerId="ADAL" clId="{919C3DF3-77E7-4D13-B2DB-0619D47A4ED0}" dt="2021-05-13T16:01:50.959" v="2380" actId="21"/>
          <ac:spMkLst>
            <pc:docMk/>
            <pc:sldMk cId="3233079735" sldId="271"/>
            <ac:spMk id="9" creationId="{6E0B8887-A473-45FF-A4C3-3475A6D951AC}"/>
          </ac:spMkLst>
        </pc:spChg>
        <pc:spChg chg="add mod">
          <ac:chgData name="Andrea Lubberdink" userId="6bef7808-9d55-4099-ad47-9fd214d7b37c" providerId="ADAL" clId="{919C3DF3-77E7-4D13-B2DB-0619D47A4ED0}" dt="2021-05-13T16:01:51.429" v="2381"/>
          <ac:spMkLst>
            <pc:docMk/>
            <pc:sldMk cId="3233079735" sldId="271"/>
            <ac:spMk id="11" creationId="{B0435BE2-C9EE-456E-81D1-62FE72910EF3}"/>
          </ac:spMkLst>
        </pc:spChg>
        <pc:spChg chg="add mod">
          <ac:chgData name="Andrea Lubberdink" userId="6bef7808-9d55-4099-ad47-9fd214d7b37c" providerId="ADAL" clId="{919C3DF3-77E7-4D13-B2DB-0619D47A4ED0}" dt="2021-05-13T17:51:55.808" v="7311"/>
          <ac:spMkLst>
            <pc:docMk/>
            <pc:sldMk cId="3233079735" sldId="271"/>
            <ac:spMk id="12" creationId="{7961EB04-6B02-4DBF-B085-36E2F934CF78}"/>
          </ac:spMkLst>
        </pc:spChg>
        <pc:spChg chg="add mod">
          <ac:chgData name="Andrea Lubberdink" userId="6bef7808-9d55-4099-ad47-9fd214d7b37c" providerId="ADAL" clId="{919C3DF3-77E7-4D13-B2DB-0619D47A4ED0}" dt="2021-05-13T18:09:06.640" v="8013" actId="1076"/>
          <ac:spMkLst>
            <pc:docMk/>
            <pc:sldMk cId="3233079735" sldId="271"/>
            <ac:spMk id="13" creationId="{5DAEF51F-8F92-4863-8386-C56FEE484FD2}"/>
          </ac:spMkLst>
        </pc:spChg>
        <pc:picChg chg="del">
          <ac:chgData name="Andrea Lubberdink" userId="6bef7808-9d55-4099-ad47-9fd214d7b37c" providerId="ADAL" clId="{919C3DF3-77E7-4D13-B2DB-0619D47A4ED0}" dt="2021-05-13T16:00:59.079" v="2366" actId="478"/>
          <ac:picMkLst>
            <pc:docMk/>
            <pc:sldMk cId="3233079735" sldId="271"/>
            <ac:picMk id="3" creationId="{6A5E199C-C4AD-4B40-8A4E-D7212938AF9E}"/>
          </ac:picMkLst>
        </pc:picChg>
        <pc:picChg chg="mod">
          <ac:chgData name="Andrea Lubberdink" userId="6bef7808-9d55-4099-ad47-9fd214d7b37c" providerId="ADAL" clId="{919C3DF3-77E7-4D13-B2DB-0619D47A4ED0}" dt="2021-05-13T18:08:59.474" v="8009" actId="1076"/>
          <ac:picMkLst>
            <pc:docMk/>
            <pc:sldMk cId="3233079735" sldId="271"/>
            <ac:picMk id="5" creationId="{F5E20CF7-89EB-4B19-8D6E-4BA4A4A23FF9}"/>
          </ac:picMkLst>
        </pc:picChg>
        <pc:picChg chg="del">
          <ac:chgData name="Andrea Lubberdink" userId="6bef7808-9d55-4099-ad47-9fd214d7b37c" providerId="ADAL" clId="{919C3DF3-77E7-4D13-B2DB-0619D47A4ED0}" dt="2021-05-13T16:01:04.146" v="2368" actId="478"/>
          <ac:picMkLst>
            <pc:docMk/>
            <pc:sldMk cId="3233079735" sldId="271"/>
            <ac:picMk id="6" creationId="{6F95068D-6570-405F-8500-8D011111757A}"/>
          </ac:picMkLst>
        </pc:picChg>
        <pc:picChg chg="del">
          <ac:chgData name="Andrea Lubberdink" userId="6bef7808-9d55-4099-ad47-9fd214d7b37c" providerId="ADAL" clId="{919C3DF3-77E7-4D13-B2DB-0619D47A4ED0}" dt="2021-05-13T16:01:01.955" v="2367" actId="478"/>
          <ac:picMkLst>
            <pc:docMk/>
            <pc:sldMk cId="3233079735" sldId="271"/>
            <ac:picMk id="10" creationId="{DE623770-9C5C-4A7B-B295-0C65BBC3C225}"/>
          </ac:picMkLst>
        </pc:picChg>
      </pc:sldChg>
      <pc:sldChg chg="addSp delSp modSp add mod ord">
        <pc:chgData name="Andrea Lubberdink" userId="6bef7808-9d55-4099-ad47-9fd214d7b37c" providerId="ADAL" clId="{919C3DF3-77E7-4D13-B2DB-0619D47A4ED0}" dt="2021-05-13T18:09:31.792" v="8017"/>
        <pc:sldMkLst>
          <pc:docMk/>
          <pc:sldMk cId="3772423382" sldId="272"/>
        </pc:sldMkLst>
        <pc:spChg chg="add mod">
          <ac:chgData name="Andrea Lubberdink" userId="6bef7808-9d55-4099-ad47-9fd214d7b37c" providerId="ADAL" clId="{919C3DF3-77E7-4D13-B2DB-0619D47A4ED0}" dt="2021-05-13T16:05:32.338" v="2580" actId="1076"/>
          <ac:spMkLst>
            <pc:docMk/>
            <pc:sldMk cId="3772423382" sldId="272"/>
            <ac:spMk id="3" creationId="{3DDBC47B-596E-4C6E-BF52-8AE1C76B76E9}"/>
          </ac:spMkLst>
        </pc:spChg>
        <pc:spChg chg="del mod">
          <ac:chgData name="Andrea Lubberdink" userId="6bef7808-9d55-4099-ad47-9fd214d7b37c" providerId="ADAL" clId="{919C3DF3-77E7-4D13-B2DB-0619D47A4ED0}" dt="2021-05-13T17:54:15.510" v="7356" actId="478"/>
          <ac:spMkLst>
            <pc:docMk/>
            <pc:sldMk cId="3772423382" sldId="272"/>
            <ac:spMk id="7" creationId="{9D0EB20A-98AD-41FC-A73F-C4A7218F66D5}"/>
          </ac:spMkLst>
        </pc:spChg>
        <pc:spChg chg="add mod">
          <ac:chgData name="Andrea Lubberdink" userId="6bef7808-9d55-4099-ad47-9fd214d7b37c" providerId="ADAL" clId="{919C3DF3-77E7-4D13-B2DB-0619D47A4ED0}" dt="2021-05-13T17:51:54.990" v="7310"/>
          <ac:spMkLst>
            <pc:docMk/>
            <pc:sldMk cId="3772423382" sldId="272"/>
            <ac:spMk id="8" creationId="{F12E4097-C109-48FF-9ED3-DAB0643B95AD}"/>
          </ac:spMkLst>
        </pc:spChg>
        <pc:spChg chg="del">
          <ac:chgData name="Andrea Lubberdink" userId="6bef7808-9d55-4099-ad47-9fd214d7b37c" providerId="ADAL" clId="{919C3DF3-77E7-4D13-B2DB-0619D47A4ED0}" dt="2021-05-13T16:04:22.546" v="2466" actId="478"/>
          <ac:spMkLst>
            <pc:docMk/>
            <pc:sldMk cId="3772423382" sldId="272"/>
            <ac:spMk id="9" creationId="{6E0B8887-A473-45FF-A4C3-3475A6D951AC}"/>
          </ac:spMkLst>
        </pc:spChg>
      </pc:sldChg>
      <pc:sldChg chg="addSp delSp modSp add mod">
        <pc:chgData name="Andrea Lubberdink" userId="6bef7808-9d55-4099-ad47-9fd214d7b37c" providerId="ADAL" clId="{919C3DF3-77E7-4D13-B2DB-0619D47A4ED0}" dt="2021-05-13T18:25:32.081" v="8548" actId="20577"/>
        <pc:sldMkLst>
          <pc:docMk/>
          <pc:sldMk cId="513179806" sldId="273"/>
        </pc:sldMkLst>
        <pc:spChg chg="mod">
          <ac:chgData name="Andrea Lubberdink" userId="6bef7808-9d55-4099-ad47-9fd214d7b37c" providerId="ADAL" clId="{919C3DF3-77E7-4D13-B2DB-0619D47A4ED0}" dt="2021-05-13T16:06:18.437" v="2585" actId="1036"/>
          <ac:spMkLst>
            <pc:docMk/>
            <pc:sldMk cId="513179806" sldId="273"/>
            <ac:spMk id="2" creationId="{4708B100-F79E-4CA7-AA0F-B7205831F26F}"/>
          </ac:spMkLst>
        </pc:spChg>
        <pc:spChg chg="mod">
          <ac:chgData name="Andrea Lubberdink" userId="6bef7808-9d55-4099-ad47-9fd214d7b37c" providerId="ADAL" clId="{919C3DF3-77E7-4D13-B2DB-0619D47A4ED0}" dt="2021-05-13T18:25:32.081" v="8548" actId="20577"/>
          <ac:spMkLst>
            <pc:docMk/>
            <pc:sldMk cId="513179806" sldId="273"/>
            <ac:spMk id="3" creationId="{3DDBC47B-596E-4C6E-BF52-8AE1C76B76E9}"/>
          </ac:spMkLst>
        </pc:spChg>
        <pc:spChg chg="del mod">
          <ac:chgData name="Andrea Lubberdink" userId="6bef7808-9d55-4099-ad47-9fd214d7b37c" providerId="ADAL" clId="{919C3DF3-77E7-4D13-B2DB-0619D47A4ED0}" dt="2021-05-13T17:54:11.500" v="7355" actId="478"/>
          <ac:spMkLst>
            <pc:docMk/>
            <pc:sldMk cId="513179806" sldId="273"/>
            <ac:spMk id="7" creationId="{9D0EB20A-98AD-41FC-A73F-C4A7218F66D5}"/>
          </ac:spMkLst>
        </pc:spChg>
        <pc:spChg chg="add mod">
          <ac:chgData name="Andrea Lubberdink" userId="6bef7808-9d55-4099-ad47-9fd214d7b37c" providerId="ADAL" clId="{919C3DF3-77E7-4D13-B2DB-0619D47A4ED0}" dt="2021-05-13T16:06:52.970" v="2602" actId="1076"/>
          <ac:spMkLst>
            <pc:docMk/>
            <pc:sldMk cId="513179806" sldId="273"/>
            <ac:spMk id="8" creationId="{D492284D-EF26-4D22-809F-3339302C8FAC}"/>
          </ac:spMkLst>
        </pc:spChg>
        <pc:spChg chg="add mod">
          <ac:chgData name="Andrea Lubberdink" userId="6bef7808-9d55-4099-ad47-9fd214d7b37c" providerId="ADAL" clId="{919C3DF3-77E7-4D13-B2DB-0619D47A4ED0}" dt="2021-05-13T17:51:54.172" v="7309"/>
          <ac:spMkLst>
            <pc:docMk/>
            <pc:sldMk cId="513179806" sldId="273"/>
            <ac:spMk id="9" creationId="{0D9CFB34-2A55-4380-8D5D-036D78835F78}"/>
          </ac:spMkLst>
        </pc:spChg>
        <pc:picChg chg="add mod">
          <ac:chgData name="Andrea Lubberdink" userId="6bef7808-9d55-4099-ad47-9fd214d7b37c" providerId="ADAL" clId="{919C3DF3-77E7-4D13-B2DB-0619D47A4ED0}" dt="2021-05-13T16:06:22.920" v="2586" actId="1076"/>
          <ac:picMkLst>
            <pc:docMk/>
            <pc:sldMk cId="513179806" sldId="273"/>
            <ac:picMk id="6" creationId="{A72B0E95-CB13-43EA-9F0C-1F51A5ECC4DE}"/>
          </ac:picMkLst>
        </pc:picChg>
      </pc:sldChg>
      <pc:sldChg chg="addSp delSp modSp add mod">
        <pc:chgData name="Andrea Lubberdink" userId="6bef7808-9d55-4099-ad47-9fd214d7b37c" providerId="ADAL" clId="{919C3DF3-77E7-4D13-B2DB-0619D47A4ED0}" dt="2021-05-13T18:09:52.742" v="8025" actId="20577"/>
        <pc:sldMkLst>
          <pc:docMk/>
          <pc:sldMk cId="1406666809" sldId="274"/>
        </pc:sldMkLst>
        <pc:spChg chg="mod">
          <ac:chgData name="Andrea Lubberdink" userId="6bef7808-9d55-4099-ad47-9fd214d7b37c" providerId="ADAL" clId="{919C3DF3-77E7-4D13-B2DB-0619D47A4ED0}" dt="2021-05-13T18:09:52.742" v="8025" actId="20577"/>
          <ac:spMkLst>
            <pc:docMk/>
            <pc:sldMk cId="1406666809" sldId="274"/>
            <ac:spMk id="3" creationId="{3DDBC47B-596E-4C6E-BF52-8AE1C76B76E9}"/>
          </ac:spMkLst>
        </pc:spChg>
        <pc:spChg chg="del">
          <ac:chgData name="Andrea Lubberdink" userId="6bef7808-9d55-4099-ad47-9fd214d7b37c" providerId="ADAL" clId="{919C3DF3-77E7-4D13-B2DB-0619D47A4ED0}" dt="2021-05-13T17:54:18.465" v="7357" actId="478"/>
          <ac:spMkLst>
            <pc:docMk/>
            <pc:sldMk cId="1406666809" sldId="274"/>
            <ac:spMk id="7" creationId="{9D0EB20A-98AD-41FC-A73F-C4A7218F66D5}"/>
          </ac:spMkLst>
        </pc:spChg>
        <pc:spChg chg="add mod">
          <ac:chgData name="Andrea Lubberdink" userId="6bef7808-9d55-4099-ad47-9fd214d7b37c" providerId="ADAL" clId="{919C3DF3-77E7-4D13-B2DB-0619D47A4ED0}" dt="2021-05-13T17:51:53.317" v="7308"/>
          <ac:spMkLst>
            <pc:docMk/>
            <pc:sldMk cId="1406666809" sldId="274"/>
            <ac:spMk id="10" creationId="{93C1B3D0-2FB6-40CC-975D-B575A0B248D7}"/>
          </ac:spMkLst>
        </pc:spChg>
        <pc:cxnChg chg="add mod">
          <ac:chgData name="Andrea Lubberdink" userId="6bef7808-9d55-4099-ad47-9fd214d7b37c" providerId="ADAL" clId="{919C3DF3-77E7-4D13-B2DB-0619D47A4ED0}" dt="2021-05-13T16:07:42.610" v="2621" actId="1582"/>
          <ac:cxnSpMkLst>
            <pc:docMk/>
            <pc:sldMk cId="1406666809" sldId="274"/>
            <ac:cxnSpMk id="9" creationId="{30622950-1DB6-4284-86E0-18EBC97A1605}"/>
          </ac:cxnSpMkLst>
        </pc:cxnChg>
      </pc:sldChg>
      <pc:sldChg chg="addSp delSp modSp add mod">
        <pc:chgData name="Andrea Lubberdink" userId="6bef7808-9d55-4099-ad47-9fd214d7b37c" providerId="ADAL" clId="{919C3DF3-77E7-4D13-B2DB-0619D47A4ED0}" dt="2021-05-13T18:10:56.289" v="8098" actId="20577"/>
        <pc:sldMkLst>
          <pc:docMk/>
          <pc:sldMk cId="664969784" sldId="275"/>
        </pc:sldMkLst>
        <pc:spChg chg="del mod">
          <ac:chgData name="Andrea Lubberdink" userId="6bef7808-9d55-4099-ad47-9fd214d7b37c" providerId="ADAL" clId="{919C3DF3-77E7-4D13-B2DB-0619D47A4ED0}" dt="2021-05-13T18:10:33.893" v="8074" actId="478"/>
          <ac:spMkLst>
            <pc:docMk/>
            <pc:sldMk cId="664969784" sldId="275"/>
            <ac:spMk id="3" creationId="{3DDBC47B-596E-4C6E-BF52-8AE1C76B76E9}"/>
          </ac:spMkLst>
        </pc:spChg>
        <pc:spChg chg="del">
          <ac:chgData name="Andrea Lubberdink" userId="6bef7808-9d55-4099-ad47-9fd214d7b37c" providerId="ADAL" clId="{919C3DF3-77E7-4D13-B2DB-0619D47A4ED0}" dt="2021-05-13T17:54:21.611" v="7358" actId="478"/>
          <ac:spMkLst>
            <pc:docMk/>
            <pc:sldMk cId="664969784" sldId="275"/>
            <ac:spMk id="7" creationId="{9D0EB20A-98AD-41FC-A73F-C4A7218F66D5}"/>
          </ac:spMkLst>
        </pc:spChg>
        <pc:spChg chg="add mod">
          <ac:chgData name="Andrea Lubberdink" userId="6bef7808-9d55-4099-ad47-9fd214d7b37c" providerId="ADAL" clId="{919C3DF3-77E7-4D13-B2DB-0619D47A4ED0}" dt="2021-05-13T17:51:52.361" v="7307"/>
          <ac:spMkLst>
            <pc:docMk/>
            <pc:sldMk cId="664969784" sldId="275"/>
            <ac:spMk id="12" creationId="{34A758D8-400D-4539-B48E-55668848DB33}"/>
          </ac:spMkLst>
        </pc:spChg>
        <pc:spChg chg="add del mod">
          <ac:chgData name="Andrea Lubberdink" userId="6bef7808-9d55-4099-ad47-9fd214d7b37c" providerId="ADAL" clId="{919C3DF3-77E7-4D13-B2DB-0619D47A4ED0}" dt="2021-05-13T18:10:32.194" v="8073"/>
          <ac:spMkLst>
            <pc:docMk/>
            <pc:sldMk cId="664969784" sldId="275"/>
            <ac:spMk id="13" creationId="{EC7311EF-D9F5-4E6E-B56C-520C611E967C}"/>
          </ac:spMkLst>
        </pc:spChg>
        <pc:spChg chg="add mod">
          <ac:chgData name="Andrea Lubberdink" userId="6bef7808-9d55-4099-ad47-9fd214d7b37c" providerId="ADAL" clId="{919C3DF3-77E7-4D13-B2DB-0619D47A4ED0}" dt="2021-05-13T18:10:56.289" v="8098" actId="20577"/>
          <ac:spMkLst>
            <pc:docMk/>
            <pc:sldMk cId="664969784" sldId="275"/>
            <ac:spMk id="14" creationId="{30534449-BF11-4AC1-8C9A-141122BECDAC}"/>
          </ac:spMkLst>
        </pc:spChg>
        <pc:picChg chg="add mod">
          <ac:chgData name="Andrea Lubberdink" userId="6bef7808-9d55-4099-ad47-9fd214d7b37c" providerId="ADAL" clId="{919C3DF3-77E7-4D13-B2DB-0619D47A4ED0}" dt="2021-05-13T16:08:21.890" v="2670" actId="1076"/>
          <ac:picMkLst>
            <pc:docMk/>
            <pc:sldMk cId="664969784" sldId="275"/>
            <ac:picMk id="10" creationId="{572B371F-BCCC-4EA4-890C-A01ED80D600D}"/>
          </ac:picMkLst>
        </pc:picChg>
        <pc:cxnChg chg="add mod">
          <ac:chgData name="Andrea Lubberdink" userId="6bef7808-9d55-4099-ad47-9fd214d7b37c" providerId="ADAL" clId="{919C3DF3-77E7-4D13-B2DB-0619D47A4ED0}" dt="2021-05-13T16:08:35.853" v="2672" actId="1076"/>
          <ac:cxnSpMkLst>
            <pc:docMk/>
            <pc:sldMk cId="664969784" sldId="275"/>
            <ac:cxnSpMk id="11" creationId="{A9C9CD40-876C-40AA-BC1B-EEFA4215ED3C}"/>
          </ac:cxnSpMkLst>
        </pc:cxnChg>
      </pc:sldChg>
      <pc:sldChg chg="addSp delSp modSp add del mod">
        <pc:chgData name="Andrea Lubberdink" userId="6bef7808-9d55-4099-ad47-9fd214d7b37c" providerId="ADAL" clId="{919C3DF3-77E7-4D13-B2DB-0619D47A4ED0}" dt="2021-05-13T18:11:00.772" v="8099" actId="47"/>
        <pc:sldMkLst>
          <pc:docMk/>
          <pc:sldMk cId="3487485461" sldId="276"/>
        </pc:sldMkLst>
        <pc:spChg chg="mod">
          <ac:chgData name="Andrea Lubberdink" userId="6bef7808-9d55-4099-ad47-9fd214d7b37c" providerId="ADAL" clId="{919C3DF3-77E7-4D13-B2DB-0619D47A4ED0}" dt="2021-05-13T16:12:35.815" v="3037" actId="207"/>
          <ac:spMkLst>
            <pc:docMk/>
            <pc:sldMk cId="3487485461" sldId="276"/>
            <ac:spMk id="3" creationId="{3DDBC47B-596E-4C6E-BF52-8AE1C76B76E9}"/>
          </ac:spMkLst>
        </pc:spChg>
        <pc:spChg chg="del">
          <ac:chgData name="Andrea Lubberdink" userId="6bef7808-9d55-4099-ad47-9fd214d7b37c" providerId="ADAL" clId="{919C3DF3-77E7-4D13-B2DB-0619D47A4ED0}" dt="2021-05-13T17:54:25.453" v="7359" actId="478"/>
          <ac:spMkLst>
            <pc:docMk/>
            <pc:sldMk cId="3487485461" sldId="276"/>
            <ac:spMk id="7" creationId="{9D0EB20A-98AD-41FC-A73F-C4A7218F66D5}"/>
          </ac:spMkLst>
        </pc:spChg>
        <pc:spChg chg="add mod">
          <ac:chgData name="Andrea Lubberdink" userId="6bef7808-9d55-4099-ad47-9fd214d7b37c" providerId="ADAL" clId="{919C3DF3-77E7-4D13-B2DB-0619D47A4ED0}" dt="2021-05-13T17:51:51.612" v="7306"/>
          <ac:spMkLst>
            <pc:docMk/>
            <pc:sldMk cId="3487485461" sldId="276"/>
            <ac:spMk id="12" creationId="{C13B179F-CFA6-4A60-8746-34CFFCA79E9C}"/>
          </ac:spMkLst>
        </pc:spChg>
      </pc:sldChg>
      <pc:sldChg chg="addSp delSp modSp add mod">
        <pc:chgData name="Andrea Lubberdink" userId="6bef7808-9d55-4099-ad47-9fd214d7b37c" providerId="ADAL" clId="{919C3DF3-77E7-4D13-B2DB-0619D47A4ED0}" dt="2021-05-13T17:54:27.560" v="7360" actId="478"/>
        <pc:sldMkLst>
          <pc:docMk/>
          <pc:sldMk cId="716287362" sldId="277"/>
        </pc:sldMkLst>
        <pc:spChg chg="mod">
          <ac:chgData name="Andrea Lubberdink" userId="6bef7808-9d55-4099-ad47-9fd214d7b37c" providerId="ADAL" clId="{919C3DF3-77E7-4D13-B2DB-0619D47A4ED0}" dt="2021-05-13T16:10:06.556" v="2892" actId="20577"/>
          <ac:spMkLst>
            <pc:docMk/>
            <pc:sldMk cId="716287362" sldId="277"/>
            <ac:spMk id="3" creationId="{3DDBC47B-596E-4C6E-BF52-8AE1C76B76E9}"/>
          </ac:spMkLst>
        </pc:spChg>
        <pc:spChg chg="del">
          <ac:chgData name="Andrea Lubberdink" userId="6bef7808-9d55-4099-ad47-9fd214d7b37c" providerId="ADAL" clId="{919C3DF3-77E7-4D13-B2DB-0619D47A4ED0}" dt="2021-05-13T17:54:27.560" v="7360" actId="478"/>
          <ac:spMkLst>
            <pc:docMk/>
            <pc:sldMk cId="716287362" sldId="277"/>
            <ac:spMk id="7" creationId="{9D0EB20A-98AD-41FC-A73F-C4A7218F66D5}"/>
          </ac:spMkLst>
        </pc:spChg>
        <pc:spChg chg="add mod">
          <ac:chgData name="Andrea Lubberdink" userId="6bef7808-9d55-4099-ad47-9fd214d7b37c" providerId="ADAL" clId="{919C3DF3-77E7-4D13-B2DB-0619D47A4ED0}" dt="2021-05-13T17:51:50.826" v="7305"/>
          <ac:spMkLst>
            <pc:docMk/>
            <pc:sldMk cId="716287362" sldId="277"/>
            <ac:spMk id="12" creationId="{4738A431-E667-4A65-A908-2D70A89486BE}"/>
          </ac:spMkLst>
        </pc:spChg>
        <pc:picChg chg="mod">
          <ac:chgData name="Andrea Lubberdink" userId="6bef7808-9d55-4099-ad47-9fd214d7b37c" providerId="ADAL" clId="{919C3DF3-77E7-4D13-B2DB-0619D47A4ED0}" dt="2021-05-13T16:09:41.470" v="2792" actId="1076"/>
          <ac:picMkLst>
            <pc:docMk/>
            <pc:sldMk cId="716287362" sldId="277"/>
            <ac:picMk id="10" creationId="{572B371F-BCCC-4EA4-890C-A01ED80D600D}"/>
          </ac:picMkLst>
        </pc:picChg>
        <pc:cxnChg chg="mod">
          <ac:chgData name="Andrea Lubberdink" userId="6bef7808-9d55-4099-ad47-9fd214d7b37c" providerId="ADAL" clId="{919C3DF3-77E7-4D13-B2DB-0619D47A4ED0}" dt="2021-05-13T16:09:43.839" v="2793" actId="1076"/>
          <ac:cxnSpMkLst>
            <pc:docMk/>
            <pc:sldMk cId="716287362" sldId="277"/>
            <ac:cxnSpMk id="11" creationId="{A9C9CD40-876C-40AA-BC1B-EEFA4215ED3C}"/>
          </ac:cxnSpMkLst>
        </pc:cxnChg>
      </pc:sldChg>
      <pc:sldChg chg="addSp delSp modSp add mod">
        <pc:chgData name="Andrea Lubberdink" userId="6bef7808-9d55-4099-ad47-9fd214d7b37c" providerId="ADAL" clId="{919C3DF3-77E7-4D13-B2DB-0619D47A4ED0}" dt="2021-05-13T18:11:41.896" v="8105" actId="1076"/>
        <pc:sldMkLst>
          <pc:docMk/>
          <pc:sldMk cId="853140301" sldId="278"/>
        </pc:sldMkLst>
        <pc:spChg chg="del mod">
          <ac:chgData name="Andrea Lubberdink" userId="6bef7808-9d55-4099-ad47-9fd214d7b37c" providerId="ADAL" clId="{919C3DF3-77E7-4D13-B2DB-0619D47A4ED0}" dt="2021-05-13T18:11:39.604" v="8103" actId="21"/>
          <ac:spMkLst>
            <pc:docMk/>
            <pc:sldMk cId="853140301" sldId="278"/>
            <ac:spMk id="3" creationId="{3DDBC47B-596E-4C6E-BF52-8AE1C76B76E9}"/>
          </ac:spMkLst>
        </pc:spChg>
        <pc:spChg chg="del">
          <ac:chgData name="Andrea Lubberdink" userId="6bef7808-9d55-4099-ad47-9fd214d7b37c" providerId="ADAL" clId="{919C3DF3-77E7-4D13-B2DB-0619D47A4ED0}" dt="2021-05-13T17:54:30.722" v="7361" actId="478"/>
          <ac:spMkLst>
            <pc:docMk/>
            <pc:sldMk cId="853140301" sldId="278"/>
            <ac:spMk id="7" creationId="{9D0EB20A-98AD-41FC-A73F-C4A7218F66D5}"/>
          </ac:spMkLst>
        </pc:spChg>
        <pc:spChg chg="add mod">
          <ac:chgData name="Andrea Lubberdink" userId="6bef7808-9d55-4099-ad47-9fd214d7b37c" providerId="ADAL" clId="{919C3DF3-77E7-4D13-B2DB-0619D47A4ED0}" dt="2021-05-13T17:51:49.954" v="7304"/>
          <ac:spMkLst>
            <pc:docMk/>
            <pc:sldMk cId="853140301" sldId="278"/>
            <ac:spMk id="12" creationId="{F55C67F9-9634-4A04-8D11-ACFA66A953D6}"/>
          </ac:spMkLst>
        </pc:spChg>
        <pc:spChg chg="add mod">
          <ac:chgData name="Andrea Lubberdink" userId="6bef7808-9d55-4099-ad47-9fd214d7b37c" providerId="ADAL" clId="{919C3DF3-77E7-4D13-B2DB-0619D47A4ED0}" dt="2021-05-13T18:11:41.896" v="8105" actId="1076"/>
          <ac:spMkLst>
            <pc:docMk/>
            <pc:sldMk cId="853140301" sldId="278"/>
            <ac:spMk id="13" creationId="{7E70DF56-C991-4541-B686-7D4FB8DD419D}"/>
          </ac:spMkLst>
        </pc:spChg>
        <pc:picChg chg="del">
          <ac:chgData name="Andrea Lubberdink" userId="6bef7808-9d55-4099-ad47-9fd214d7b37c" providerId="ADAL" clId="{919C3DF3-77E7-4D13-B2DB-0619D47A4ED0}" dt="2021-05-13T16:11:36.551" v="3034" actId="478"/>
          <ac:picMkLst>
            <pc:docMk/>
            <pc:sldMk cId="853140301" sldId="278"/>
            <ac:picMk id="10" creationId="{572B371F-BCCC-4EA4-890C-A01ED80D600D}"/>
          </ac:picMkLst>
        </pc:picChg>
        <pc:cxnChg chg="del">
          <ac:chgData name="Andrea Lubberdink" userId="6bef7808-9d55-4099-ad47-9fd214d7b37c" providerId="ADAL" clId="{919C3DF3-77E7-4D13-B2DB-0619D47A4ED0}" dt="2021-05-13T16:11:37.672" v="3035" actId="478"/>
          <ac:cxnSpMkLst>
            <pc:docMk/>
            <pc:sldMk cId="853140301" sldId="278"/>
            <ac:cxnSpMk id="11" creationId="{A9C9CD40-876C-40AA-BC1B-EEFA4215ED3C}"/>
          </ac:cxnSpMkLst>
        </pc:cxnChg>
      </pc:sldChg>
      <pc:sldChg chg="addSp delSp modSp add mod">
        <pc:chgData name="Andrea Lubberdink" userId="6bef7808-9d55-4099-ad47-9fd214d7b37c" providerId="ADAL" clId="{919C3DF3-77E7-4D13-B2DB-0619D47A4ED0}" dt="2021-05-13T18:12:50.066" v="8183" actId="14100"/>
        <pc:sldMkLst>
          <pc:docMk/>
          <pc:sldMk cId="3394378165" sldId="279"/>
        </pc:sldMkLst>
        <pc:spChg chg="del">
          <ac:chgData name="Andrea Lubberdink" userId="6bef7808-9d55-4099-ad47-9fd214d7b37c" providerId="ADAL" clId="{919C3DF3-77E7-4D13-B2DB-0619D47A4ED0}" dt="2021-05-13T16:15:11.659" v="3316" actId="478"/>
          <ac:spMkLst>
            <pc:docMk/>
            <pc:sldMk cId="3394378165" sldId="279"/>
            <ac:spMk id="3" creationId="{3DDBC47B-596E-4C6E-BF52-8AE1C76B76E9}"/>
          </ac:spMkLst>
        </pc:spChg>
        <pc:spChg chg="del">
          <ac:chgData name="Andrea Lubberdink" userId="6bef7808-9d55-4099-ad47-9fd214d7b37c" providerId="ADAL" clId="{919C3DF3-77E7-4D13-B2DB-0619D47A4ED0}" dt="2021-05-13T16:15:06.576" v="3315" actId="478"/>
          <ac:spMkLst>
            <pc:docMk/>
            <pc:sldMk cId="3394378165" sldId="279"/>
            <ac:spMk id="7" creationId="{9D0EB20A-98AD-41FC-A73F-C4A7218F66D5}"/>
          </ac:spMkLst>
        </pc:spChg>
        <pc:spChg chg="mod">
          <ac:chgData name="Andrea Lubberdink" userId="6bef7808-9d55-4099-ad47-9fd214d7b37c" providerId="ADAL" clId="{919C3DF3-77E7-4D13-B2DB-0619D47A4ED0}" dt="2021-05-13T16:14:37.713" v="3300" actId="1076"/>
          <ac:spMkLst>
            <pc:docMk/>
            <pc:sldMk cId="3394378165" sldId="279"/>
            <ac:spMk id="8" creationId="{D492284D-EF26-4D22-809F-3339302C8FAC}"/>
          </ac:spMkLst>
        </pc:spChg>
        <pc:spChg chg="add mod">
          <ac:chgData name="Andrea Lubberdink" userId="6bef7808-9d55-4099-ad47-9fd214d7b37c" providerId="ADAL" clId="{919C3DF3-77E7-4D13-B2DB-0619D47A4ED0}" dt="2021-05-13T16:15:30.246" v="3322" actId="1076"/>
          <ac:spMkLst>
            <pc:docMk/>
            <pc:sldMk cId="3394378165" sldId="279"/>
            <ac:spMk id="11" creationId="{EDB67D5F-C8EE-4757-994A-F447D574E91E}"/>
          </ac:spMkLst>
        </pc:spChg>
        <pc:spChg chg="add mod">
          <ac:chgData name="Andrea Lubberdink" userId="6bef7808-9d55-4099-ad47-9fd214d7b37c" providerId="ADAL" clId="{919C3DF3-77E7-4D13-B2DB-0619D47A4ED0}" dt="2021-05-13T16:17:22.067" v="3426" actId="1076"/>
          <ac:spMkLst>
            <pc:docMk/>
            <pc:sldMk cId="3394378165" sldId="279"/>
            <ac:spMk id="15" creationId="{4CC1C1EC-0A11-42C0-B1CC-21029BB90856}"/>
          </ac:spMkLst>
        </pc:spChg>
        <pc:spChg chg="add mod">
          <ac:chgData name="Andrea Lubberdink" userId="6bef7808-9d55-4099-ad47-9fd214d7b37c" providerId="ADAL" clId="{919C3DF3-77E7-4D13-B2DB-0619D47A4ED0}" dt="2021-05-13T16:17:33.802" v="3428" actId="1076"/>
          <ac:spMkLst>
            <pc:docMk/>
            <pc:sldMk cId="3394378165" sldId="279"/>
            <ac:spMk id="16" creationId="{BF8B6676-5E4E-457D-BA2C-110F2E75FF89}"/>
          </ac:spMkLst>
        </pc:spChg>
        <pc:spChg chg="add del mod">
          <ac:chgData name="Andrea Lubberdink" userId="6bef7808-9d55-4099-ad47-9fd214d7b37c" providerId="ADAL" clId="{919C3DF3-77E7-4D13-B2DB-0619D47A4ED0}" dt="2021-05-13T18:12:34.035" v="8111" actId="478"/>
          <ac:spMkLst>
            <pc:docMk/>
            <pc:sldMk cId="3394378165" sldId="279"/>
            <ac:spMk id="17" creationId="{CB7D2357-E605-4712-B5A6-C7993FA2AEB3}"/>
          </ac:spMkLst>
        </pc:spChg>
        <pc:spChg chg="add mod">
          <ac:chgData name="Andrea Lubberdink" userId="6bef7808-9d55-4099-ad47-9fd214d7b37c" providerId="ADAL" clId="{919C3DF3-77E7-4D13-B2DB-0619D47A4ED0}" dt="2021-05-13T17:51:47.484" v="7302"/>
          <ac:spMkLst>
            <pc:docMk/>
            <pc:sldMk cId="3394378165" sldId="279"/>
            <ac:spMk id="18" creationId="{6479B659-C29E-4E03-B637-41889C52B3C9}"/>
          </ac:spMkLst>
        </pc:spChg>
        <pc:spChg chg="add mod">
          <ac:chgData name="Andrea Lubberdink" userId="6bef7808-9d55-4099-ad47-9fd214d7b37c" providerId="ADAL" clId="{919C3DF3-77E7-4D13-B2DB-0619D47A4ED0}" dt="2021-05-13T18:12:50.066" v="8183" actId="14100"/>
          <ac:spMkLst>
            <pc:docMk/>
            <pc:sldMk cId="3394378165" sldId="279"/>
            <ac:spMk id="19" creationId="{F682EA7E-F391-4D31-BB73-F098015CA30E}"/>
          </ac:spMkLst>
        </pc:spChg>
        <pc:picChg chg="mod">
          <ac:chgData name="Andrea Lubberdink" userId="6bef7808-9d55-4099-ad47-9fd214d7b37c" providerId="ADAL" clId="{919C3DF3-77E7-4D13-B2DB-0619D47A4ED0}" dt="2021-05-13T16:15:34.879" v="3324" actId="1076"/>
          <ac:picMkLst>
            <pc:docMk/>
            <pc:sldMk cId="3394378165" sldId="279"/>
            <ac:picMk id="5" creationId="{F5E20CF7-89EB-4B19-8D6E-4BA4A4A23FF9}"/>
          </ac:picMkLst>
        </pc:picChg>
        <pc:picChg chg="mod">
          <ac:chgData name="Andrea Lubberdink" userId="6bef7808-9d55-4099-ad47-9fd214d7b37c" providerId="ADAL" clId="{919C3DF3-77E7-4D13-B2DB-0619D47A4ED0}" dt="2021-05-13T16:14:30.608" v="3298" actId="1076"/>
          <ac:picMkLst>
            <pc:docMk/>
            <pc:sldMk cId="3394378165" sldId="279"/>
            <ac:picMk id="6" creationId="{A72B0E95-CB13-43EA-9F0C-1F51A5ECC4DE}"/>
          </ac:picMkLst>
        </pc:picChg>
        <pc:picChg chg="add mod">
          <ac:chgData name="Andrea Lubberdink" userId="6bef7808-9d55-4099-ad47-9fd214d7b37c" providerId="ADAL" clId="{919C3DF3-77E7-4D13-B2DB-0619D47A4ED0}" dt="2021-05-13T16:14:33.849" v="3299" actId="1076"/>
          <ac:picMkLst>
            <pc:docMk/>
            <pc:sldMk cId="3394378165" sldId="279"/>
            <ac:picMk id="10" creationId="{7DE902EB-6C99-4CF7-9D1F-596DC9574006}"/>
          </ac:picMkLst>
        </pc:picChg>
        <pc:picChg chg="add del mod">
          <ac:chgData name="Andrea Lubberdink" userId="6bef7808-9d55-4099-ad47-9fd214d7b37c" providerId="ADAL" clId="{919C3DF3-77E7-4D13-B2DB-0619D47A4ED0}" dt="2021-05-13T16:17:14.962" v="3424"/>
          <ac:picMkLst>
            <pc:docMk/>
            <pc:sldMk cId="3394378165" sldId="279"/>
            <ac:picMk id="14" creationId="{BA322741-C61E-4E54-9B6C-F8C6F8968A63}"/>
          </ac:picMkLst>
        </pc:picChg>
        <pc:cxnChg chg="del mod">
          <ac:chgData name="Andrea Lubberdink" userId="6bef7808-9d55-4099-ad47-9fd214d7b37c" providerId="ADAL" clId="{919C3DF3-77E7-4D13-B2DB-0619D47A4ED0}" dt="2021-05-13T16:15:46.678" v="3330" actId="21"/>
          <ac:cxnSpMkLst>
            <pc:docMk/>
            <pc:sldMk cId="3394378165" sldId="279"/>
            <ac:cxnSpMk id="9" creationId="{30622950-1DB6-4284-86E0-18EBC97A1605}"/>
          </ac:cxnSpMkLst>
        </pc:cxnChg>
        <pc:cxnChg chg="add mod">
          <ac:chgData name="Andrea Lubberdink" userId="6bef7808-9d55-4099-ad47-9fd214d7b37c" providerId="ADAL" clId="{919C3DF3-77E7-4D13-B2DB-0619D47A4ED0}" dt="2021-05-13T16:15:47.127" v="3331"/>
          <ac:cxnSpMkLst>
            <pc:docMk/>
            <pc:sldMk cId="3394378165" sldId="279"/>
            <ac:cxnSpMk id="12" creationId="{C7A8B16C-1829-46F1-B93D-341867B96EFA}"/>
          </ac:cxnSpMkLst>
        </pc:cxnChg>
        <pc:cxnChg chg="add mod">
          <ac:chgData name="Andrea Lubberdink" userId="6bef7808-9d55-4099-ad47-9fd214d7b37c" providerId="ADAL" clId="{919C3DF3-77E7-4D13-B2DB-0619D47A4ED0}" dt="2021-05-13T16:15:54.494" v="3333" actId="1076"/>
          <ac:cxnSpMkLst>
            <pc:docMk/>
            <pc:sldMk cId="3394378165" sldId="279"/>
            <ac:cxnSpMk id="13" creationId="{FF63F0F5-072C-48EA-8FC0-566A57DB1168}"/>
          </ac:cxnSpMkLst>
        </pc:cxnChg>
      </pc:sldChg>
      <pc:sldChg chg="addSp delSp modSp add mod ord">
        <pc:chgData name="Andrea Lubberdink" userId="6bef7808-9d55-4099-ad47-9fd214d7b37c" providerId="ADAL" clId="{919C3DF3-77E7-4D13-B2DB-0619D47A4ED0}" dt="2021-05-13T18:12:24.393" v="8110"/>
        <pc:sldMkLst>
          <pc:docMk/>
          <pc:sldMk cId="3805406375" sldId="280"/>
        </pc:sldMkLst>
        <pc:spChg chg="add del mod">
          <ac:chgData name="Andrea Lubberdink" userId="6bef7808-9d55-4099-ad47-9fd214d7b37c" providerId="ADAL" clId="{919C3DF3-77E7-4D13-B2DB-0619D47A4ED0}" dt="2021-05-13T18:12:23.995" v="8109" actId="21"/>
          <ac:spMkLst>
            <pc:docMk/>
            <pc:sldMk cId="3805406375" sldId="280"/>
            <ac:spMk id="3" creationId="{924A01DC-4DFA-4024-BC7E-A66F9F96A418}"/>
          </ac:spMkLst>
        </pc:spChg>
        <pc:spChg chg="add mod">
          <ac:chgData name="Andrea Lubberdink" userId="6bef7808-9d55-4099-ad47-9fd214d7b37c" providerId="ADAL" clId="{919C3DF3-77E7-4D13-B2DB-0619D47A4ED0}" dt="2021-05-13T17:51:48.873" v="7303"/>
          <ac:spMkLst>
            <pc:docMk/>
            <pc:sldMk cId="3805406375" sldId="280"/>
            <ac:spMk id="14" creationId="{1B5A4E0D-C7EE-401F-9DD1-6674E1576961}"/>
          </ac:spMkLst>
        </pc:spChg>
        <pc:spChg chg="add mod">
          <ac:chgData name="Andrea Lubberdink" userId="6bef7808-9d55-4099-ad47-9fd214d7b37c" providerId="ADAL" clId="{919C3DF3-77E7-4D13-B2DB-0619D47A4ED0}" dt="2021-05-13T18:12:24.393" v="8110"/>
          <ac:spMkLst>
            <pc:docMk/>
            <pc:sldMk cId="3805406375" sldId="280"/>
            <ac:spMk id="15" creationId="{49CCB9E6-DAA9-44BD-B5CF-9B58A86284D7}"/>
          </ac:spMkLst>
        </pc:spChg>
        <pc:picChg chg="mod">
          <ac:chgData name="Andrea Lubberdink" userId="6bef7808-9d55-4099-ad47-9fd214d7b37c" providerId="ADAL" clId="{919C3DF3-77E7-4D13-B2DB-0619D47A4ED0}" dt="2021-05-13T16:16:43.370" v="3422" actId="1076"/>
          <ac:picMkLst>
            <pc:docMk/>
            <pc:sldMk cId="3805406375" sldId="280"/>
            <ac:picMk id="5" creationId="{F5E20CF7-89EB-4B19-8D6E-4BA4A4A23FF9}"/>
          </ac:picMkLst>
        </pc:picChg>
        <pc:cxnChg chg="del">
          <ac:chgData name="Andrea Lubberdink" userId="6bef7808-9d55-4099-ad47-9fd214d7b37c" providerId="ADAL" clId="{919C3DF3-77E7-4D13-B2DB-0619D47A4ED0}" dt="2021-05-13T16:16:10.139" v="3336" actId="478"/>
          <ac:cxnSpMkLst>
            <pc:docMk/>
            <pc:sldMk cId="3805406375" sldId="280"/>
            <ac:cxnSpMk id="12" creationId="{C7A8B16C-1829-46F1-B93D-341867B96EFA}"/>
          </ac:cxnSpMkLst>
        </pc:cxnChg>
        <pc:cxnChg chg="del">
          <ac:chgData name="Andrea Lubberdink" userId="6bef7808-9d55-4099-ad47-9fd214d7b37c" providerId="ADAL" clId="{919C3DF3-77E7-4D13-B2DB-0619D47A4ED0}" dt="2021-05-13T16:16:09.205" v="3335" actId="478"/>
          <ac:cxnSpMkLst>
            <pc:docMk/>
            <pc:sldMk cId="3805406375" sldId="280"/>
            <ac:cxnSpMk id="13" creationId="{FF63F0F5-072C-48EA-8FC0-566A57DB1168}"/>
          </ac:cxnSpMkLst>
        </pc:cxnChg>
      </pc:sldChg>
      <pc:sldChg chg="addSp delSp modSp add mod">
        <pc:chgData name="Andrea Lubberdink" userId="6bef7808-9d55-4099-ad47-9fd214d7b37c" providerId="ADAL" clId="{919C3DF3-77E7-4D13-B2DB-0619D47A4ED0}" dt="2021-05-13T18:13:51.404" v="8262" actId="20577"/>
        <pc:sldMkLst>
          <pc:docMk/>
          <pc:sldMk cId="2944922529" sldId="281"/>
        </pc:sldMkLst>
        <pc:spChg chg="add mod">
          <ac:chgData name="Andrea Lubberdink" userId="6bef7808-9d55-4099-ad47-9fd214d7b37c" providerId="ADAL" clId="{919C3DF3-77E7-4D13-B2DB-0619D47A4ED0}" dt="2021-05-13T18:13:26.487" v="8188" actId="255"/>
          <ac:spMkLst>
            <pc:docMk/>
            <pc:sldMk cId="2944922529" sldId="281"/>
            <ac:spMk id="7" creationId="{15DC2F77-673F-49BB-A283-55DD5F29057A}"/>
          </ac:spMkLst>
        </pc:spChg>
        <pc:spChg chg="add del mod">
          <ac:chgData name="Andrea Lubberdink" userId="6bef7808-9d55-4099-ad47-9fd214d7b37c" providerId="ADAL" clId="{919C3DF3-77E7-4D13-B2DB-0619D47A4ED0}" dt="2021-05-13T18:13:05.686" v="8185" actId="478"/>
          <ac:spMkLst>
            <pc:docMk/>
            <pc:sldMk cId="2944922529" sldId="281"/>
            <ac:spMk id="14" creationId="{D4E4AD06-2E66-4A8E-A174-75B0B7449677}"/>
          </ac:spMkLst>
        </pc:spChg>
        <pc:spChg chg="add mod">
          <ac:chgData name="Andrea Lubberdink" userId="6bef7808-9d55-4099-ad47-9fd214d7b37c" providerId="ADAL" clId="{919C3DF3-77E7-4D13-B2DB-0619D47A4ED0}" dt="2021-05-13T17:51:45.770" v="7301"/>
          <ac:spMkLst>
            <pc:docMk/>
            <pc:sldMk cId="2944922529" sldId="281"/>
            <ac:spMk id="17" creationId="{6E7626D8-8FB8-44E9-8B7E-4AE4909B1FF4}"/>
          </ac:spMkLst>
        </pc:spChg>
        <pc:spChg chg="add mod">
          <ac:chgData name="Andrea Lubberdink" userId="6bef7808-9d55-4099-ad47-9fd214d7b37c" providerId="ADAL" clId="{919C3DF3-77E7-4D13-B2DB-0619D47A4ED0}" dt="2021-05-13T18:13:51.404" v="8262" actId="20577"/>
          <ac:spMkLst>
            <pc:docMk/>
            <pc:sldMk cId="2944922529" sldId="281"/>
            <ac:spMk id="18" creationId="{B9DBEA25-12B1-40AD-827C-87EAA3379D0B}"/>
          </ac:spMkLst>
        </pc:spChg>
        <pc:picChg chg="add mod">
          <ac:chgData name="Andrea Lubberdink" userId="6bef7808-9d55-4099-ad47-9fd214d7b37c" providerId="ADAL" clId="{919C3DF3-77E7-4D13-B2DB-0619D47A4ED0}" dt="2021-05-13T16:18:16.889" v="3435" actId="1036"/>
          <ac:picMkLst>
            <pc:docMk/>
            <pc:sldMk cId="2944922529" sldId="281"/>
            <ac:picMk id="4" creationId="{869BF61B-802D-401E-B42F-A96364BFBE97}"/>
          </ac:picMkLst>
        </pc:picChg>
        <pc:picChg chg="mod">
          <ac:chgData name="Andrea Lubberdink" userId="6bef7808-9d55-4099-ad47-9fd214d7b37c" providerId="ADAL" clId="{919C3DF3-77E7-4D13-B2DB-0619D47A4ED0}" dt="2021-05-13T16:19:46.250" v="3608" actId="1076"/>
          <ac:picMkLst>
            <pc:docMk/>
            <pc:sldMk cId="2944922529" sldId="281"/>
            <ac:picMk id="5" creationId="{F5E20CF7-89EB-4B19-8D6E-4BA4A4A23FF9}"/>
          </ac:picMkLst>
        </pc:picChg>
      </pc:sldChg>
      <pc:sldChg chg="addSp delSp modSp add mod ord">
        <pc:chgData name="Andrea Lubberdink" userId="6bef7808-9d55-4099-ad47-9fd214d7b37c" providerId="ADAL" clId="{919C3DF3-77E7-4D13-B2DB-0619D47A4ED0}" dt="2021-05-13T18:15:05.048" v="8334"/>
        <pc:sldMkLst>
          <pc:docMk/>
          <pc:sldMk cId="1825600832" sldId="282"/>
        </pc:sldMkLst>
        <pc:spChg chg="add del">
          <ac:chgData name="Andrea Lubberdink" userId="6bef7808-9d55-4099-ad47-9fd214d7b37c" providerId="ADAL" clId="{919C3DF3-77E7-4D13-B2DB-0619D47A4ED0}" dt="2021-05-13T17:51:33.748" v="7297" actId="11529"/>
          <ac:spMkLst>
            <pc:docMk/>
            <pc:sldMk cId="1825600832" sldId="282"/>
            <ac:spMk id="3" creationId="{B0E253A9-9F30-4BFC-B611-B552CE6DF8CC}"/>
          </ac:spMkLst>
        </pc:spChg>
        <pc:spChg chg="add mod">
          <ac:chgData name="Andrea Lubberdink" userId="6bef7808-9d55-4099-ad47-9fd214d7b37c" providerId="ADAL" clId="{919C3DF3-77E7-4D13-B2DB-0619D47A4ED0}" dt="2021-05-13T17:51:40.847" v="7300" actId="208"/>
          <ac:spMkLst>
            <pc:docMk/>
            <pc:sldMk cId="1825600832" sldId="282"/>
            <ac:spMk id="4" creationId="{F95AF5E1-5B21-4F4D-9938-FEDAA537DFEE}"/>
          </ac:spMkLst>
        </pc:spChg>
        <pc:spChg chg="del mod">
          <ac:chgData name="Andrea Lubberdink" userId="6bef7808-9d55-4099-ad47-9fd214d7b37c" providerId="ADAL" clId="{919C3DF3-77E7-4D13-B2DB-0619D47A4ED0}" dt="2021-05-13T18:15:04.585" v="8333" actId="21"/>
          <ac:spMkLst>
            <pc:docMk/>
            <pc:sldMk cId="1825600832" sldId="282"/>
            <ac:spMk id="17" creationId="{CB7D2357-E605-4712-B5A6-C7993FA2AEB3}"/>
          </ac:spMkLst>
        </pc:spChg>
        <pc:spChg chg="add mod">
          <ac:chgData name="Andrea Lubberdink" userId="6bef7808-9d55-4099-ad47-9fd214d7b37c" providerId="ADAL" clId="{919C3DF3-77E7-4D13-B2DB-0619D47A4ED0}" dt="2021-05-13T18:15:05.048" v="8334"/>
          <ac:spMkLst>
            <pc:docMk/>
            <pc:sldMk cId="1825600832" sldId="282"/>
            <ac:spMk id="18" creationId="{5059EB09-44CC-4664-9DE3-CB357665E557}"/>
          </ac:spMkLst>
        </pc:spChg>
        <pc:cxnChg chg="del">
          <ac:chgData name="Andrea Lubberdink" userId="6bef7808-9d55-4099-ad47-9fd214d7b37c" providerId="ADAL" clId="{919C3DF3-77E7-4D13-B2DB-0619D47A4ED0}" dt="2021-05-13T16:20:12.344" v="3613" actId="478"/>
          <ac:cxnSpMkLst>
            <pc:docMk/>
            <pc:sldMk cId="1825600832" sldId="282"/>
            <ac:cxnSpMk id="12" creationId="{C7A8B16C-1829-46F1-B93D-341867B96EFA}"/>
          </ac:cxnSpMkLst>
        </pc:cxnChg>
        <pc:cxnChg chg="del">
          <ac:chgData name="Andrea Lubberdink" userId="6bef7808-9d55-4099-ad47-9fd214d7b37c" providerId="ADAL" clId="{919C3DF3-77E7-4D13-B2DB-0619D47A4ED0}" dt="2021-05-13T16:20:11.204" v="3612" actId="478"/>
          <ac:cxnSpMkLst>
            <pc:docMk/>
            <pc:sldMk cId="1825600832" sldId="282"/>
            <ac:cxnSpMk id="13" creationId="{FF63F0F5-072C-48EA-8FC0-566A57DB1168}"/>
          </ac:cxnSpMkLst>
        </pc:cxnChg>
      </pc:sldChg>
      <pc:sldChg chg="addSp modSp add del mod">
        <pc:chgData name="Andrea Lubberdink" userId="6bef7808-9d55-4099-ad47-9fd214d7b37c" providerId="ADAL" clId="{919C3DF3-77E7-4D13-B2DB-0619D47A4ED0}" dt="2021-05-13T18:15:43.762" v="8385" actId="47"/>
        <pc:sldMkLst>
          <pc:docMk/>
          <pc:sldMk cId="1427494611" sldId="283"/>
        </pc:sldMkLst>
        <pc:spChg chg="add mod">
          <ac:chgData name="Andrea Lubberdink" userId="6bef7808-9d55-4099-ad47-9fd214d7b37c" providerId="ADAL" clId="{919C3DF3-77E7-4D13-B2DB-0619D47A4ED0}" dt="2021-05-13T17:52:21.508" v="7321"/>
          <ac:spMkLst>
            <pc:docMk/>
            <pc:sldMk cId="1427494611" sldId="283"/>
            <ac:spMk id="12" creationId="{6FAE601E-B6A8-434E-B91C-29F27964B25E}"/>
          </ac:spMkLst>
        </pc:spChg>
        <pc:spChg chg="mod">
          <ac:chgData name="Andrea Lubberdink" userId="6bef7808-9d55-4099-ad47-9fd214d7b37c" providerId="ADAL" clId="{919C3DF3-77E7-4D13-B2DB-0619D47A4ED0}" dt="2021-05-13T16:21:25.446" v="3781" actId="20577"/>
          <ac:spMkLst>
            <pc:docMk/>
            <pc:sldMk cId="1427494611" sldId="283"/>
            <ac:spMk id="17" creationId="{CB7D2357-E605-4712-B5A6-C7993FA2AEB3}"/>
          </ac:spMkLst>
        </pc:spChg>
      </pc:sldChg>
      <pc:sldChg chg="addSp delSp modSp add mod">
        <pc:chgData name="Andrea Lubberdink" userId="6bef7808-9d55-4099-ad47-9fd214d7b37c" providerId="ADAL" clId="{919C3DF3-77E7-4D13-B2DB-0619D47A4ED0}" dt="2021-05-13T18:15:22.298" v="8379" actId="478"/>
        <pc:sldMkLst>
          <pc:docMk/>
          <pc:sldMk cId="3432187358" sldId="284"/>
        </pc:sldMkLst>
        <pc:spChg chg="add mod">
          <ac:chgData name="Andrea Lubberdink" userId="6bef7808-9d55-4099-ad47-9fd214d7b37c" providerId="ADAL" clId="{919C3DF3-77E7-4D13-B2DB-0619D47A4ED0}" dt="2021-05-13T17:52:20.205" v="7320"/>
          <ac:spMkLst>
            <pc:docMk/>
            <pc:sldMk cId="3432187358" sldId="284"/>
            <ac:spMk id="12" creationId="{57062F53-E940-4FBA-ADEC-450299365BD5}"/>
          </ac:spMkLst>
        </pc:spChg>
        <pc:spChg chg="add mod">
          <ac:chgData name="Andrea Lubberdink" userId="6bef7808-9d55-4099-ad47-9fd214d7b37c" providerId="ADAL" clId="{919C3DF3-77E7-4D13-B2DB-0619D47A4ED0}" dt="2021-05-13T18:15:19.644" v="8378" actId="20577"/>
          <ac:spMkLst>
            <pc:docMk/>
            <pc:sldMk cId="3432187358" sldId="284"/>
            <ac:spMk id="13" creationId="{9AF5EC8B-5D25-4675-BD40-CE249B5ECB16}"/>
          </ac:spMkLst>
        </pc:spChg>
        <pc:spChg chg="del mod">
          <ac:chgData name="Andrea Lubberdink" userId="6bef7808-9d55-4099-ad47-9fd214d7b37c" providerId="ADAL" clId="{919C3DF3-77E7-4D13-B2DB-0619D47A4ED0}" dt="2021-05-13T18:15:22.298" v="8379" actId="478"/>
          <ac:spMkLst>
            <pc:docMk/>
            <pc:sldMk cId="3432187358" sldId="284"/>
            <ac:spMk id="17" creationId="{CB7D2357-E605-4712-B5A6-C7993FA2AEB3}"/>
          </ac:spMkLst>
        </pc:spChg>
      </pc:sldChg>
      <pc:sldChg chg="addSp delSp modSp add mod">
        <pc:chgData name="Andrea Lubberdink" userId="6bef7808-9d55-4099-ad47-9fd214d7b37c" providerId="ADAL" clId="{919C3DF3-77E7-4D13-B2DB-0619D47A4ED0}" dt="2021-05-13T18:16:02.446" v="8390"/>
        <pc:sldMkLst>
          <pc:docMk/>
          <pc:sldMk cId="3867298865" sldId="285"/>
        </pc:sldMkLst>
        <pc:spChg chg="mod">
          <ac:chgData name="Andrea Lubberdink" userId="6bef7808-9d55-4099-ad47-9fd214d7b37c" providerId="ADAL" clId="{919C3DF3-77E7-4D13-B2DB-0619D47A4ED0}" dt="2021-05-13T16:23:03.492" v="3911" actId="1076"/>
          <ac:spMkLst>
            <pc:docMk/>
            <pc:sldMk cId="3867298865" sldId="285"/>
            <ac:spMk id="8" creationId="{D492284D-EF26-4D22-809F-3339302C8FAC}"/>
          </ac:spMkLst>
        </pc:spChg>
        <pc:spChg chg="mod">
          <ac:chgData name="Andrea Lubberdink" userId="6bef7808-9d55-4099-ad47-9fd214d7b37c" providerId="ADAL" clId="{919C3DF3-77E7-4D13-B2DB-0619D47A4ED0}" dt="2021-05-13T16:23:06.332" v="3912" actId="1076"/>
          <ac:spMkLst>
            <pc:docMk/>
            <pc:sldMk cId="3867298865" sldId="285"/>
            <ac:spMk id="11" creationId="{EDB67D5F-C8EE-4757-994A-F447D574E91E}"/>
          </ac:spMkLst>
        </pc:spChg>
        <pc:spChg chg="add del mod">
          <ac:chgData name="Andrea Lubberdink" userId="6bef7808-9d55-4099-ad47-9fd214d7b37c" providerId="ADAL" clId="{919C3DF3-77E7-4D13-B2DB-0619D47A4ED0}" dt="2021-05-13T16:23:56.708" v="3922"/>
          <ac:spMkLst>
            <pc:docMk/>
            <pc:sldMk cId="3867298865" sldId="285"/>
            <ac:spMk id="13" creationId="{55DAF15F-5757-4A46-9540-33058D5B885C}"/>
          </ac:spMkLst>
        </pc:spChg>
        <pc:spChg chg="add mod">
          <ac:chgData name="Andrea Lubberdink" userId="6bef7808-9d55-4099-ad47-9fd214d7b37c" providerId="ADAL" clId="{919C3DF3-77E7-4D13-B2DB-0619D47A4ED0}" dt="2021-05-13T17:52:22.194" v="7322"/>
          <ac:spMkLst>
            <pc:docMk/>
            <pc:sldMk cId="3867298865" sldId="285"/>
            <ac:spMk id="14" creationId="{AFB4D60D-6EE9-4539-89E1-788A01041F5D}"/>
          </ac:spMkLst>
        </pc:spChg>
        <pc:spChg chg="mod">
          <ac:chgData name="Andrea Lubberdink" userId="6bef7808-9d55-4099-ad47-9fd214d7b37c" providerId="ADAL" clId="{919C3DF3-77E7-4D13-B2DB-0619D47A4ED0}" dt="2021-05-13T16:23:13.089" v="3915" actId="1076"/>
          <ac:spMkLst>
            <pc:docMk/>
            <pc:sldMk cId="3867298865" sldId="285"/>
            <ac:spMk id="15" creationId="{4CC1C1EC-0A11-42C0-B1CC-21029BB90856}"/>
          </ac:spMkLst>
        </pc:spChg>
        <pc:spChg chg="del">
          <ac:chgData name="Andrea Lubberdink" userId="6bef7808-9d55-4099-ad47-9fd214d7b37c" providerId="ADAL" clId="{919C3DF3-77E7-4D13-B2DB-0619D47A4ED0}" dt="2021-05-13T16:26:49.504" v="3948" actId="478"/>
          <ac:spMkLst>
            <pc:docMk/>
            <pc:sldMk cId="3867298865" sldId="285"/>
            <ac:spMk id="16" creationId="{BF8B6676-5E4E-457D-BA2C-110F2E75FF89}"/>
          </ac:spMkLst>
        </pc:spChg>
        <pc:spChg chg="del mod">
          <ac:chgData name="Andrea Lubberdink" userId="6bef7808-9d55-4099-ad47-9fd214d7b37c" providerId="ADAL" clId="{919C3DF3-77E7-4D13-B2DB-0619D47A4ED0}" dt="2021-05-13T18:16:01.944" v="8389" actId="21"/>
          <ac:spMkLst>
            <pc:docMk/>
            <pc:sldMk cId="3867298865" sldId="285"/>
            <ac:spMk id="17" creationId="{CB7D2357-E605-4712-B5A6-C7993FA2AEB3}"/>
          </ac:spMkLst>
        </pc:spChg>
        <pc:spChg chg="add mod">
          <ac:chgData name="Andrea Lubberdink" userId="6bef7808-9d55-4099-ad47-9fd214d7b37c" providerId="ADAL" clId="{919C3DF3-77E7-4D13-B2DB-0619D47A4ED0}" dt="2021-05-13T18:16:02.446" v="8390"/>
          <ac:spMkLst>
            <pc:docMk/>
            <pc:sldMk cId="3867298865" sldId="285"/>
            <ac:spMk id="18" creationId="{BABADC52-6594-4CCE-B45B-B607B6EC9E02}"/>
          </ac:spMkLst>
        </pc:spChg>
        <pc:picChg chg="mod">
          <ac:chgData name="Andrea Lubberdink" userId="6bef7808-9d55-4099-ad47-9fd214d7b37c" providerId="ADAL" clId="{919C3DF3-77E7-4D13-B2DB-0619D47A4ED0}" dt="2021-05-13T16:22:30.631" v="3904" actId="1076"/>
          <ac:picMkLst>
            <pc:docMk/>
            <pc:sldMk cId="3867298865" sldId="285"/>
            <ac:picMk id="5" creationId="{F5E20CF7-89EB-4B19-8D6E-4BA4A4A23FF9}"/>
          </ac:picMkLst>
        </pc:picChg>
        <pc:picChg chg="mod">
          <ac:chgData name="Andrea Lubberdink" userId="6bef7808-9d55-4099-ad47-9fd214d7b37c" providerId="ADAL" clId="{919C3DF3-77E7-4D13-B2DB-0619D47A4ED0}" dt="2021-05-13T16:25:20.165" v="3939" actId="1037"/>
          <ac:picMkLst>
            <pc:docMk/>
            <pc:sldMk cId="3867298865" sldId="285"/>
            <ac:picMk id="6" creationId="{A72B0E95-CB13-43EA-9F0C-1F51A5ECC4DE}"/>
          </ac:picMkLst>
        </pc:picChg>
        <pc:picChg chg="mod">
          <ac:chgData name="Andrea Lubberdink" userId="6bef7808-9d55-4099-ad47-9fd214d7b37c" providerId="ADAL" clId="{919C3DF3-77E7-4D13-B2DB-0619D47A4ED0}" dt="2021-05-13T16:25:15.582" v="3937" actId="1037"/>
          <ac:picMkLst>
            <pc:docMk/>
            <pc:sldMk cId="3867298865" sldId="285"/>
            <ac:picMk id="10" creationId="{7DE902EB-6C99-4CF7-9D1F-596DC9574006}"/>
          </ac:picMkLst>
        </pc:picChg>
        <pc:picChg chg="add mod">
          <ac:chgData name="Andrea Lubberdink" userId="6bef7808-9d55-4099-ad47-9fd214d7b37c" providerId="ADAL" clId="{919C3DF3-77E7-4D13-B2DB-0619D47A4ED0}" dt="2021-05-13T16:22:47.431" v="3908" actId="1076"/>
          <ac:picMkLst>
            <pc:docMk/>
            <pc:sldMk cId="3867298865" sldId="285"/>
            <ac:picMk id="12" creationId="{0411563F-F2C4-44C6-A6E4-4C17C0FDCB6A}"/>
          </ac:picMkLst>
        </pc:picChg>
      </pc:sldChg>
      <pc:sldChg chg="addSp delSp modSp add mod">
        <pc:chgData name="Andrea Lubberdink" userId="6bef7808-9d55-4099-ad47-9fd214d7b37c" providerId="ADAL" clId="{919C3DF3-77E7-4D13-B2DB-0619D47A4ED0}" dt="2021-05-13T18:19:03.416" v="8500" actId="478"/>
        <pc:sldMkLst>
          <pc:docMk/>
          <pc:sldMk cId="405108902" sldId="286"/>
        </pc:sldMkLst>
        <pc:spChg chg="mod">
          <ac:chgData name="Andrea Lubberdink" userId="6bef7808-9d55-4099-ad47-9fd214d7b37c" providerId="ADAL" clId="{919C3DF3-77E7-4D13-B2DB-0619D47A4ED0}" dt="2021-05-13T16:56:27.457" v="4895" actId="1076"/>
          <ac:spMkLst>
            <pc:docMk/>
            <pc:sldMk cId="405108902" sldId="286"/>
            <ac:spMk id="2" creationId="{4708B100-F79E-4CA7-AA0F-B7205831F26F}"/>
          </ac:spMkLst>
        </pc:spChg>
        <pc:spChg chg="add mod">
          <ac:chgData name="Andrea Lubberdink" userId="6bef7808-9d55-4099-ad47-9fd214d7b37c" providerId="ADAL" clId="{919C3DF3-77E7-4D13-B2DB-0619D47A4ED0}" dt="2021-05-13T16:58:07.637" v="4940" actId="20577"/>
          <ac:spMkLst>
            <pc:docMk/>
            <pc:sldMk cId="405108902" sldId="286"/>
            <ac:spMk id="3" creationId="{3AE772AD-DA06-479C-A2B1-F3EDB81134D9}"/>
          </ac:spMkLst>
        </pc:spChg>
        <pc:spChg chg="add mod">
          <ac:chgData name="Andrea Lubberdink" userId="6bef7808-9d55-4099-ad47-9fd214d7b37c" providerId="ADAL" clId="{919C3DF3-77E7-4D13-B2DB-0619D47A4ED0}" dt="2021-05-13T17:59:14.127" v="7649" actId="208"/>
          <ac:spMkLst>
            <pc:docMk/>
            <pc:sldMk cId="405108902" sldId="286"/>
            <ac:spMk id="4" creationId="{550594ED-E19E-4A52-88E4-D6BE7A39C2DE}"/>
          </ac:spMkLst>
        </pc:spChg>
        <pc:spChg chg="mod">
          <ac:chgData name="Andrea Lubberdink" userId="6bef7808-9d55-4099-ad47-9fd214d7b37c" providerId="ADAL" clId="{919C3DF3-77E7-4D13-B2DB-0619D47A4ED0}" dt="2021-05-13T16:55:03.059" v="4872" actId="20577"/>
          <ac:spMkLst>
            <pc:docMk/>
            <pc:sldMk cId="405108902" sldId="286"/>
            <ac:spMk id="15" creationId="{4CC1C1EC-0A11-42C0-B1CC-21029BB90856}"/>
          </ac:spMkLst>
        </pc:spChg>
        <pc:spChg chg="del">
          <ac:chgData name="Andrea Lubberdink" userId="6bef7808-9d55-4099-ad47-9fd214d7b37c" providerId="ADAL" clId="{919C3DF3-77E7-4D13-B2DB-0619D47A4ED0}" dt="2021-05-13T16:57:16.424" v="4900" actId="478"/>
          <ac:spMkLst>
            <pc:docMk/>
            <pc:sldMk cId="405108902" sldId="286"/>
            <ac:spMk id="16" creationId="{BF8B6676-5E4E-457D-BA2C-110F2E75FF89}"/>
          </ac:spMkLst>
        </pc:spChg>
        <pc:spChg chg="del mod">
          <ac:chgData name="Andrea Lubberdink" userId="6bef7808-9d55-4099-ad47-9fd214d7b37c" providerId="ADAL" clId="{919C3DF3-77E7-4D13-B2DB-0619D47A4ED0}" dt="2021-05-13T18:19:03.416" v="8500" actId="478"/>
          <ac:spMkLst>
            <pc:docMk/>
            <pc:sldMk cId="405108902" sldId="286"/>
            <ac:spMk id="17" creationId="{CB7D2357-E605-4712-B5A6-C7993FA2AEB3}"/>
          </ac:spMkLst>
        </pc:spChg>
        <pc:spChg chg="add mod">
          <ac:chgData name="Andrea Lubberdink" userId="6bef7808-9d55-4099-ad47-9fd214d7b37c" providerId="ADAL" clId="{919C3DF3-77E7-4D13-B2DB-0619D47A4ED0}" dt="2021-05-13T17:52:27.139" v="7329"/>
          <ac:spMkLst>
            <pc:docMk/>
            <pc:sldMk cId="405108902" sldId="286"/>
            <ac:spMk id="18" creationId="{B3845E72-3F25-47F3-BC5A-7D860E6B7A9A}"/>
          </ac:spMkLst>
        </pc:spChg>
        <pc:spChg chg="add mod">
          <ac:chgData name="Andrea Lubberdink" userId="6bef7808-9d55-4099-ad47-9fd214d7b37c" providerId="ADAL" clId="{919C3DF3-77E7-4D13-B2DB-0619D47A4ED0}" dt="2021-05-13T18:19:00.444" v="8499"/>
          <ac:spMkLst>
            <pc:docMk/>
            <pc:sldMk cId="405108902" sldId="286"/>
            <ac:spMk id="19" creationId="{D8C0F3F0-0282-44C2-982D-7323DD74194F}"/>
          </ac:spMkLst>
        </pc:spChg>
        <pc:picChg chg="mod">
          <ac:chgData name="Andrea Lubberdink" userId="6bef7808-9d55-4099-ad47-9fd214d7b37c" providerId="ADAL" clId="{919C3DF3-77E7-4D13-B2DB-0619D47A4ED0}" dt="2021-05-13T16:55:22.732" v="4876" actId="1076"/>
          <ac:picMkLst>
            <pc:docMk/>
            <pc:sldMk cId="405108902" sldId="286"/>
            <ac:picMk id="5" creationId="{F5E20CF7-89EB-4B19-8D6E-4BA4A4A23FF9}"/>
          </ac:picMkLst>
        </pc:picChg>
        <pc:picChg chg="mod">
          <ac:chgData name="Andrea Lubberdink" userId="6bef7808-9d55-4099-ad47-9fd214d7b37c" providerId="ADAL" clId="{919C3DF3-77E7-4D13-B2DB-0619D47A4ED0}" dt="2021-05-13T16:56:25.783" v="4894" actId="1076"/>
          <ac:picMkLst>
            <pc:docMk/>
            <pc:sldMk cId="405108902" sldId="286"/>
            <ac:picMk id="6" creationId="{A72B0E95-CB13-43EA-9F0C-1F51A5ECC4DE}"/>
          </ac:picMkLst>
        </pc:picChg>
        <pc:picChg chg="mod">
          <ac:chgData name="Andrea Lubberdink" userId="6bef7808-9d55-4099-ad47-9fd214d7b37c" providerId="ADAL" clId="{919C3DF3-77E7-4D13-B2DB-0619D47A4ED0}" dt="2021-05-13T16:56:32.718" v="4896" actId="1076"/>
          <ac:picMkLst>
            <pc:docMk/>
            <pc:sldMk cId="405108902" sldId="286"/>
            <ac:picMk id="10" creationId="{7DE902EB-6C99-4CF7-9D1F-596DC9574006}"/>
          </ac:picMkLst>
        </pc:picChg>
        <pc:picChg chg="mod">
          <ac:chgData name="Andrea Lubberdink" userId="6bef7808-9d55-4099-ad47-9fd214d7b37c" providerId="ADAL" clId="{919C3DF3-77E7-4D13-B2DB-0619D47A4ED0}" dt="2021-05-13T16:55:26.644" v="4877" actId="1076"/>
          <ac:picMkLst>
            <pc:docMk/>
            <pc:sldMk cId="405108902" sldId="286"/>
            <ac:picMk id="12" creationId="{0411563F-F2C4-44C6-A6E4-4C17C0FDCB6A}"/>
          </ac:picMkLst>
        </pc:picChg>
        <pc:cxnChg chg="add mod">
          <ac:chgData name="Andrea Lubberdink" userId="6bef7808-9d55-4099-ad47-9fd214d7b37c" providerId="ADAL" clId="{919C3DF3-77E7-4D13-B2DB-0619D47A4ED0}" dt="2021-05-13T16:56:57.895" v="4897" actId="1076"/>
          <ac:cxnSpMkLst>
            <pc:docMk/>
            <pc:sldMk cId="405108902" sldId="286"/>
            <ac:cxnSpMk id="13" creationId="{3BD6C6EA-4D11-44CE-881E-EF40AD4DF1A2}"/>
          </ac:cxnSpMkLst>
        </pc:cxnChg>
        <pc:cxnChg chg="add del mod">
          <ac:chgData name="Andrea Lubberdink" userId="6bef7808-9d55-4099-ad47-9fd214d7b37c" providerId="ADAL" clId="{919C3DF3-77E7-4D13-B2DB-0619D47A4ED0}" dt="2021-05-13T16:57:06.306" v="4899" actId="478"/>
          <ac:cxnSpMkLst>
            <pc:docMk/>
            <pc:sldMk cId="405108902" sldId="286"/>
            <ac:cxnSpMk id="14" creationId="{A9B1E841-DDBD-45BF-869D-12CAEB1A1F2E}"/>
          </ac:cxnSpMkLst>
        </pc:cxnChg>
      </pc:sldChg>
      <pc:sldChg chg="addSp delSp modSp add mod">
        <pc:chgData name="Andrea Lubberdink" userId="6bef7808-9d55-4099-ad47-9fd214d7b37c" providerId="ADAL" clId="{919C3DF3-77E7-4D13-B2DB-0619D47A4ED0}" dt="2021-05-13T18:16:57.356" v="8456" actId="14100"/>
        <pc:sldMkLst>
          <pc:docMk/>
          <pc:sldMk cId="3371445794" sldId="287"/>
        </pc:sldMkLst>
        <pc:spChg chg="add mod">
          <ac:chgData name="Andrea Lubberdink" userId="6bef7808-9d55-4099-ad47-9fd214d7b37c" providerId="ADAL" clId="{919C3DF3-77E7-4D13-B2DB-0619D47A4ED0}" dt="2021-05-13T18:16:57.356" v="8456" actId="14100"/>
          <ac:spMkLst>
            <pc:docMk/>
            <pc:sldMk cId="3371445794" sldId="287"/>
            <ac:spMk id="3" creationId="{A2BE424A-FE44-47C7-91B8-7D7BBCC2A95E}"/>
          </ac:spMkLst>
        </pc:spChg>
        <pc:spChg chg="del">
          <ac:chgData name="Andrea Lubberdink" userId="6bef7808-9d55-4099-ad47-9fd214d7b37c" providerId="ADAL" clId="{919C3DF3-77E7-4D13-B2DB-0619D47A4ED0}" dt="2021-05-13T16:26:44.322" v="3947" actId="478"/>
          <ac:spMkLst>
            <pc:docMk/>
            <pc:sldMk cId="3371445794" sldId="287"/>
            <ac:spMk id="16" creationId="{BF8B6676-5E4E-457D-BA2C-110F2E75FF89}"/>
          </ac:spMkLst>
        </pc:spChg>
        <pc:spChg chg="del">
          <ac:chgData name="Andrea Lubberdink" userId="6bef7808-9d55-4099-ad47-9fd214d7b37c" providerId="ADAL" clId="{919C3DF3-77E7-4D13-B2DB-0619D47A4ED0}" dt="2021-05-13T18:16:29.784" v="8394" actId="478"/>
          <ac:spMkLst>
            <pc:docMk/>
            <pc:sldMk cId="3371445794" sldId="287"/>
            <ac:spMk id="17" creationId="{CB7D2357-E605-4712-B5A6-C7993FA2AEB3}"/>
          </ac:spMkLst>
        </pc:spChg>
        <pc:spChg chg="add mod">
          <ac:chgData name="Andrea Lubberdink" userId="6bef7808-9d55-4099-ad47-9fd214d7b37c" providerId="ADAL" clId="{919C3DF3-77E7-4D13-B2DB-0619D47A4ED0}" dt="2021-05-13T18:16:54.849" v="8455" actId="1076"/>
          <ac:spMkLst>
            <pc:docMk/>
            <pc:sldMk cId="3371445794" sldId="287"/>
            <ac:spMk id="19" creationId="{E6803C9A-DC66-4C2C-BB49-34F46F2D8E2A}"/>
          </ac:spMkLst>
        </pc:spChg>
        <pc:spChg chg="add mod">
          <ac:chgData name="Andrea Lubberdink" userId="6bef7808-9d55-4099-ad47-9fd214d7b37c" providerId="ADAL" clId="{919C3DF3-77E7-4D13-B2DB-0619D47A4ED0}" dt="2021-05-13T18:16:27.107" v="8393"/>
          <ac:spMkLst>
            <pc:docMk/>
            <pc:sldMk cId="3371445794" sldId="287"/>
            <ac:spMk id="20" creationId="{93E9BF61-0F64-4AD5-8E94-BF0F50CE955F}"/>
          </ac:spMkLst>
        </pc:spChg>
        <pc:cxnChg chg="add mod">
          <ac:chgData name="Andrea Lubberdink" userId="6bef7808-9d55-4099-ad47-9fd214d7b37c" providerId="ADAL" clId="{919C3DF3-77E7-4D13-B2DB-0619D47A4ED0}" dt="2021-05-13T16:25:34.338" v="3942" actId="1076"/>
          <ac:cxnSpMkLst>
            <pc:docMk/>
            <pc:sldMk cId="3371445794" sldId="287"/>
            <ac:cxnSpMk id="13" creationId="{312ED423-2DCC-4D5A-8894-D6CC5863A88E}"/>
          </ac:cxnSpMkLst>
        </pc:cxnChg>
        <pc:cxnChg chg="add mod">
          <ac:chgData name="Andrea Lubberdink" userId="6bef7808-9d55-4099-ad47-9fd214d7b37c" providerId="ADAL" clId="{919C3DF3-77E7-4D13-B2DB-0619D47A4ED0}" dt="2021-05-13T16:25:41.390" v="3944" actId="1076"/>
          <ac:cxnSpMkLst>
            <pc:docMk/>
            <pc:sldMk cId="3371445794" sldId="287"/>
            <ac:cxnSpMk id="14" creationId="{3318A4FC-F69A-41AB-962D-A48DC8863899}"/>
          </ac:cxnSpMkLst>
        </pc:cxnChg>
        <pc:cxnChg chg="add mod">
          <ac:chgData name="Andrea Lubberdink" userId="6bef7808-9d55-4099-ad47-9fd214d7b37c" providerId="ADAL" clId="{919C3DF3-77E7-4D13-B2DB-0619D47A4ED0}" dt="2021-05-13T16:25:47.729" v="3946" actId="1076"/>
          <ac:cxnSpMkLst>
            <pc:docMk/>
            <pc:sldMk cId="3371445794" sldId="287"/>
            <ac:cxnSpMk id="18" creationId="{45D26ED6-C619-479C-85D7-7851286268CA}"/>
          </ac:cxnSpMkLst>
        </pc:cxnChg>
      </pc:sldChg>
      <pc:sldChg chg="addSp delSp modSp add del mod">
        <pc:chgData name="Andrea Lubberdink" userId="6bef7808-9d55-4099-ad47-9fd214d7b37c" providerId="ADAL" clId="{919C3DF3-77E7-4D13-B2DB-0619D47A4ED0}" dt="2021-05-13T16:51:55.481" v="4836" actId="47"/>
        <pc:sldMkLst>
          <pc:docMk/>
          <pc:sldMk cId="3560647359" sldId="288"/>
        </pc:sldMkLst>
        <pc:spChg chg="add mod">
          <ac:chgData name="Andrea Lubberdink" userId="6bef7808-9d55-4099-ad47-9fd214d7b37c" providerId="ADAL" clId="{919C3DF3-77E7-4D13-B2DB-0619D47A4ED0}" dt="2021-05-13T16:31:37.077" v="4158" actId="20577"/>
          <ac:spMkLst>
            <pc:docMk/>
            <pc:sldMk cId="3560647359" sldId="288"/>
            <ac:spMk id="3" creationId="{A6EDA8B9-0778-44DA-9F0D-A6BA0F6A7C43}"/>
          </ac:spMkLst>
        </pc:spChg>
        <pc:spChg chg="add del mod">
          <ac:chgData name="Andrea Lubberdink" userId="6bef7808-9d55-4099-ad47-9fd214d7b37c" providerId="ADAL" clId="{919C3DF3-77E7-4D13-B2DB-0619D47A4ED0}" dt="2021-05-13T16:30:12.332" v="4152" actId="478"/>
          <ac:spMkLst>
            <pc:docMk/>
            <pc:sldMk cId="3560647359" sldId="288"/>
            <ac:spMk id="16" creationId="{600126B3-1EC3-4903-ADCC-D376A3E30497}"/>
          </ac:spMkLst>
        </pc:spChg>
        <pc:spChg chg="add del mod">
          <ac:chgData name="Andrea Lubberdink" userId="6bef7808-9d55-4099-ad47-9fd214d7b37c" providerId="ADAL" clId="{919C3DF3-77E7-4D13-B2DB-0619D47A4ED0}" dt="2021-05-13T16:30:10.326" v="4151" actId="478"/>
          <ac:spMkLst>
            <pc:docMk/>
            <pc:sldMk cId="3560647359" sldId="288"/>
            <ac:spMk id="19" creationId="{4AEB649B-551F-4DEA-9A79-98969F56F0DB}"/>
          </ac:spMkLst>
        </pc:spChg>
        <pc:cxnChg chg="add mod">
          <ac:chgData name="Andrea Lubberdink" userId="6bef7808-9d55-4099-ad47-9fd214d7b37c" providerId="ADAL" clId="{919C3DF3-77E7-4D13-B2DB-0619D47A4ED0}" dt="2021-05-13T16:31:23.963" v="4156" actId="1076"/>
          <ac:cxnSpMkLst>
            <pc:docMk/>
            <pc:sldMk cId="3560647359" sldId="288"/>
            <ac:cxnSpMk id="7" creationId="{EDA1B119-CA06-4666-BB39-5B83C9EB4B3D}"/>
          </ac:cxnSpMkLst>
        </pc:cxnChg>
        <pc:cxnChg chg="mod">
          <ac:chgData name="Andrea Lubberdink" userId="6bef7808-9d55-4099-ad47-9fd214d7b37c" providerId="ADAL" clId="{919C3DF3-77E7-4D13-B2DB-0619D47A4ED0}" dt="2021-05-13T16:37:03.639" v="4163" actId="208"/>
          <ac:cxnSpMkLst>
            <pc:docMk/>
            <pc:sldMk cId="3560647359" sldId="288"/>
            <ac:cxnSpMk id="13" creationId="{312ED423-2DCC-4D5A-8894-D6CC5863A88E}"/>
          </ac:cxnSpMkLst>
        </pc:cxnChg>
        <pc:cxnChg chg="mod">
          <ac:chgData name="Andrea Lubberdink" userId="6bef7808-9d55-4099-ad47-9fd214d7b37c" providerId="ADAL" clId="{919C3DF3-77E7-4D13-B2DB-0619D47A4ED0}" dt="2021-05-13T16:29:58.692" v="4146" actId="1076"/>
          <ac:cxnSpMkLst>
            <pc:docMk/>
            <pc:sldMk cId="3560647359" sldId="288"/>
            <ac:cxnSpMk id="18" creationId="{45D26ED6-C619-479C-85D7-7851286268CA}"/>
          </ac:cxnSpMkLst>
        </pc:cxnChg>
      </pc:sldChg>
      <pc:sldChg chg="addSp delSp modSp add mod">
        <pc:chgData name="Andrea Lubberdink" userId="6bef7808-9d55-4099-ad47-9fd214d7b37c" providerId="ADAL" clId="{919C3DF3-77E7-4D13-B2DB-0619D47A4ED0}" dt="2021-05-13T18:17:10.224" v="8458" actId="478"/>
        <pc:sldMkLst>
          <pc:docMk/>
          <pc:sldMk cId="2073124877" sldId="289"/>
        </pc:sldMkLst>
        <pc:spChg chg="mod">
          <ac:chgData name="Andrea Lubberdink" userId="6bef7808-9d55-4099-ad47-9fd214d7b37c" providerId="ADAL" clId="{919C3DF3-77E7-4D13-B2DB-0619D47A4ED0}" dt="2021-05-13T16:53:46.834" v="4862" actId="20577"/>
          <ac:spMkLst>
            <pc:docMk/>
            <pc:sldMk cId="2073124877" sldId="289"/>
            <ac:spMk id="3" creationId="{A6EDA8B9-0778-44DA-9F0D-A6BA0F6A7C43}"/>
          </ac:spMkLst>
        </pc:spChg>
        <pc:spChg chg="del">
          <ac:chgData name="Andrea Lubberdink" userId="6bef7808-9d55-4099-ad47-9fd214d7b37c" providerId="ADAL" clId="{919C3DF3-77E7-4D13-B2DB-0619D47A4ED0}" dt="2021-05-13T18:17:10.224" v="8458" actId="478"/>
          <ac:spMkLst>
            <pc:docMk/>
            <pc:sldMk cId="2073124877" sldId="289"/>
            <ac:spMk id="17" creationId="{CB7D2357-E605-4712-B5A6-C7993FA2AEB3}"/>
          </ac:spMkLst>
        </pc:spChg>
        <pc:spChg chg="add mod">
          <ac:chgData name="Andrea Lubberdink" userId="6bef7808-9d55-4099-ad47-9fd214d7b37c" providerId="ADAL" clId="{919C3DF3-77E7-4D13-B2DB-0619D47A4ED0}" dt="2021-05-13T17:52:24.602" v="7326"/>
          <ac:spMkLst>
            <pc:docMk/>
            <pc:sldMk cId="2073124877" sldId="289"/>
            <ac:spMk id="22" creationId="{45D0CB1B-F235-46E2-94CC-27D47AF6B050}"/>
          </ac:spMkLst>
        </pc:spChg>
        <pc:spChg chg="add mod">
          <ac:chgData name="Andrea Lubberdink" userId="6bef7808-9d55-4099-ad47-9fd214d7b37c" providerId="ADAL" clId="{919C3DF3-77E7-4D13-B2DB-0619D47A4ED0}" dt="2021-05-13T18:17:07.939" v="8457"/>
          <ac:spMkLst>
            <pc:docMk/>
            <pc:sldMk cId="2073124877" sldId="289"/>
            <ac:spMk id="23" creationId="{6C660D36-5FD8-4739-92C1-6D63CA84550D}"/>
          </ac:spMkLst>
        </pc:spChg>
        <pc:cxnChg chg="mod">
          <ac:chgData name="Andrea Lubberdink" userId="6bef7808-9d55-4099-ad47-9fd214d7b37c" providerId="ADAL" clId="{919C3DF3-77E7-4D13-B2DB-0619D47A4ED0}" dt="2021-05-13T16:53:00.703" v="4856" actId="1036"/>
          <ac:cxnSpMkLst>
            <pc:docMk/>
            <pc:sldMk cId="2073124877" sldId="289"/>
            <ac:cxnSpMk id="7" creationId="{EDA1B119-CA06-4666-BB39-5B83C9EB4B3D}"/>
          </ac:cxnSpMkLst>
        </pc:cxnChg>
        <pc:cxnChg chg="mod">
          <ac:chgData name="Andrea Lubberdink" userId="6bef7808-9d55-4099-ad47-9fd214d7b37c" providerId="ADAL" clId="{919C3DF3-77E7-4D13-B2DB-0619D47A4ED0}" dt="2021-05-13T16:38:09.181" v="4182" actId="208"/>
          <ac:cxnSpMkLst>
            <pc:docMk/>
            <pc:sldMk cId="2073124877" sldId="289"/>
            <ac:cxnSpMk id="13" creationId="{312ED423-2DCC-4D5A-8894-D6CC5863A88E}"/>
          </ac:cxnSpMkLst>
        </pc:cxnChg>
        <pc:cxnChg chg="del mod">
          <ac:chgData name="Andrea Lubberdink" userId="6bef7808-9d55-4099-ad47-9fd214d7b37c" providerId="ADAL" clId="{919C3DF3-77E7-4D13-B2DB-0619D47A4ED0}" dt="2021-05-13T16:53:38.099" v="4860" actId="478"/>
          <ac:cxnSpMkLst>
            <pc:docMk/>
            <pc:sldMk cId="2073124877" sldId="289"/>
            <ac:cxnSpMk id="14" creationId="{3318A4FC-F69A-41AB-962D-A48DC8863899}"/>
          </ac:cxnSpMkLst>
        </pc:cxnChg>
        <pc:cxnChg chg="del">
          <ac:chgData name="Andrea Lubberdink" userId="6bef7808-9d55-4099-ad47-9fd214d7b37c" providerId="ADAL" clId="{919C3DF3-77E7-4D13-B2DB-0619D47A4ED0}" dt="2021-05-13T16:53:36.394" v="4858" actId="478"/>
          <ac:cxnSpMkLst>
            <pc:docMk/>
            <pc:sldMk cId="2073124877" sldId="289"/>
            <ac:cxnSpMk id="18" creationId="{45D26ED6-C619-479C-85D7-7851286268CA}"/>
          </ac:cxnSpMkLst>
        </pc:cxnChg>
        <pc:cxnChg chg="add del mod">
          <ac:chgData name="Andrea Lubberdink" userId="6bef7808-9d55-4099-ad47-9fd214d7b37c" providerId="ADAL" clId="{919C3DF3-77E7-4D13-B2DB-0619D47A4ED0}" dt="2021-05-13T16:53:37.312" v="4859" actId="478"/>
          <ac:cxnSpMkLst>
            <pc:docMk/>
            <pc:sldMk cId="2073124877" sldId="289"/>
            <ac:cxnSpMk id="19" creationId="{28F34E45-2EA3-4C8A-96D8-11CA7B1776F9}"/>
          </ac:cxnSpMkLst>
        </pc:cxnChg>
        <pc:cxnChg chg="add del mod">
          <ac:chgData name="Andrea Lubberdink" userId="6bef7808-9d55-4099-ad47-9fd214d7b37c" providerId="ADAL" clId="{919C3DF3-77E7-4D13-B2DB-0619D47A4ED0}" dt="2021-05-13T16:53:38.895" v="4861" actId="478"/>
          <ac:cxnSpMkLst>
            <pc:docMk/>
            <pc:sldMk cId="2073124877" sldId="289"/>
            <ac:cxnSpMk id="20" creationId="{04C2BB54-B2A2-4B6F-92CB-738572F02F34}"/>
          </ac:cxnSpMkLst>
        </pc:cxnChg>
      </pc:sldChg>
      <pc:sldChg chg="addSp delSp modSp add mod">
        <pc:chgData name="Andrea Lubberdink" userId="6bef7808-9d55-4099-ad47-9fd214d7b37c" providerId="ADAL" clId="{919C3DF3-77E7-4D13-B2DB-0619D47A4ED0}" dt="2021-05-13T18:17:29.418" v="8463" actId="478"/>
        <pc:sldMkLst>
          <pc:docMk/>
          <pc:sldMk cId="3362982853" sldId="290"/>
        </pc:sldMkLst>
        <pc:spChg chg="mod">
          <ac:chgData name="Andrea Lubberdink" userId="6bef7808-9d55-4099-ad47-9fd214d7b37c" providerId="ADAL" clId="{919C3DF3-77E7-4D13-B2DB-0619D47A4ED0}" dt="2021-05-13T16:54:40.641" v="4868" actId="208"/>
          <ac:spMkLst>
            <pc:docMk/>
            <pc:sldMk cId="3362982853" sldId="290"/>
            <ac:spMk id="3" creationId="{A6EDA8B9-0778-44DA-9F0D-A6BA0F6A7C43}"/>
          </ac:spMkLst>
        </pc:spChg>
        <pc:spChg chg="add mod">
          <ac:chgData name="Andrea Lubberdink" userId="6bef7808-9d55-4099-ad47-9fd214d7b37c" providerId="ADAL" clId="{919C3DF3-77E7-4D13-B2DB-0619D47A4ED0}" dt="2021-05-13T16:41:52.717" v="4503" actId="207"/>
          <ac:spMkLst>
            <pc:docMk/>
            <pc:sldMk cId="3362982853" sldId="290"/>
            <ac:spMk id="4" creationId="{7232C807-9F29-4C45-9F85-AD155DE644B8}"/>
          </ac:spMkLst>
        </pc:spChg>
        <pc:spChg chg="del">
          <ac:chgData name="Andrea Lubberdink" userId="6bef7808-9d55-4099-ad47-9fd214d7b37c" providerId="ADAL" clId="{919C3DF3-77E7-4D13-B2DB-0619D47A4ED0}" dt="2021-05-13T18:17:29.418" v="8463" actId="478"/>
          <ac:spMkLst>
            <pc:docMk/>
            <pc:sldMk cId="3362982853" sldId="290"/>
            <ac:spMk id="17" creationId="{CB7D2357-E605-4712-B5A6-C7993FA2AEB3}"/>
          </ac:spMkLst>
        </pc:spChg>
        <pc:spChg chg="add mod">
          <ac:chgData name="Andrea Lubberdink" userId="6bef7808-9d55-4099-ad47-9fd214d7b37c" providerId="ADAL" clId="{919C3DF3-77E7-4D13-B2DB-0619D47A4ED0}" dt="2021-05-13T17:52:26.175" v="7328"/>
          <ac:spMkLst>
            <pc:docMk/>
            <pc:sldMk cId="3362982853" sldId="290"/>
            <ac:spMk id="20" creationId="{1F05DCAA-A94D-4F54-914D-8E5590E10E51}"/>
          </ac:spMkLst>
        </pc:spChg>
        <pc:spChg chg="add mod">
          <ac:chgData name="Andrea Lubberdink" userId="6bef7808-9d55-4099-ad47-9fd214d7b37c" providerId="ADAL" clId="{919C3DF3-77E7-4D13-B2DB-0619D47A4ED0}" dt="2021-05-13T18:17:21.425" v="8460"/>
          <ac:spMkLst>
            <pc:docMk/>
            <pc:sldMk cId="3362982853" sldId="290"/>
            <ac:spMk id="21" creationId="{E8989159-3633-4EC6-A666-FD3FA6BE8D9F}"/>
          </ac:spMkLst>
        </pc:spChg>
      </pc:sldChg>
      <pc:sldChg chg="addSp modSp add del mod ord">
        <pc:chgData name="Andrea Lubberdink" userId="6bef7808-9d55-4099-ad47-9fd214d7b37c" providerId="ADAL" clId="{919C3DF3-77E7-4D13-B2DB-0619D47A4ED0}" dt="2021-05-13T18:14:56.409" v="8331" actId="47"/>
        <pc:sldMkLst>
          <pc:docMk/>
          <pc:sldMk cId="2411787119" sldId="291"/>
        </pc:sldMkLst>
        <pc:spChg chg="add mod">
          <ac:chgData name="Andrea Lubberdink" userId="6bef7808-9d55-4099-ad47-9fd214d7b37c" providerId="ADAL" clId="{919C3DF3-77E7-4D13-B2DB-0619D47A4ED0}" dt="2021-05-13T17:55:30.190" v="7364" actId="255"/>
          <ac:spMkLst>
            <pc:docMk/>
            <pc:sldMk cId="2411787119" sldId="291"/>
            <ac:spMk id="7" creationId="{62328651-86A0-4BC8-A61F-8C485C736E0B}"/>
          </ac:spMkLst>
        </pc:spChg>
        <pc:spChg chg="add mod">
          <ac:chgData name="Andrea Lubberdink" userId="6bef7808-9d55-4099-ad47-9fd214d7b37c" providerId="ADAL" clId="{919C3DF3-77E7-4D13-B2DB-0619D47A4ED0}" dt="2021-05-13T17:52:23.351" v="7324"/>
          <ac:spMkLst>
            <pc:docMk/>
            <pc:sldMk cId="2411787119" sldId="291"/>
            <ac:spMk id="14" creationId="{E48791D8-0160-454A-AC13-D4147F4B7F83}"/>
          </ac:spMkLst>
        </pc:spChg>
        <pc:picChg chg="add mod">
          <ac:chgData name="Andrea Lubberdink" userId="6bef7808-9d55-4099-ad47-9fd214d7b37c" providerId="ADAL" clId="{919C3DF3-77E7-4D13-B2DB-0619D47A4ED0}" dt="2021-05-13T16:43:34.769" v="4513" actId="1037"/>
          <ac:picMkLst>
            <pc:docMk/>
            <pc:sldMk cId="2411787119" sldId="291"/>
            <ac:picMk id="4" creationId="{5815D374-3F0E-41C6-B5A0-D2EFB0A7F42F}"/>
          </ac:picMkLst>
        </pc:picChg>
      </pc:sldChg>
      <pc:sldChg chg="addSp delSp modSp add mod">
        <pc:chgData name="Andrea Lubberdink" userId="6bef7808-9d55-4099-ad47-9fd214d7b37c" providerId="ADAL" clId="{919C3DF3-77E7-4D13-B2DB-0619D47A4ED0}" dt="2021-05-13T18:16:20.472" v="8392" actId="478"/>
        <pc:sldMkLst>
          <pc:docMk/>
          <pc:sldMk cId="214449415" sldId="292"/>
        </pc:sldMkLst>
        <pc:spChg chg="mod">
          <ac:chgData name="Andrea Lubberdink" userId="6bef7808-9d55-4099-ad47-9fd214d7b37c" providerId="ADAL" clId="{919C3DF3-77E7-4D13-B2DB-0619D47A4ED0}" dt="2021-05-13T17:55:22.683" v="7363" actId="14100"/>
          <ac:spMkLst>
            <pc:docMk/>
            <pc:sldMk cId="214449415" sldId="292"/>
            <ac:spMk id="7" creationId="{62328651-86A0-4BC8-A61F-8C485C736E0B}"/>
          </ac:spMkLst>
        </pc:spChg>
        <pc:spChg chg="add mod">
          <ac:chgData name="Andrea Lubberdink" userId="6bef7808-9d55-4099-ad47-9fd214d7b37c" providerId="ADAL" clId="{919C3DF3-77E7-4D13-B2DB-0619D47A4ED0}" dt="2021-05-13T17:52:22.781" v="7323"/>
          <ac:spMkLst>
            <pc:docMk/>
            <pc:sldMk cId="214449415" sldId="292"/>
            <ac:spMk id="13" creationId="{A166DA9B-E3F5-4759-BFEB-4C9A4F254B23}"/>
          </ac:spMkLst>
        </pc:spChg>
        <pc:spChg chg="add mod">
          <ac:chgData name="Andrea Lubberdink" userId="6bef7808-9d55-4099-ad47-9fd214d7b37c" providerId="ADAL" clId="{919C3DF3-77E7-4D13-B2DB-0619D47A4ED0}" dt="2021-05-13T18:16:18.064" v="8391"/>
          <ac:spMkLst>
            <pc:docMk/>
            <pc:sldMk cId="214449415" sldId="292"/>
            <ac:spMk id="14" creationId="{701EDCFD-C4B2-4541-96FA-8E3C70B6FC96}"/>
          </ac:spMkLst>
        </pc:spChg>
        <pc:spChg chg="del">
          <ac:chgData name="Andrea Lubberdink" userId="6bef7808-9d55-4099-ad47-9fd214d7b37c" providerId="ADAL" clId="{919C3DF3-77E7-4D13-B2DB-0619D47A4ED0}" dt="2021-05-13T18:16:20.472" v="8392" actId="478"/>
          <ac:spMkLst>
            <pc:docMk/>
            <pc:sldMk cId="214449415" sldId="292"/>
            <ac:spMk id="17" creationId="{CB7D2357-E605-4712-B5A6-C7993FA2AEB3}"/>
          </ac:spMkLst>
        </pc:spChg>
      </pc:sldChg>
      <pc:sldChg chg="addSp delSp modSp add mod">
        <pc:chgData name="Andrea Lubberdink" userId="6bef7808-9d55-4099-ad47-9fd214d7b37c" providerId="ADAL" clId="{919C3DF3-77E7-4D13-B2DB-0619D47A4ED0}" dt="2021-05-13T18:17:32.009" v="8464" actId="478"/>
        <pc:sldMkLst>
          <pc:docMk/>
          <pc:sldMk cId="3456715534" sldId="293"/>
        </pc:sldMkLst>
        <pc:spChg chg="del">
          <ac:chgData name="Andrea Lubberdink" userId="6bef7808-9d55-4099-ad47-9fd214d7b37c" providerId="ADAL" clId="{919C3DF3-77E7-4D13-B2DB-0619D47A4ED0}" dt="2021-05-13T18:17:32.009" v="8464" actId="478"/>
          <ac:spMkLst>
            <pc:docMk/>
            <pc:sldMk cId="3456715534" sldId="293"/>
            <ac:spMk id="17" creationId="{CB7D2357-E605-4712-B5A6-C7993FA2AEB3}"/>
          </ac:spMkLst>
        </pc:spChg>
        <pc:spChg chg="add mod">
          <ac:chgData name="Andrea Lubberdink" userId="6bef7808-9d55-4099-ad47-9fd214d7b37c" providerId="ADAL" clId="{919C3DF3-77E7-4D13-B2DB-0619D47A4ED0}" dt="2021-05-13T17:52:25.203" v="7327"/>
          <ac:spMkLst>
            <pc:docMk/>
            <pc:sldMk cId="3456715534" sldId="293"/>
            <ac:spMk id="21" creationId="{CD451215-5425-4BC0-B43E-8DC595D60642}"/>
          </ac:spMkLst>
        </pc:spChg>
        <pc:spChg chg="add mod">
          <ac:chgData name="Andrea Lubberdink" userId="6bef7808-9d55-4099-ad47-9fd214d7b37c" providerId="ADAL" clId="{919C3DF3-77E7-4D13-B2DB-0619D47A4ED0}" dt="2021-05-13T18:17:18.749" v="8459"/>
          <ac:spMkLst>
            <pc:docMk/>
            <pc:sldMk cId="3456715534" sldId="293"/>
            <ac:spMk id="22" creationId="{8A7523C5-5700-4379-8690-AE226FB960E3}"/>
          </ac:spMkLst>
        </pc:spChg>
        <pc:cxnChg chg="del">
          <ac:chgData name="Andrea Lubberdink" userId="6bef7808-9d55-4099-ad47-9fd214d7b37c" providerId="ADAL" clId="{919C3DF3-77E7-4D13-B2DB-0619D47A4ED0}" dt="2021-05-13T16:53:58.669" v="4864" actId="478"/>
          <ac:cxnSpMkLst>
            <pc:docMk/>
            <pc:sldMk cId="3456715534" sldId="293"/>
            <ac:cxnSpMk id="7" creationId="{EDA1B119-CA06-4666-BB39-5B83C9EB4B3D}"/>
          </ac:cxnSpMkLst>
        </pc:cxnChg>
        <pc:cxnChg chg="del">
          <ac:chgData name="Andrea Lubberdink" userId="6bef7808-9d55-4099-ad47-9fd214d7b37c" providerId="ADAL" clId="{919C3DF3-77E7-4D13-B2DB-0619D47A4ED0}" dt="2021-05-13T16:53:58.059" v="4863" actId="478"/>
          <ac:cxnSpMkLst>
            <pc:docMk/>
            <pc:sldMk cId="3456715534" sldId="293"/>
            <ac:cxnSpMk id="13" creationId="{312ED423-2DCC-4D5A-8894-D6CC5863A88E}"/>
          </ac:cxnSpMkLst>
        </pc:cxnChg>
      </pc:sldChg>
      <pc:sldChg chg="addSp delSp modSp add mod">
        <pc:chgData name="Andrea Lubberdink" userId="6bef7808-9d55-4099-ad47-9fd214d7b37c" providerId="ADAL" clId="{919C3DF3-77E7-4D13-B2DB-0619D47A4ED0}" dt="2021-05-13T18:19:17.757" v="8504"/>
        <pc:sldMkLst>
          <pc:docMk/>
          <pc:sldMk cId="3926674189" sldId="294"/>
        </pc:sldMkLst>
        <pc:spChg chg="mod">
          <ac:chgData name="Andrea Lubberdink" userId="6bef7808-9d55-4099-ad47-9fd214d7b37c" providerId="ADAL" clId="{919C3DF3-77E7-4D13-B2DB-0619D47A4ED0}" dt="2021-05-13T16:59:33.642" v="5020" actId="20577"/>
          <ac:spMkLst>
            <pc:docMk/>
            <pc:sldMk cId="3926674189" sldId="294"/>
            <ac:spMk id="3" creationId="{3AE772AD-DA06-479C-A2B1-F3EDB81134D9}"/>
          </ac:spMkLst>
        </pc:spChg>
        <pc:spChg chg="add mod">
          <ac:chgData name="Andrea Lubberdink" userId="6bef7808-9d55-4099-ad47-9fd214d7b37c" providerId="ADAL" clId="{919C3DF3-77E7-4D13-B2DB-0619D47A4ED0}" dt="2021-05-13T17:52:27.958" v="7330"/>
          <ac:spMkLst>
            <pc:docMk/>
            <pc:sldMk cId="3926674189" sldId="294"/>
            <ac:spMk id="14" creationId="{0D4BA2E8-868C-4C4D-8131-814030F5C6D3}"/>
          </ac:spMkLst>
        </pc:spChg>
        <pc:spChg chg="add mod">
          <ac:chgData name="Andrea Lubberdink" userId="6bef7808-9d55-4099-ad47-9fd214d7b37c" providerId="ADAL" clId="{919C3DF3-77E7-4D13-B2DB-0619D47A4ED0}" dt="2021-05-13T18:19:17.757" v="8504"/>
          <ac:spMkLst>
            <pc:docMk/>
            <pc:sldMk cId="3926674189" sldId="294"/>
            <ac:spMk id="16" creationId="{50B12F52-9695-4B7C-A53C-DF58095FB1DF}"/>
          </ac:spMkLst>
        </pc:spChg>
        <pc:spChg chg="del">
          <ac:chgData name="Andrea Lubberdink" userId="6bef7808-9d55-4099-ad47-9fd214d7b37c" providerId="ADAL" clId="{919C3DF3-77E7-4D13-B2DB-0619D47A4ED0}" dt="2021-05-13T18:19:17.378" v="8503" actId="478"/>
          <ac:spMkLst>
            <pc:docMk/>
            <pc:sldMk cId="3926674189" sldId="294"/>
            <ac:spMk id="17" creationId="{CB7D2357-E605-4712-B5A6-C7993FA2AEB3}"/>
          </ac:spMkLst>
        </pc:spChg>
        <pc:cxnChg chg="mod">
          <ac:chgData name="Andrea Lubberdink" userId="6bef7808-9d55-4099-ad47-9fd214d7b37c" providerId="ADAL" clId="{919C3DF3-77E7-4D13-B2DB-0619D47A4ED0}" dt="2021-05-13T17:59:43.927" v="7650" actId="1076"/>
          <ac:cxnSpMkLst>
            <pc:docMk/>
            <pc:sldMk cId="3926674189" sldId="294"/>
            <ac:cxnSpMk id="13" creationId="{3BD6C6EA-4D11-44CE-881E-EF40AD4DF1A2}"/>
          </ac:cxnSpMkLst>
        </pc:cxnChg>
      </pc:sldChg>
      <pc:sldChg chg="addSp delSp modSp add mod">
        <pc:chgData name="Andrea Lubberdink" userId="6bef7808-9d55-4099-ad47-9fd214d7b37c" providerId="ADAL" clId="{919C3DF3-77E7-4D13-B2DB-0619D47A4ED0}" dt="2021-05-13T18:19:21.590" v="8506"/>
        <pc:sldMkLst>
          <pc:docMk/>
          <pc:sldMk cId="1598653542" sldId="295"/>
        </pc:sldMkLst>
        <pc:spChg chg="mod">
          <ac:chgData name="Andrea Lubberdink" userId="6bef7808-9d55-4099-ad47-9fd214d7b37c" providerId="ADAL" clId="{919C3DF3-77E7-4D13-B2DB-0619D47A4ED0}" dt="2021-05-13T17:00:46.551" v="5120" actId="20577"/>
          <ac:spMkLst>
            <pc:docMk/>
            <pc:sldMk cId="1598653542" sldId="295"/>
            <ac:spMk id="3" creationId="{3AE772AD-DA06-479C-A2B1-F3EDB81134D9}"/>
          </ac:spMkLst>
        </pc:spChg>
        <pc:spChg chg="add mod">
          <ac:chgData name="Andrea Lubberdink" userId="6bef7808-9d55-4099-ad47-9fd214d7b37c" providerId="ADAL" clId="{919C3DF3-77E7-4D13-B2DB-0619D47A4ED0}" dt="2021-05-13T17:01:03.202" v="5124" actId="208"/>
          <ac:spMkLst>
            <pc:docMk/>
            <pc:sldMk cId="1598653542" sldId="295"/>
            <ac:spMk id="4" creationId="{8CAD81F9-38A6-4696-A89F-BCFE51B03A9E}"/>
          </ac:spMkLst>
        </pc:spChg>
        <pc:spChg chg="add mod">
          <ac:chgData name="Andrea Lubberdink" userId="6bef7808-9d55-4099-ad47-9fd214d7b37c" providerId="ADAL" clId="{919C3DF3-77E7-4D13-B2DB-0619D47A4ED0}" dt="2021-05-13T17:52:28.916" v="7331"/>
          <ac:spMkLst>
            <pc:docMk/>
            <pc:sldMk cId="1598653542" sldId="295"/>
            <ac:spMk id="14" creationId="{345598EB-BA82-4E67-9178-68A1EE90EE9B}"/>
          </ac:spMkLst>
        </pc:spChg>
        <pc:spChg chg="add mod">
          <ac:chgData name="Andrea Lubberdink" userId="6bef7808-9d55-4099-ad47-9fd214d7b37c" providerId="ADAL" clId="{919C3DF3-77E7-4D13-B2DB-0619D47A4ED0}" dt="2021-05-13T18:19:21.590" v="8506"/>
          <ac:spMkLst>
            <pc:docMk/>
            <pc:sldMk cId="1598653542" sldId="295"/>
            <ac:spMk id="16" creationId="{EDF2071C-C6A1-40ED-8B87-038A120F4C4A}"/>
          </ac:spMkLst>
        </pc:spChg>
        <pc:spChg chg="del">
          <ac:chgData name="Andrea Lubberdink" userId="6bef7808-9d55-4099-ad47-9fd214d7b37c" providerId="ADAL" clId="{919C3DF3-77E7-4D13-B2DB-0619D47A4ED0}" dt="2021-05-13T18:19:21.267" v="8505" actId="478"/>
          <ac:spMkLst>
            <pc:docMk/>
            <pc:sldMk cId="1598653542" sldId="295"/>
            <ac:spMk id="17" creationId="{CB7D2357-E605-4712-B5A6-C7993FA2AEB3}"/>
          </ac:spMkLst>
        </pc:spChg>
      </pc:sldChg>
      <pc:sldChg chg="addSp delSp modSp add mod">
        <pc:chgData name="Andrea Lubberdink" userId="6bef7808-9d55-4099-ad47-9fd214d7b37c" providerId="ADAL" clId="{919C3DF3-77E7-4D13-B2DB-0619D47A4ED0}" dt="2021-05-13T18:19:26.336" v="8508"/>
        <pc:sldMkLst>
          <pc:docMk/>
          <pc:sldMk cId="106948820" sldId="296"/>
        </pc:sldMkLst>
        <pc:spChg chg="add mod">
          <ac:chgData name="Andrea Lubberdink" userId="6bef7808-9d55-4099-ad47-9fd214d7b37c" providerId="ADAL" clId="{919C3DF3-77E7-4D13-B2DB-0619D47A4ED0}" dt="2021-05-13T17:52:29.716" v="7332"/>
          <ac:spMkLst>
            <pc:docMk/>
            <pc:sldMk cId="106948820" sldId="296"/>
            <ac:spMk id="14" creationId="{BBF2ABF9-406D-40BD-AECB-9CB9BC5ABE92}"/>
          </ac:spMkLst>
        </pc:spChg>
        <pc:spChg chg="add mod">
          <ac:chgData name="Andrea Lubberdink" userId="6bef7808-9d55-4099-ad47-9fd214d7b37c" providerId="ADAL" clId="{919C3DF3-77E7-4D13-B2DB-0619D47A4ED0}" dt="2021-05-13T18:19:26.336" v="8508"/>
          <ac:spMkLst>
            <pc:docMk/>
            <pc:sldMk cId="106948820" sldId="296"/>
            <ac:spMk id="16" creationId="{424B04FC-1D89-4890-AD9E-130F4FFD53DA}"/>
          </ac:spMkLst>
        </pc:spChg>
        <pc:spChg chg="del">
          <ac:chgData name="Andrea Lubberdink" userId="6bef7808-9d55-4099-ad47-9fd214d7b37c" providerId="ADAL" clId="{919C3DF3-77E7-4D13-B2DB-0619D47A4ED0}" dt="2021-05-13T18:19:26.050" v="8507" actId="478"/>
          <ac:spMkLst>
            <pc:docMk/>
            <pc:sldMk cId="106948820" sldId="296"/>
            <ac:spMk id="17" creationId="{CB7D2357-E605-4712-B5A6-C7993FA2AEB3}"/>
          </ac:spMkLst>
        </pc:spChg>
      </pc:sldChg>
      <pc:sldChg chg="addSp delSp modSp add mod">
        <pc:chgData name="Andrea Lubberdink" userId="6bef7808-9d55-4099-ad47-9fd214d7b37c" providerId="ADAL" clId="{919C3DF3-77E7-4D13-B2DB-0619D47A4ED0}" dt="2021-05-13T18:19:30.479" v="8510"/>
        <pc:sldMkLst>
          <pc:docMk/>
          <pc:sldMk cId="1309031534" sldId="297"/>
        </pc:sldMkLst>
        <pc:spChg chg="add mod">
          <ac:chgData name="Andrea Lubberdink" userId="6bef7808-9d55-4099-ad47-9fd214d7b37c" providerId="ADAL" clId="{919C3DF3-77E7-4D13-B2DB-0619D47A4ED0}" dt="2021-05-13T17:01:46.416" v="5164" actId="207"/>
          <ac:spMkLst>
            <pc:docMk/>
            <pc:sldMk cId="1309031534" sldId="297"/>
            <ac:spMk id="4" creationId="{98BC949C-E002-41F8-9665-BDD9613BDB54}"/>
          </ac:spMkLst>
        </pc:spChg>
        <pc:spChg chg="add mod">
          <ac:chgData name="Andrea Lubberdink" userId="6bef7808-9d55-4099-ad47-9fd214d7b37c" providerId="ADAL" clId="{919C3DF3-77E7-4D13-B2DB-0619D47A4ED0}" dt="2021-05-13T17:52:30.502" v="7333"/>
          <ac:spMkLst>
            <pc:docMk/>
            <pc:sldMk cId="1309031534" sldId="297"/>
            <ac:spMk id="14" creationId="{DA203F29-9022-4F79-85D8-F0F4220DB9BD}"/>
          </ac:spMkLst>
        </pc:spChg>
        <pc:spChg chg="add mod">
          <ac:chgData name="Andrea Lubberdink" userId="6bef7808-9d55-4099-ad47-9fd214d7b37c" providerId="ADAL" clId="{919C3DF3-77E7-4D13-B2DB-0619D47A4ED0}" dt="2021-05-13T18:19:30.479" v="8510"/>
          <ac:spMkLst>
            <pc:docMk/>
            <pc:sldMk cId="1309031534" sldId="297"/>
            <ac:spMk id="16" creationId="{3FF46EC8-D18E-451C-97A2-BA3F53ACA993}"/>
          </ac:spMkLst>
        </pc:spChg>
        <pc:spChg chg="del">
          <ac:chgData name="Andrea Lubberdink" userId="6bef7808-9d55-4099-ad47-9fd214d7b37c" providerId="ADAL" clId="{919C3DF3-77E7-4D13-B2DB-0619D47A4ED0}" dt="2021-05-13T18:19:30.216" v="8509" actId="478"/>
          <ac:spMkLst>
            <pc:docMk/>
            <pc:sldMk cId="1309031534" sldId="297"/>
            <ac:spMk id="17" creationId="{CB7D2357-E605-4712-B5A6-C7993FA2AEB3}"/>
          </ac:spMkLst>
        </pc:spChg>
      </pc:sldChg>
      <pc:sldChg chg="addSp delSp modSp add mod">
        <pc:chgData name="Andrea Lubberdink" userId="6bef7808-9d55-4099-ad47-9fd214d7b37c" providerId="ADAL" clId="{919C3DF3-77E7-4D13-B2DB-0619D47A4ED0}" dt="2021-05-13T18:20:33.675" v="8534" actId="20577"/>
        <pc:sldMkLst>
          <pc:docMk/>
          <pc:sldMk cId="622651531" sldId="298"/>
        </pc:sldMkLst>
        <pc:spChg chg="del">
          <ac:chgData name="Andrea Lubberdink" userId="6bef7808-9d55-4099-ad47-9fd214d7b37c" providerId="ADAL" clId="{919C3DF3-77E7-4D13-B2DB-0619D47A4ED0}" dt="2021-05-13T18:00:44.794" v="7682" actId="478"/>
          <ac:spMkLst>
            <pc:docMk/>
            <pc:sldMk cId="622651531" sldId="298"/>
            <ac:spMk id="2" creationId="{4708B100-F79E-4CA7-AA0F-B7205831F26F}"/>
          </ac:spMkLst>
        </pc:spChg>
        <pc:spChg chg="del">
          <ac:chgData name="Andrea Lubberdink" userId="6bef7808-9d55-4099-ad47-9fd214d7b37c" providerId="ADAL" clId="{919C3DF3-77E7-4D13-B2DB-0619D47A4ED0}" dt="2021-05-13T17:02:40.329" v="5224" actId="478"/>
          <ac:spMkLst>
            <pc:docMk/>
            <pc:sldMk cId="622651531" sldId="298"/>
            <ac:spMk id="3" creationId="{3AE772AD-DA06-479C-A2B1-F3EDB81134D9}"/>
          </ac:spMkLst>
        </pc:spChg>
        <pc:spChg chg="del">
          <ac:chgData name="Andrea Lubberdink" userId="6bef7808-9d55-4099-ad47-9fd214d7b37c" providerId="ADAL" clId="{919C3DF3-77E7-4D13-B2DB-0619D47A4ED0}" dt="2021-05-13T17:02:34.148" v="5223" actId="478"/>
          <ac:spMkLst>
            <pc:docMk/>
            <pc:sldMk cId="622651531" sldId="298"/>
            <ac:spMk id="4" creationId="{98BC949C-E002-41F8-9665-BDD9613BDB54}"/>
          </ac:spMkLst>
        </pc:spChg>
        <pc:spChg chg="add del mod">
          <ac:chgData name="Andrea Lubberdink" userId="6bef7808-9d55-4099-ad47-9fd214d7b37c" providerId="ADAL" clId="{919C3DF3-77E7-4D13-B2DB-0619D47A4ED0}" dt="2021-05-13T18:00:42.626" v="7680" actId="478"/>
          <ac:spMkLst>
            <pc:docMk/>
            <pc:sldMk cId="622651531" sldId="298"/>
            <ac:spMk id="7" creationId="{7E39DF03-4E70-4C92-B1CA-8E5417269FF6}"/>
          </ac:spMkLst>
        </pc:spChg>
        <pc:spChg chg="del">
          <ac:chgData name="Andrea Lubberdink" userId="6bef7808-9d55-4099-ad47-9fd214d7b37c" providerId="ADAL" clId="{919C3DF3-77E7-4D13-B2DB-0619D47A4ED0}" dt="2021-05-13T18:00:54.243" v="7690" actId="478"/>
          <ac:spMkLst>
            <pc:docMk/>
            <pc:sldMk cId="622651531" sldId="298"/>
            <ac:spMk id="8" creationId="{D492284D-EF26-4D22-809F-3339302C8FAC}"/>
          </ac:spMkLst>
        </pc:spChg>
        <pc:spChg chg="del">
          <ac:chgData name="Andrea Lubberdink" userId="6bef7808-9d55-4099-ad47-9fd214d7b37c" providerId="ADAL" clId="{919C3DF3-77E7-4D13-B2DB-0619D47A4ED0}" dt="2021-05-13T18:00:52.886" v="7689" actId="478"/>
          <ac:spMkLst>
            <pc:docMk/>
            <pc:sldMk cId="622651531" sldId="298"/>
            <ac:spMk id="11" creationId="{EDB67D5F-C8EE-4757-994A-F447D574E91E}"/>
          </ac:spMkLst>
        </pc:spChg>
        <pc:spChg chg="del mod">
          <ac:chgData name="Andrea Lubberdink" userId="6bef7808-9d55-4099-ad47-9fd214d7b37c" providerId="ADAL" clId="{919C3DF3-77E7-4D13-B2DB-0619D47A4ED0}" dt="2021-05-13T18:00:51.520" v="7688" actId="478"/>
          <ac:spMkLst>
            <pc:docMk/>
            <pc:sldMk cId="622651531" sldId="298"/>
            <ac:spMk id="15" creationId="{4CC1C1EC-0A11-42C0-B1CC-21029BB90856}"/>
          </ac:spMkLst>
        </pc:spChg>
        <pc:spChg chg="add mod">
          <ac:chgData name="Andrea Lubberdink" userId="6bef7808-9d55-4099-ad47-9fd214d7b37c" providerId="ADAL" clId="{919C3DF3-77E7-4D13-B2DB-0619D47A4ED0}" dt="2021-05-13T17:52:31.621" v="7334"/>
          <ac:spMkLst>
            <pc:docMk/>
            <pc:sldMk cId="622651531" sldId="298"/>
            <ac:spMk id="16" creationId="{BB0A3F8F-307B-42F8-9742-46C76CCA14E8}"/>
          </ac:spMkLst>
        </pc:spChg>
        <pc:spChg chg="mod">
          <ac:chgData name="Andrea Lubberdink" userId="6bef7808-9d55-4099-ad47-9fd214d7b37c" providerId="ADAL" clId="{919C3DF3-77E7-4D13-B2DB-0619D47A4ED0}" dt="2021-05-13T18:00:59.760" v="7691" actId="255"/>
          <ac:spMkLst>
            <pc:docMk/>
            <pc:sldMk cId="622651531" sldId="298"/>
            <ac:spMk id="17" creationId="{CB7D2357-E605-4712-B5A6-C7993FA2AEB3}"/>
          </ac:spMkLst>
        </pc:spChg>
        <pc:spChg chg="add mod">
          <ac:chgData name="Andrea Lubberdink" userId="6bef7808-9d55-4099-ad47-9fd214d7b37c" providerId="ADAL" clId="{919C3DF3-77E7-4D13-B2DB-0619D47A4ED0}" dt="2021-05-13T18:20:33.675" v="8534" actId="20577"/>
          <ac:spMkLst>
            <pc:docMk/>
            <pc:sldMk cId="622651531" sldId="298"/>
            <ac:spMk id="18" creationId="{1CB6B300-D452-4A09-BCF5-C2ACDDCC843B}"/>
          </ac:spMkLst>
        </pc:spChg>
        <pc:picChg chg="del">
          <ac:chgData name="Andrea Lubberdink" userId="6bef7808-9d55-4099-ad47-9fd214d7b37c" providerId="ADAL" clId="{919C3DF3-77E7-4D13-B2DB-0619D47A4ED0}" dt="2021-05-13T18:00:45.691" v="7683" actId="478"/>
          <ac:picMkLst>
            <pc:docMk/>
            <pc:sldMk cId="622651531" sldId="298"/>
            <ac:picMk id="5" creationId="{F5E20CF7-89EB-4B19-8D6E-4BA4A4A23FF9}"/>
          </ac:picMkLst>
        </pc:picChg>
        <pc:picChg chg="del">
          <ac:chgData name="Andrea Lubberdink" userId="6bef7808-9d55-4099-ad47-9fd214d7b37c" providerId="ADAL" clId="{919C3DF3-77E7-4D13-B2DB-0619D47A4ED0}" dt="2021-05-13T18:00:43.297" v="7681" actId="478"/>
          <ac:picMkLst>
            <pc:docMk/>
            <pc:sldMk cId="622651531" sldId="298"/>
            <ac:picMk id="6" creationId="{A72B0E95-CB13-43EA-9F0C-1F51A5ECC4DE}"/>
          </ac:picMkLst>
        </pc:picChg>
        <pc:picChg chg="del">
          <ac:chgData name="Andrea Lubberdink" userId="6bef7808-9d55-4099-ad47-9fd214d7b37c" providerId="ADAL" clId="{919C3DF3-77E7-4D13-B2DB-0619D47A4ED0}" dt="2021-05-13T18:00:46.692" v="7684" actId="478"/>
          <ac:picMkLst>
            <pc:docMk/>
            <pc:sldMk cId="622651531" sldId="298"/>
            <ac:picMk id="10" creationId="{7DE902EB-6C99-4CF7-9D1F-596DC9574006}"/>
          </ac:picMkLst>
        </pc:picChg>
        <pc:picChg chg="del">
          <ac:chgData name="Andrea Lubberdink" userId="6bef7808-9d55-4099-ad47-9fd214d7b37c" providerId="ADAL" clId="{919C3DF3-77E7-4D13-B2DB-0619D47A4ED0}" dt="2021-05-13T18:00:47.489" v="7685" actId="478"/>
          <ac:picMkLst>
            <pc:docMk/>
            <pc:sldMk cId="622651531" sldId="298"/>
            <ac:picMk id="12" creationId="{0411563F-F2C4-44C6-A6E4-4C17C0FDCB6A}"/>
          </ac:picMkLst>
        </pc:picChg>
        <pc:cxnChg chg="del">
          <ac:chgData name="Andrea Lubberdink" userId="6bef7808-9d55-4099-ad47-9fd214d7b37c" providerId="ADAL" clId="{919C3DF3-77E7-4D13-B2DB-0619D47A4ED0}" dt="2021-05-13T18:00:48.410" v="7686" actId="478"/>
          <ac:cxnSpMkLst>
            <pc:docMk/>
            <pc:sldMk cId="622651531" sldId="298"/>
            <ac:cxnSpMk id="13" creationId="{3BD6C6EA-4D11-44CE-881E-EF40AD4DF1A2}"/>
          </ac:cxnSpMkLst>
        </pc:cxnChg>
      </pc:sldChg>
      <pc:sldChg chg="addSp modSp add del mod">
        <pc:chgData name="Andrea Lubberdink" userId="6bef7808-9d55-4099-ad47-9fd214d7b37c" providerId="ADAL" clId="{919C3DF3-77E7-4D13-B2DB-0619D47A4ED0}" dt="2021-05-13T18:01:34.104" v="7725" actId="47"/>
        <pc:sldMkLst>
          <pc:docMk/>
          <pc:sldMk cId="523557242" sldId="299"/>
        </pc:sldMkLst>
        <pc:spChg chg="add mod">
          <ac:chgData name="Andrea Lubberdink" userId="6bef7808-9d55-4099-ad47-9fd214d7b37c" providerId="ADAL" clId="{919C3DF3-77E7-4D13-B2DB-0619D47A4ED0}" dt="2021-05-13T17:03:10.763" v="5275" actId="255"/>
          <ac:spMkLst>
            <pc:docMk/>
            <pc:sldMk cId="523557242" sldId="299"/>
            <ac:spMk id="3" creationId="{88FF8124-C498-4628-9ABC-8066F4C11C6D}"/>
          </ac:spMkLst>
        </pc:spChg>
        <pc:spChg chg="add mod">
          <ac:chgData name="Andrea Lubberdink" userId="6bef7808-9d55-4099-ad47-9fd214d7b37c" providerId="ADAL" clId="{919C3DF3-77E7-4D13-B2DB-0619D47A4ED0}" dt="2021-05-13T17:52:33.843" v="7335"/>
          <ac:spMkLst>
            <pc:docMk/>
            <pc:sldMk cId="523557242" sldId="299"/>
            <ac:spMk id="14" creationId="{FBBCF7DB-1EA1-4CA7-B08E-0BD05F982F7E}"/>
          </ac:spMkLst>
        </pc:spChg>
        <pc:spChg chg="mod">
          <ac:chgData name="Andrea Lubberdink" userId="6bef7808-9d55-4099-ad47-9fd214d7b37c" providerId="ADAL" clId="{919C3DF3-77E7-4D13-B2DB-0619D47A4ED0}" dt="2021-05-13T17:33:59.738" v="7038" actId="20577"/>
          <ac:spMkLst>
            <pc:docMk/>
            <pc:sldMk cId="523557242" sldId="299"/>
            <ac:spMk id="17" creationId="{CB7D2357-E605-4712-B5A6-C7993FA2AEB3}"/>
          </ac:spMkLst>
        </pc:spChg>
      </pc:sldChg>
      <pc:sldChg chg="addSp delSp modSp add mod">
        <pc:chgData name="Andrea Lubberdink" userId="6bef7808-9d55-4099-ad47-9fd214d7b37c" providerId="ADAL" clId="{919C3DF3-77E7-4D13-B2DB-0619D47A4ED0}" dt="2021-05-13T17:33:54.793" v="7037" actId="20577"/>
        <pc:sldMkLst>
          <pc:docMk/>
          <pc:sldMk cId="2474000394" sldId="300"/>
        </pc:sldMkLst>
        <pc:spChg chg="del">
          <ac:chgData name="Andrea Lubberdink" userId="6bef7808-9d55-4099-ad47-9fd214d7b37c" providerId="ADAL" clId="{919C3DF3-77E7-4D13-B2DB-0619D47A4ED0}" dt="2021-05-13T17:15:49.970" v="5817" actId="478"/>
          <ac:spMkLst>
            <pc:docMk/>
            <pc:sldMk cId="2474000394" sldId="300"/>
            <ac:spMk id="2" creationId="{4708B100-F79E-4CA7-AA0F-B7205831F26F}"/>
          </ac:spMkLst>
        </pc:spChg>
        <pc:spChg chg="del">
          <ac:chgData name="Andrea Lubberdink" userId="6bef7808-9d55-4099-ad47-9fd214d7b37c" providerId="ADAL" clId="{919C3DF3-77E7-4D13-B2DB-0619D47A4ED0}" dt="2021-05-13T17:03:17.504" v="5277" actId="478"/>
          <ac:spMkLst>
            <pc:docMk/>
            <pc:sldMk cId="2474000394" sldId="300"/>
            <ac:spMk id="3" creationId="{88FF8124-C498-4628-9ABC-8066F4C11C6D}"/>
          </ac:spMkLst>
        </pc:spChg>
        <pc:spChg chg="del">
          <ac:chgData name="Andrea Lubberdink" userId="6bef7808-9d55-4099-ad47-9fd214d7b37c" providerId="ADAL" clId="{919C3DF3-77E7-4D13-B2DB-0619D47A4ED0}" dt="2021-05-13T17:03:18.184" v="5278" actId="478"/>
          <ac:spMkLst>
            <pc:docMk/>
            <pc:sldMk cId="2474000394" sldId="300"/>
            <ac:spMk id="7" creationId="{7E39DF03-4E70-4C92-B1CA-8E5417269FF6}"/>
          </ac:spMkLst>
        </pc:spChg>
        <pc:spChg chg="del">
          <ac:chgData name="Andrea Lubberdink" userId="6bef7808-9d55-4099-ad47-9fd214d7b37c" providerId="ADAL" clId="{919C3DF3-77E7-4D13-B2DB-0619D47A4ED0}" dt="2021-05-13T17:15:59.211" v="5825" actId="478"/>
          <ac:spMkLst>
            <pc:docMk/>
            <pc:sldMk cId="2474000394" sldId="300"/>
            <ac:spMk id="8" creationId="{D492284D-EF26-4D22-809F-3339302C8FAC}"/>
          </ac:spMkLst>
        </pc:spChg>
        <pc:spChg chg="del mod">
          <ac:chgData name="Andrea Lubberdink" userId="6bef7808-9d55-4099-ad47-9fd214d7b37c" providerId="ADAL" clId="{919C3DF3-77E7-4D13-B2DB-0619D47A4ED0}" dt="2021-05-13T17:15:56.789" v="5824" actId="478"/>
          <ac:spMkLst>
            <pc:docMk/>
            <pc:sldMk cId="2474000394" sldId="300"/>
            <ac:spMk id="11" creationId="{EDB67D5F-C8EE-4757-994A-F447D574E91E}"/>
          </ac:spMkLst>
        </pc:spChg>
        <pc:spChg chg="del mod">
          <ac:chgData name="Andrea Lubberdink" userId="6bef7808-9d55-4099-ad47-9fd214d7b37c" providerId="ADAL" clId="{919C3DF3-77E7-4D13-B2DB-0619D47A4ED0}" dt="2021-05-13T17:15:55.285" v="5823" actId="478"/>
          <ac:spMkLst>
            <pc:docMk/>
            <pc:sldMk cId="2474000394" sldId="300"/>
            <ac:spMk id="15" creationId="{4CC1C1EC-0A11-42C0-B1CC-21029BB90856}"/>
          </ac:spMkLst>
        </pc:spChg>
        <pc:spChg chg="add mod">
          <ac:chgData name="Andrea Lubberdink" userId="6bef7808-9d55-4099-ad47-9fd214d7b37c" providerId="ADAL" clId="{919C3DF3-77E7-4D13-B2DB-0619D47A4ED0}" dt="2021-05-13T17:05:38.587" v="5295" actId="208"/>
          <ac:spMkLst>
            <pc:docMk/>
            <pc:sldMk cId="2474000394" sldId="300"/>
            <ac:spMk id="16" creationId="{C607AC3C-5DA5-4177-A761-9A04DC0B1E41}"/>
          </ac:spMkLst>
        </pc:spChg>
        <pc:spChg chg="mod">
          <ac:chgData name="Andrea Lubberdink" userId="6bef7808-9d55-4099-ad47-9fd214d7b37c" providerId="ADAL" clId="{919C3DF3-77E7-4D13-B2DB-0619D47A4ED0}" dt="2021-05-13T17:33:54.793" v="7037" actId="20577"/>
          <ac:spMkLst>
            <pc:docMk/>
            <pc:sldMk cId="2474000394" sldId="300"/>
            <ac:spMk id="17" creationId="{CB7D2357-E605-4712-B5A6-C7993FA2AEB3}"/>
          </ac:spMkLst>
        </pc:spChg>
        <pc:spChg chg="add del mod">
          <ac:chgData name="Andrea Lubberdink" userId="6bef7808-9d55-4099-ad47-9fd214d7b37c" providerId="ADAL" clId="{919C3DF3-77E7-4D13-B2DB-0619D47A4ED0}" dt="2021-05-13T17:16:00.246" v="5826" actId="478"/>
          <ac:spMkLst>
            <pc:docMk/>
            <pc:sldMk cId="2474000394" sldId="300"/>
            <ac:spMk id="21" creationId="{B22FB6CA-69EF-4CDB-A6CE-F8687AE28563}"/>
          </ac:spMkLst>
        </pc:spChg>
        <pc:spChg chg="add mod">
          <ac:chgData name="Andrea Lubberdink" userId="6bef7808-9d55-4099-ad47-9fd214d7b37c" providerId="ADAL" clId="{919C3DF3-77E7-4D13-B2DB-0619D47A4ED0}" dt="2021-05-13T17:16:54.166" v="5878" actId="14100"/>
          <ac:spMkLst>
            <pc:docMk/>
            <pc:sldMk cId="2474000394" sldId="300"/>
            <ac:spMk id="22" creationId="{C3866AC5-366C-430E-8A30-03F4E2E00D02}"/>
          </ac:spMkLst>
        </pc:spChg>
        <pc:spChg chg="add del mod">
          <ac:chgData name="Andrea Lubberdink" userId="6bef7808-9d55-4099-ad47-9fd214d7b37c" providerId="ADAL" clId="{919C3DF3-77E7-4D13-B2DB-0619D47A4ED0}" dt="2021-05-13T17:08:17.963" v="5376" actId="478"/>
          <ac:spMkLst>
            <pc:docMk/>
            <pc:sldMk cId="2474000394" sldId="300"/>
            <ac:spMk id="23" creationId="{80915569-FF98-4D84-B5CB-E4035A88445F}"/>
          </ac:spMkLst>
        </pc:spChg>
        <pc:picChg chg="del mod">
          <ac:chgData name="Andrea Lubberdink" userId="6bef7808-9d55-4099-ad47-9fd214d7b37c" providerId="ADAL" clId="{919C3DF3-77E7-4D13-B2DB-0619D47A4ED0}" dt="2021-05-13T17:15:51.822" v="5819" actId="478"/>
          <ac:picMkLst>
            <pc:docMk/>
            <pc:sldMk cId="2474000394" sldId="300"/>
            <ac:picMk id="5" creationId="{F5E20CF7-89EB-4B19-8D6E-4BA4A4A23FF9}"/>
          </ac:picMkLst>
        </pc:picChg>
        <pc:picChg chg="del">
          <ac:chgData name="Andrea Lubberdink" userId="6bef7808-9d55-4099-ad47-9fd214d7b37c" providerId="ADAL" clId="{919C3DF3-77E7-4D13-B2DB-0619D47A4ED0}" dt="2021-05-13T17:15:51.088" v="5818" actId="478"/>
          <ac:picMkLst>
            <pc:docMk/>
            <pc:sldMk cId="2474000394" sldId="300"/>
            <ac:picMk id="6" creationId="{A72B0E95-CB13-43EA-9F0C-1F51A5ECC4DE}"/>
          </ac:picMkLst>
        </pc:picChg>
        <pc:picChg chg="add del mod">
          <ac:chgData name="Andrea Lubberdink" userId="6bef7808-9d55-4099-ad47-9fd214d7b37c" providerId="ADAL" clId="{919C3DF3-77E7-4D13-B2DB-0619D47A4ED0}" dt="2021-05-13T17:05:48.519" v="5298" actId="21"/>
          <ac:picMkLst>
            <pc:docMk/>
            <pc:sldMk cId="2474000394" sldId="300"/>
            <ac:picMk id="9" creationId="{5E86619B-5DB1-4417-A7DE-1401FC78260E}"/>
          </ac:picMkLst>
        </pc:picChg>
        <pc:picChg chg="del">
          <ac:chgData name="Andrea Lubberdink" userId="6bef7808-9d55-4099-ad47-9fd214d7b37c" providerId="ADAL" clId="{919C3DF3-77E7-4D13-B2DB-0619D47A4ED0}" dt="2021-05-13T17:15:52.624" v="5820" actId="478"/>
          <ac:picMkLst>
            <pc:docMk/>
            <pc:sldMk cId="2474000394" sldId="300"/>
            <ac:picMk id="10" creationId="{7DE902EB-6C99-4CF7-9D1F-596DC9574006}"/>
          </ac:picMkLst>
        </pc:picChg>
        <pc:picChg chg="del">
          <ac:chgData name="Andrea Lubberdink" userId="6bef7808-9d55-4099-ad47-9fd214d7b37c" providerId="ADAL" clId="{919C3DF3-77E7-4D13-B2DB-0619D47A4ED0}" dt="2021-05-13T17:15:49.383" v="5816" actId="478"/>
          <ac:picMkLst>
            <pc:docMk/>
            <pc:sldMk cId="2474000394" sldId="300"/>
            <ac:picMk id="12" creationId="{0411563F-F2C4-44C6-A6E4-4C17C0FDCB6A}"/>
          </ac:picMkLst>
        </pc:picChg>
        <pc:picChg chg="add del mod">
          <ac:chgData name="Andrea Lubberdink" userId="6bef7808-9d55-4099-ad47-9fd214d7b37c" providerId="ADAL" clId="{919C3DF3-77E7-4D13-B2DB-0619D47A4ED0}" dt="2021-05-13T17:05:25.813" v="5291" actId="21"/>
          <ac:picMkLst>
            <pc:docMk/>
            <pc:sldMk cId="2474000394" sldId="300"/>
            <ac:picMk id="14" creationId="{ED5AF7BB-DF75-453C-9930-883033EB6A6F}"/>
          </ac:picMkLst>
        </pc:picChg>
        <pc:picChg chg="add del mod">
          <ac:chgData name="Andrea Lubberdink" userId="6bef7808-9d55-4099-ad47-9fd214d7b37c" providerId="ADAL" clId="{919C3DF3-77E7-4D13-B2DB-0619D47A4ED0}" dt="2021-05-13T17:15:48.728" v="5815" actId="478"/>
          <ac:picMkLst>
            <pc:docMk/>
            <pc:sldMk cId="2474000394" sldId="300"/>
            <ac:picMk id="18" creationId="{8719750A-9342-4F22-A479-BFA5F8212D18}"/>
          </ac:picMkLst>
        </pc:picChg>
        <pc:picChg chg="add del mod">
          <ac:chgData name="Andrea Lubberdink" userId="6bef7808-9d55-4099-ad47-9fd214d7b37c" providerId="ADAL" clId="{919C3DF3-77E7-4D13-B2DB-0619D47A4ED0}" dt="2021-05-13T17:16:00.979" v="5827" actId="478"/>
          <ac:picMkLst>
            <pc:docMk/>
            <pc:sldMk cId="2474000394" sldId="300"/>
            <ac:picMk id="19" creationId="{38BCB162-B3E4-4E83-BB05-31B7FF2FA9AD}"/>
          </ac:picMkLst>
        </pc:picChg>
        <pc:picChg chg="add del mod">
          <ac:chgData name="Andrea Lubberdink" userId="6bef7808-9d55-4099-ad47-9fd214d7b37c" providerId="ADAL" clId="{919C3DF3-77E7-4D13-B2DB-0619D47A4ED0}" dt="2021-05-13T17:16:01.666" v="5828" actId="478"/>
          <ac:picMkLst>
            <pc:docMk/>
            <pc:sldMk cId="2474000394" sldId="300"/>
            <ac:picMk id="20" creationId="{053EDC88-C601-40E8-B5DC-57099960164E}"/>
          </ac:picMkLst>
        </pc:picChg>
        <pc:picChg chg="add del mod">
          <ac:chgData name="Andrea Lubberdink" userId="6bef7808-9d55-4099-ad47-9fd214d7b37c" providerId="ADAL" clId="{919C3DF3-77E7-4D13-B2DB-0619D47A4ED0}" dt="2021-05-13T17:17:26.706" v="5887" actId="478"/>
          <ac:picMkLst>
            <pc:docMk/>
            <pc:sldMk cId="2474000394" sldId="300"/>
            <ac:picMk id="25" creationId="{5D723D62-19E9-4E54-99F0-5376591E7DBD}"/>
          </ac:picMkLst>
        </pc:picChg>
        <pc:cxnChg chg="del">
          <ac:chgData name="Andrea Lubberdink" userId="6bef7808-9d55-4099-ad47-9fd214d7b37c" providerId="ADAL" clId="{919C3DF3-77E7-4D13-B2DB-0619D47A4ED0}" dt="2021-05-13T17:04:06.942" v="5279" actId="21"/>
          <ac:cxnSpMkLst>
            <pc:docMk/>
            <pc:sldMk cId="2474000394" sldId="300"/>
            <ac:cxnSpMk id="13" creationId="{3BD6C6EA-4D11-44CE-881E-EF40AD4DF1A2}"/>
          </ac:cxnSpMkLst>
        </pc:cxnChg>
      </pc:sldChg>
      <pc:sldChg chg="addSp modSp add del mod">
        <pc:chgData name="Andrea Lubberdink" userId="6bef7808-9d55-4099-ad47-9fd214d7b37c" providerId="ADAL" clId="{919C3DF3-77E7-4D13-B2DB-0619D47A4ED0}" dt="2021-05-13T19:34:51.526" v="8558" actId="47"/>
        <pc:sldMkLst>
          <pc:docMk/>
          <pc:sldMk cId="3424880746" sldId="301"/>
        </pc:sldMkLst>
        <pc:spChg chg="mod">
          <ac:chgData name="Andrea Lubberdink" userId="6bef7808-9d55-4099-ad47-9fd214d7b37c" providerId="ADAL" clId="{919C3DF3-77E7-4D13-B2DB-0619D47A4ED0}" dt="2021-05-13T17:14:49.329" v="5813" actId="20577"/>
          <ac:spMkLst>
            <pc:docMk/>
            <pc:sldMk cId="3424880746" sldId="301"/>
            <ac:spMk id="23" creationId="{80915569-FF98-4D84-B5CB-E4035A88445F}"/>
          </ac:spMkLst>
        </pc:spChg>
        <pc:cxnChg chg="add mod">
          <ac:chgData name="Andrea Lubberdink" userId="6bef7808-9d55-4099-ad47-9fd214d7b37c" providerId="ADAL" clId="{919C3DF3-77E7-4D13-B2DB-0619D47A4ED0}" dt="2021-05-13T17:08:24.097" v="5378" actId="1076"/>
          <ac:cxnSpMkLst>
            <pc:docMk/>
            <pc:sldMk cId="3424880746" sldId="301"/>
            <ac:cxnSpMk id="24" creationId="{75324CF9-7E49-44D2-8622-6103DF5AA9E6}"/>
          </ac:cxnSpMkLst>
        </pc:cxnChg>
      </pc:sldChg>
      <pc:sldChg chg="modSp add del mod">
        <pc:chgData name="Andrea Lubberdink" userId="6bef7808-9d55-4099-ad47-9fd214d7b37c" providerId="ADAL" clId="{919C3DF3-77E7-4D13-B2DB-0619D47A4ED0}" dt="2021-05-13T19:34:50.269" v="8557" actId="47"/>
        <pc:sldMkLst>
          <pc:docMk/>
          <pc:sldMk cId="1993824449" sldId="302"/>
        </pc:sldMkLst>
        <pc:spChg chg="mod">
          <ac:chgData name="Andrea Lubberdink" userId="6bef7808-9d55-4099-ad47-9fd214d7b37c" providerId="ADAL" clId="{919C3DF3-77E7-4D13-B2DB-0619D47A4ED0}" dt="2021-05-13T17:10:43.096" v="5621" actId="20577"/>
          <ac:spMkLst>
            <pc:docMk/>
            <pc:sldMk cId="1993824449" sldId="302"/>
            <ac:spMk id="23" creationId="{80915569-FF98-4D84-B5CB-E4035A88445F}"/>
          </ac:spMkLst>
        </pc:spChg>
        <pc:cxnChg chg="mod">
          <ac:chgData name="Andrea Lubberdink" userId="6bef7808-9d55-4099-ad47-9fd214d7b37c" providerId="ADAL" clId="{919C3DF3-77E7-4D13-B2DB-0619D47A4ED0}" dt="2021-05-13T17:09:34.050" v="5504" actId="1037"/>
          <ac:cxnSpMkLst>
            <pc:docMk/>
            <pc:sldMk cId="1993824449" sldId="302"/>
            <ac:cxnSpMk id="24" creationId="{75324CF9-7E49-44D2-8622-6103DF5AA9E6}"/>
          </ac:cxnSpMkLst>
        </pc:cxnChg>
      </pc:sldChg>
      <pc:sldChg chg="add del">
        <pc:chgData name="Andrea Lubberdink" userId="6bef7808-9d55-4099-ad47-9fd214d7b37c" providerId="ADAL" clId="{919C3DF3-77E7-4D13-B2DB-0619D47A4ED0}" dt="2021-05-13T19:34:52.478" v="8559" actId="47"/>
        <pc:sldMkLst>
          <pc:docMk/>
          <pc:sldMk cId="3758131881" sldId="303"/>
        </pc:sldMkLst>
      </pc:sldChg>
      <pc:sldChg chg="addSp modSp add">
        <pc:chgData name="Andrea Lubberdink" userId="6bef7808-9d55-4099-ad47-9fd214d7b37c" providerId="ADAL" clId="{919C3DF3-77E7-4D13-B2DB-0619D47A4ED0}" dt="2021-05-13T18:31:08.830" v="8549"/>
        <pc:sldMkLst>
          <pc:docMk/>
          <pc:sldMk cId="2460751209" sldId="304"/>
        </pc:sldMkLst>
        <pc:spChg chg="mod">
          <ac:chgData name="Andrea Lubberdink" userId="6bef7808-9d55-4099-ad47-9fd214d7b37c" providerId="ADAL" clId="{919C3DF3-77E7-4D13-B2DB-0619D47A4ED0}" dt="2021-05-13T17:33:50.282" v="7036" actId="20577"/>
          <ac:spMkLst>
            <pc:docMk/>
            <pc:sldMk cId="2460751209" sldId="304"/>
            <ac:spMk id="17" creationId="{CB7D2357-E605-4712-B5A6-C7993FA2AEB3}"/>
          </ac:spMkLst>
        </pc:spChg>
        <pc:cxnChg chg="add mod">
          <ac:chgData name="Andrea Lubberdink" userId="6bef7808-9d55-4099-ad47-9fd214d7b37c" providerId="ADAL" clId="{919C3DF3-77E7-4D13-B2DB-0619D47A4ED0}" dt="2021-05-13T18:31:08.830" v="8549"/>
          <ac:cxnSpMkLst>
            <pc:docMk/>
            <pc:sldMk cId="2460751209" sldId="304"/>
            <ac:cxnSpMk id="6" creationId="{7081CCE3-6B22-4689-AEF3-CF53A610B333}"/>
          </ac:cxnSpMkLst>
        </pc:cxnChg>
      </pc:sldChg>
      <pc:sldChg chg="addSp delSp modSp add mod">
        <pc:chgData name="Andrea Lubberdink" userId="6bef7808-9d55-4099-ad47-9fd214d7b37c" providerId="ADAL" clId="{919C3DF3-77E7-4D13-B2DB-0619D47A4ED0}" dt="2021-05-13T18:02:02.727" v="7742" actId="20577"/>
        <pc:sldMkLst>
          <pc:docMk/>
          <pc:sldMk cId="3951785231" sldId="305"/>
        </pc:sldMkLst>
        <pc:spChg chg="add mod">
          <ac:chgData name="Andrea Lubberdink" userId="6bef7808-9d55-4099-ad47-9fd214d7b37c" providerId="ADAL" clId="{919C3DF3-77E7-4D13-B2DB-0619D47A4ED0}" dt="2021-05-13T17:19:30.156" v="5905" actId="20577"/>
          <ac:spMkLst>
            <pc:docMk/>
            <pc:sldMk cId="3951785231" sldId="305"/>
            <ac:spMk id="8" creationId="{B2B40987-57A6-48C6-835B-2ED9D1CC8C46}"/>
          </ac:spMkLst>
        </pc:spChg>
        <pc:spChg chg="add mod">
          <ac:chgData name="Andrea Lubberdink" userId="6bef7808-9d55-4099-ad47-9fd214d7b37c" providerId="ADAL" clId="{919C3DF3-77E7-4D13-B2DB-0619D47A4ED0}" dt="2021-05-13T18:02:02.727" v="7742" actId="20577"/>
          <ac:spMkLst>
            <pc:docMk/>
            <pc:sldMk cId="3951785231" sldId="305"/>
            <ac:spMk id="9" creationId="{BA358AC6-C97A-4D13-81D2-06B40C11D51D}"/>
          </ac:spMkLst>
        </pc:spChg>
        <pc:spChg chg="mod">
          <ac:chgData name="Andrea Lubberdink" userId="6bef7808-9d55-4099-ad47-9fd214d7b37c" providerId="ADAL" clId="{919C3DF3-77E7-4D13-B2DB-0619D47A4ED0}" dt="2021-05-13T17:33:43.928" v="7035" actId="20577"/>
          <ac:spMkLst>
            <pc:docMk/>
            <pc:sldMk cId="3951785231" sldId="305"/>
            <ac:spMk id="17" creationId="{CB7D2357-E605-4712-B5A6-C7993FA2AEB3}"/>
          </ac:spMkLst>
        </pc:spChg>
        <pc:spChg chg="del">
          <ac:chgData name="Andrea Lubberdink" userId="6bef7808-9d55-4099-ad47-9fd214d7b37c" providerId="ADAL" clId="{919C3DF3-77E7-4D13-B2DB-0619D47A4ED0}" dt="2021-05-13T17:17:40.201" v="5889" actId="478"/>
          <ac:spMkLst>
            <pc:docMk/>
            <pc:sldMk cId="3951785231" sldId="305"/>
            <ac:spMk id="22" creationId="{C3866AC5-366C-430E-8A30-03F4E2E00D02}"/>
          </ac:spMkLst>
        </pc:spChg>
        <pc:cxnChg chg="add mod">
          <ac:chgData name="Andrea Lubberdink" userId="6bef7808-9d55-4099-ad47-9fd214d7b37c" providerId="ADAL" clId="{919C3DF3-77E7-4D13-B2DB-0619D47A4ED0}" dt="2021-05-13T17:18:08.559" v="5894" actId="1582"/>
          <ac:cxnSpMkLst>
            <pc:docMk/>
            <pc:sldMk cId="3951785231" sldId="305"/>
            <ac:cxnSpMk id="3" creationId="{25EFCEE7-EE19-464C-BABD-21C12852EB6A}"/>
          </ac:cxnSpMkLst>
        </pc:cxnChg>
        <pc:cxnChg chg="add">
          <ac:chgData name="Andrea Lubberdink" userId="6bef7808-9d55-4099-ad47-9fd214d7b37c" providerId="ADAL" clId="{919C3DF3-77E7-4D13-B2DB-0619D47A4ED0}" dt="2021-05-13T17:18:34.688" v="5895" actId="11529"/>
          <ac:cxnSpMkLst>
            <pc:docMk/>
            <pc:sldMk cId="3951785231" sldId="305"/>
            <ac:cxnSpMk id="5" creationId="{5F9B4A7E-4F0C-44E6-A8CC-C465750C69DF}"/>
          </ac:cxnSpMkLst>
        </pc:cxnChg>
        <pc:cxnChg chg="add">
          <ac:chgData name="Andrea Lubberdink" userId="6bef7808-9d55-4099-ad47-9fd214d7b37c" providerId="ADAL" clId="{919C3DF3-77E7-4D13-B2DB-0619D47A4ED0}" dt="2021-05-13T17:19:00.102" v="5896" actId="11529"/>
          <ac:cxnSpMkLst>
            <pc:docMk/>
            <pc:sldMk cId="3951785231" sldId="305"/>
            <ac:cxnSpMk id="7" creationId="{0447977A-F751-4285-B987-FE1E60DC6F5D}"/>
          </ac:cxnSpMkLst>
        </pc:cxnChg>
      </pc:sldChg>
      <pc:sldChg chg="modSp add mod">
        <pc:chgData name="Andrea Lubberdink" userId="6bef7808-9d55-4099-ad47-9fd214d7b37c" providerId="ADAL" clId="{919C3DF3-77E7-4D13-B2DB-0619D47A4ED0}" dt="2021-05-13T18:02:17.683" v="7744" actId="20577"/>
        <pc:sldMkLst>
          <pc:docMk/>
          <pc:sldMk cId="1629337329" sldId="306"/>
        </pc:sldMkLst>
        <pc:spChg chg="mod">
          <ac:chgData name="Andrea Lubberdink" userId="6bef7808-9d55-4099-ad47-9fd214d7b37c" providerId="ADAL" clId="{919C3DF3-77E7-4D13-B2DB-0619D47A4ED0}" dt="2021-05-13T17:22:44.217" v="6138" actId="1076"/>
          <ac:spMkLst>
            <pc:docMk/>
            <pc:sldMk cId="1629337329" sldId="306"/>
            <ac:spMk id="8" creationId="{B2B40987-57A6-48C6-835B-2ED9D1CC8C46}"/>
          </ac:spMkLst>
        </pc:spChg>
        <pc:spChg chg="mod">
          <ac:chgData name="Andrea Lubberdink" userId="6bef7808-9d55-4099-ad47-9fd214d7b37c" providerId="ADAL" clId="{919C3DF3-77E7-4D13-B2DB-0619D47A4ED0}" dt="2021-05-13T18:02:17.683" v="7744" actId="20577"/>
          <ac:spMkLst>
            <pc:docMk/>
            <pc:sldMk cId="1629337329" sldId="306"/>
            <ac:spMk id="9" creationId="{BA358AC6-C97A-4D13-81D2-06B40C11D51D}"/>
          </ac:spMkLst>
        </pc:spChg>
        <pc:spChg chg="mod">
          <ac:chgData name="Andrea Lubberdink" userId="6bef7808-9d55-4099-ad47-9fd214d7b37c" providerId="ADAL" clId="{919C3DF3-77E7-4D13-B2DB-0619D47A4ED0}" dt="2021-05-13T17:33:39.299" v="7034" actId="20577"/>
          <ac:spMkLst>
            <pc:docMk/>
            <pc:sldMk cId="1629337329" sldId="306"/>
            <ac:spMk id="17" creationId="{CB7D2357-E605-4712-B5A6-C7993FA2AEB3}"/>
          </ac:spMkLst>
        </pc:spChg>
        <pc:cxnChg chg="mod">
          <ac:chgData name="Andrea Lubberdink" userId="6bef7808-9d55-4099-ad47-9fd214d7b37c" providerId="ADAL" clId="{919C3DF3-77E7-4D13-B2DB-0619D47A4ED0}" dt="2021-05-13T17:22:00.713" v="6117" actId="1076"/>
          <ac:cxnSpMkLst>
            <pc:docMk/>
            <pc:sldMk cId="1629337329" sldId="306"/>
            <ac:cxnSpMk id="3" creationId="{25EFCEE7-EE19-464C-BABD-21C12852EB6A}"/>
          </ac:cxnSpMkLst>
        </pc:cxnChg>
        <pc:cxnChg chg="mod">
          <ac:chgData name="Andrea Lubberdink" userId="6bef7808-9d55-4099-ad47-9fd214d7b37c" providerId="ADAL" clId="{919C3DF3-77E7-4D13-B2DB-0619D47A4ED0}" dt="2021-05-13T17:22:47.051" v="6139" actId="14100"/>
          <ac:cxnSpMkLst>
            <pc:docMk/>
            <pc:sldMk cId="1629337329" sldId="306"/>
            <ac:cxnSpMk id="5" creationId="{5F9B4A7E-4F0C-44E6-A8CC-C465750C69DF}"/>
          </ac:cxnSpMkLst>
        </pc:cxnChg>
      </pc:sldChg>
      <pc:sldChg chg="addSp modSp add mod">
        <pc:chgData name="Andrea Lubberdink" userId="6bef7808-9d55-4099-ad47-9fd214d7b37c" providerId="ADAL" clId="{919C3DF3-77E7-4D13-B2DB-0619D47A4ED0}" dt="2021-05-13T18:02:48.492" v="7745" actId="113"/>
        <pc:sldMkLst>
          <pc:docMk/>
          <pc:sldMk cId="3781886631" sldId="307"/>
        </pc:sldMkLst>
        <pc:spChg chg="add mod">
          <ac:chgData name="Andrea Lubberdink" userId="6bef7808-9d55-4099-ad47-9fd214d7b37c" providerId="ADAL" clId="{919C3DF3-77E7-4D13-B2DB-0619D47A4ED0}" dt="2021-05-13T18:02:48.492" v="7745" actId="113"/>
          <ac:spMkLst>
            <pc:docMk/>
            <pc:sldMk cId="3781886631" sldId="307"/>
            <ac:spMk id="2" creationId="{5862674A-5BD4-404E-A002-C307F9686721}"/>
          </ac:spMkLst>
        </pc:spChg>
        <pc:spChg chg="mod">
          <ac:chgData name="Andrea Lubberdink" userId="6bef7808-9d55-4099-ad47-9fd214d7b37c" providerId="ADAL" clId="{919C3DF3-77E7-4D13-B2DB-0619D47A4ED0}" dt="2021-05-13T17:24:49.540" v="6247" actId="5793"/>
          <ac:spMkLst>
            <pc:docMk/>
            <pc:sldMk cId="3781886631" sldId="307"/>
            <ac:spMk id="9" creationId="{BA358AC6-C97A-4D13-81D2-06B40C11D51D}"/>
          </ac:spMkLst>
        </pc:spChg>
        <pc:spChg chg="mod">
          <ac:chgData name="Andrea Lubberdink" userId="6bef7808-9d55-4099-ad47-9fd214d7b37c" providerId="ADAL" clId="{919C3DF3-77E7-4D13-B2DB-0619D47A4ED0}" dt="2021-05-13T17:33:29.225" v="7032" actId="20577"/>
          <ac:spMkLst>
            <pc:docMk/>
            <pc:sldMk cId="3781886631" sldId="307"/>
            <ac:spMk id="17" creationId="{CB7D2357-E605-4712-B5A6-C7993FA2AEB3}"/>
          </ac:spMkLst>
        </pc:spChg>
      </pc:sldChg>
      <pc:sldChg chg="addSp modSp add mod">
        <pc:chgData name="Andrea Lubberdink" userId="6bef7808-9d55-4099-ad47-9fd214d7b37c" providerId="ADAL" clId="{919C3DF3-77E7-4D13-B2DB-0619D47A4ED0}" dt="2021-05-13T18:03:12.472" v="7746" actId="255"/>
        <pc:sldMkLst>
          <pc:docMk/>
          <pc:sldMk cId="4110884507" sldId="308"/>
        </pc:sldMkLst>
        <pc:spChg chg="add mod">
          <ac:chgData name="Andrea Lubberdink" userId="6bef7808-9d55-4099-ad47-9fd214d7b37c" providerId="ADAL" clId="{919C3DF3-77E7-4D13-B2DB-0619D47A4ED0}" dt="2021-05-13T18:03:12.472" v="7746" actId="255"/>
          <ac:spMkLst>
            <pc:docMk/>
            <pc:sldMk cId="4110884507" sldId="308"/>
            <ac:spMk id="4" creationId="{2B38D58E-CD96-49D5-8D00-C3697D944757}"/>
          </ac:spMkLst>
        </pc:spChg>
        <pc:spChg chg="add mod">
          <ac:chgData name="Andrea Lubberdink" userId="6bef7808-9d55-4099-ad47-9fd214d7b37c" providerId="ADAL" clId="{919C3DF3-77E7-4D13-B2DB-0619D47A4ED0}" dt="2021-05-13T17:27:12.090" v="6585" actId="207"/>
          <ac:spMkLst>
            <pc:docMk/>
            <pc:sldMk cId="4110884507" sldId="308"/>
            <ac:spMk id="6" creationId="{660F8F01-15FC-42F6-8891-889D68E213EA}"/>
          </ac:spMkLst>
        </pc:spChg>
        <pc:spChg chg="add mod">
          <ac:chgData name="Andrea Lubberdink" userId="6bef7808-9d55-4099-ad47-9fd214d7b37c" providerId="ADAL" clId="{919C3DF3-77E7-4D13-B2DB-0619D47A4ED0}" dt="2021-05-13T17:27:18.971" v="6587" actId="1076"/>
          <ac:spMkLst>
            <pc:docMk/>
            <pc:sldMk cId="4110884507" sldId="308"/>
            <ac:spMk id="13" creationId="{7019AFE5-E9D9-4162-A695-A49D9415F871}"/>
          </ac:spMkLst>
        </pc:spChg>
        <pc:spChg chg="add mod">
          <ac:chgData name="Andrea Lubberdink" userId="6bef7808-9d55-4099-ad47-9fd214d7b37c" providerId="ADAL" clId="{919C3DF3-77E7-4D13-B2DB-0619D47A4ED0}" dt="2021-05-13T17:27:48.165" v="6596" actId="1076"/>
          <ac:spMkLst>
            <pc:docMk/>
            <pc:sldMk cId="4110884507" sldId="308"/>
            <ac:spMk id="14" creationId="{D4A7EC3E-6188-4D11-9C6F-B2DA1393F044}"/>
          </ac:spMkLst>
        </pc:spChg>
        <pc:spChg chg="add mod">
          <ac:chgData name="Andrea Lubberdink" userId="6bef7808-9d55-4099-ad47-9fd214d7b37c" providerId="ADAL" clId="{919C3DF3-77E7-4D13-B2DB-0619D47A4ED0}" dt="2021-05-13T17:27:43.338" v="6594" actId="1076"/>
          <ac:spMkLst>
            <pc:docMk/>
            <pc:sldMk cId="4110884507" sldId="308"/>
            <ac:spMk id="15" creationId="{D5FF7429-D077-48D5-B78F-1DF8AC239CCB}"/>
          </ac:spMkLst>
        </pc:spChg>
        <pc:spChg chg="mod">
          <ac:chgData name="Andrea Lubberdink" userId="6bef7808-9d55-4099-ad47-9fd214d7b37c" providerId="ADAL" clId="{919C3DF3-77E7-4D13-B2DB-0619D47A4ED0}" dt="2021-05-13T17:33:21.402" v="7031" actId="20577"/>
          <ac:spMkLst>
            <pc:docMk/>
            <pc:sldMk cId="4110884507" sldId="308"/>
            <ac:spMk id="17" creationId="{CB7D2357-E605-4712-B5A6-C7993FA2AEB3}"/>
          </ac:spMkLst>
        </pc:spChg>
        <pc:spChg chg="add mod">
          <ac:chgData name="Andrea Lubberdink" userId="6bef7808-9d55-4099-ad47-9fd214d7b37c" providerId="ADAL" clId="{919C3DF3-77E7-4D13-B2DB-0619D47A4ED0}" dt="2021-05-13T17:27:50.895" v="6597" actId="1076"/>
          <ac:spMkLst>
            <pc:docMk/>
            <pc:sldMk cId="4110884507" sldId="308"/>
            <ac:spMk id="18" creationId="{C706EDA2-A4E4-4330-9E2D-565CB4AE7E3F}"/>
          </ac:spMkLst>
        </pc:spChg>
        <pc:spChg chg="add mod">
          <ac:chgData name="Andrea Lubberdink" userId="6bef7808-9d55-4099-ad47-9fd214d7b37c" providerId="ADAL" clId="{919C3DF3-77E7-4D13-B2DB-0619D47A4ED0}" dt="2021-05-13T17:27:59.799" v="6600" actId="208"/>
          <ac:spMkLst>
            <pc:docMk/>
            <pc:sldMk cId="4110884507" sldId="308"/>
            <ac:spMk id="19" creationId="{86DA4CFB-0278-4BD3-81CA-B998E92327D0}"/>
          </ac:spMkLst>
        </pc:spChg>
        <pc:spChg chg="add mod">
          <ac:chgData name="Andrea Lubberdink" userId="6bef7808-9d55-4099-ad47-9fd214d7b37c" providerId="ADAL" clId="{919C3DF3-77E7-4D13-B2DB-0619D47A4ED0}" dt="2021-05-13T17:28:06.957" v="6602" actId="1076"/>
          <ac:spMkLst>
            <pc:docMk/>
            <pc:sldMk cId="4110884507" sldId="308"/>
            <ac:spMk id="20" creationId="{C2BF7EB1-D18E-4FD5-89A8-BD2B58C730EF}"/>
          </ac:spMkLst>
        </pc:spChg>
        <pc:spChg chg="add mod">
          <ac:chgData name="Andrea Lubberdink" userId="6bef7808-9d55-4099-ad47-9fd214d7b37c" providerId="ADAL" clId="{919C3DF3-77E7-4D13-B2DB-0619D47A4ED0}" dt="2021-05-13T17:28:11.317" v="6604" actId="1076"/>
          <ac:spMkLst>
            <pc:docMk/>
            <pc:sldMk cId="4110884507" sldId="308"/>
            <ac:spMk id="21" creationId="{0866B7A5-2817-4F92-AF08-146485EFDD7A}"/>
          </ac:spMkLst>
        </pc:spChg>
        <pc:spChg chg="add mod">
          <ac:chgData name="Andrea Lubberdink" userId="6bef7808-9d55-4099-ad47-9fd214d7b37c" providerId="ADAL" clId="{919C3DF3-77E7-4D13-B2DB-0619D47A4ED0}" dt="2021-05-13T17:28:15.883" v="6606" actId="1076"/>
          <ac:spMkLst>
            <pc:docMk/>
            <pc:sldMk cId="4110884507" sldId="308"/>
            <ac:spMk id="22" creationId="{EF4C3B78-34DC-444C-B006-E80CA50E99F6}"/>
          </ac:spMkLst>
        </pc:spChg>
        <pc:spChg chg="add mod">
          <ac:chgData name="Andrea Lubberdink" userId="6bef7808-9d55-4099-ad47-9fd214d7b37c" providerId="ADAL" clId="{919C3DF3-77E7-4D13-B2DB-0619D47A4ED0}" dt="2021-05-13T17:28:48.317" v="6615" actId="1076"/>
          <ac:spMkLst>
            <pc:docMk/>
            <pc:sldMk cId="4110884507" sldId="308"/>
            <ac:spMk id="23" creationId="{057E21F6-622A-4EB5-9B3D-85CA8E3BF1A8}"/>
          </ac:spMkLst>
        </pc:spChg>
        <pc:spChg chg="add mod">
          <ac:chgData name="Andrea Lubberdink" userId="6bef7808-9d55-4099-ad47-9fd214d7b37c" providerId="ADAL" clId="{919C3DF3-77E7-4D13-B2DB-0619D47A4ED0}" dt="2021-05-13T17:28:40.969" v="6611" actId="1076"/>
          <ac:spMkLst>
            <pc:docMk/>
            <pc:sldMk cId="4110884507" sldId="308"/>
            <ac:spMk id="24" creationId="{D4753906-B68F-44BD-A07B-75E4CE0FA23F}"/>
          </ac:spMkLst>
        </pc:spChg>
        <pc:spChg chg="add mod">
          <ac:chgData name="Andrea Lubberdink" userId="6bef7808-9d55-4099-ad47-9fd214d7b37c" providerId="ADAL" clId="{919C3DF3-77E7-4D13-B2DB-0619D47A4ED0}" dt="2021-05-13T17:28:44.444" v="6613" actId="1076"/>
          <ac:spMkLst>
            <pc:docMk/>
            <pc:sldMk cId="4110884507" sldId="308"/>
            <ac:spMk id="26" creationId="{2B24B44D-ACD1-469D-9C98-88376BD7F01B}"/>
          </ac:spMkLst>
        </pc:spChg>
        <pc:spChg chg="add mod">
          <ac:chgData name="Andrea Lubberdink" userId="6bef7808-9d55-4099-ad47-9fd214d7b37c" providerId="ADAL" clId="{919C3DF3-77E7-4D13-B2DB-0619D47A4ED0}" dt="2021-05-13T17:29:00.003" v="6617" actId="1076"/>
          <ac:spMkLst>
            <pc:docMk/>
            <pc:sldMk cId="4110884507" sldId="308"/>
            <ac:spMk id="27" creationId="{4E5FE7F8-E6F5-4078-9B6F-AFB54B9F22D2}"/>
          </ac:spMkLst>
        </pc:spChg>
        <pc:spChg chg="add mod">
          <ac:chgData name="Andrea Lubberdink" userId="6bef7808-9d55-4099-ad47-9fd214d7b37c" providerId="ADAL" clId="{919C3DF3-77E7-4D13-B2DB-0619D47A4ED0}" dt="2021-05-13T17:28:49.737" v="6616"/>
          <ac:spMkLst>
            <pc:docMk/>
            <pc:sldMk cId="4110884507" sldId="308"/>
            <ac:spMk id="28" creationId="{BE26F8CA-41F6-4F19-B656-E60037C908A5}"/>
          </ac:spMkLst>
        </pc:spChg>
        <pc:spChg chg="add mod">
          <ac:chgData name="Andrea Lubberdink" userId="6bef7808-9d55-4099-ad47-9fd214d7b37c" providerId="ADAL" clId="{919C3DF3-77E7-4D13-B2DB-0619D47A4ED0}" dt="2021-05-13T17:29:34.328" v="6628" actId="1076"/>
          <ac:spMkLst>
            <pc:docMk/>
            <pc:sldMk cId="4110884507" sldId="308"/>
            <ac:spMk id="29" creationId="{24DC841C-7DAB-4D5A-B009-BA3322B91FA2}"/>
          </ac:spMkLst>
        </pc:spChg>
        <pc:spChg chg="add mod">
          <ac:chgData name="Andrea Lubberdink" userId="6bef7808-9d55-4099-ad47-9fd214d7b37c" providerId="ADAL" clId="{919C3DF3-77E7-4D13-B2DB-0619D47A4ED0}" dt="2021-05-13T17:29:20.776" v="6622" actId="1076"/>
          <ac:spMkLst>
            <pc:docMk/>
            <pc:sldMk cId="4110884507" sldId="308"/>
            <ac:spMk id="30" creationId="{80CE1040-422F-44B4-9AD3-4D2B0CE7CC01}"/>
          </ac:spMkLst>
        </pc:spChg>
        <pc:spChg chg="add mod">
          <ac:chgData name="Andrea Lubberdink" userId="6bef7808-9d55-4099-ad47-9fd214d7b37c" providerId="ADAL" clId="{919C3DF3-77E7-4D13-B2DB-0619D47A4ED0}" dt="2021-05-13T17:29:23.531" v="6624" actId="1076"/>
          <ac:spMkLst>
            <pc:docMk/>
            <pc:sldMk cId="4110884507" sldId="308"/>
            <ac:spMk id="31" creationId="{48C03838-6B22-44A6-B20A-2AC30EB3233E}"/>
          </ac:spMkLst>
        </pc:spChg>
        <pc:spChg chg="add mod">
          <ac:chgData name="Andrea Lubberdink" userId="6bef7808-9d55-4099-ad47-9fd214d7b37c" providerId="ADAL" clId="{919C3DF3-77E7-4D13-B2DB-0619D47A4ED0}" dt="2021-05-13T17:29:30.033" v="6626" actId="1076"/>
          <ac:spMkLst>
            <pc:docMk/>
            <pc:sldMk cId="4110884507" sldId="308"/>
            <ac:spMk id="32" creationId="{68DF3D29-F00C-4077-96E5-E60FA1B85124}"/>
          </ac:spMkLst>
        </pc:spChg>
        <pc:spChg chg="add mod">
          <ac:chgData name="Andrea Lubberdink" userId="6bef7808-9d55-4099-ad47-9fd214d7b37c" providerId="ADAL" clId="{919C3DF3-77E7-4D13-B2DB-0619D47A4ED0}" dt="2021-05-13T17:29:30.665" v="6627"/>
          <ac:spMkLst>
            <pc:docMk/>
            <pc:sldMk cId="4110884507" sldId="308"/>
            <ac:spMk id="33" creationId="{0F443F07-1CC7-4525-B039-03EE85B51287}"/>
          </ac:spMkLst>
        </pc:spChg>
      </pc:sldChg>
      <pc:sldChg chg="delSp modSp add mod">
        <pc:chgData name="Andrea Lubberdink" userId="6bef7808-9d55-4099-ad47-9fd214d7b37c" providerId="ADAL" clId="{919C3DF3-77E7-4D13-B2DB-0619D47A4ED0}" dt="2021-05-13T18:03:29.256" v="7751" actId="478"/>
        <pc:sldMkLst>
          <pc:docMk/>
          <pc:sldMk cId="537275092" sldId="309"/>
        </pc:sldMkLst>
        <pc:spChg chg="mod">
          <ac:chgData name="Andrea Lubberdink" userId="6bef7808-9d55-4099-ad47-9fd214d7b37c" providerId="ADAL" clId="{919C3DF3-77E7-4D13-B2DB-0619D47A4ED0}" dt="2021-05-13T18:03:25.424" v="7750" actId="14100"/>
          <ac:spMkLst>
            <pc:docMk/>
            <pc:sldMk cId="537275092" sldId="309"/>
            <ac:spMk id="4" creationId="{2B38D58E-CD96-49D5-8D00-C3697D944757}"/>
          </ac:spMkLst>
        </pc:spChg>
        <pc:spChg chg="del">
          <ac:chgData name="Andrea Lubberdink" userId="6bef7808-9d55-4099-ad47-9fd214d7b37c" providerId="ADAL" clId="{919C3DF3-77E7-4D13-B2DB-0619D47A4ED0}" dt="2021-05-13T18:03:29.256" v="7751" actId="478"/>
          <ac:spMkLst>
            <pc:docMk/>
            <pc:sldMk cId="537275092" sldId="309"/>
            <ac:spMk id="16" creationId="{C607AC3C-5DA5-4177-A761-9A04DC0B1E41}"/>
          </ac:spMkLst>
        </pc:spChg>
        <pc:spChg chg="mod">
          <ac:chgData name="Andrea Lubberdink" userId="6bef7808-9d55-4099-ad47-9fd214d7b37c" providerId="ADAL" clId="{919C3DF3-77E7-4D13-B2DB-0619D47A4ED0}" dt="2021-05-13T17:33:16.567" v="7030" actId="20577"/>
          <ac:spMkLst>
            <pc:docMk/>
            <pc:sldMk cId="537275092" sldId="309"/>
            <ac:spMk id="17" creationId="{CB7D2357-E605-4712-B5A6-C7993FA2AEB3}"/>
          </ac:spMkLst>
        </pc:spChg>
      </pc:sldChg>
      <pc:sldChg chg="delSp modSp add del mod">
        <pc:chgData name="Andrea Lubberdink" userId="6bef7808-9d55-4099-ad47-9fd214d7b37c" providerId="ADAL" clId="{919C3DF3-77E7-4D13-B2DB-0619D47A4ED0}" dt="2021-05-13T17:43:19.603" v="7271" actId="47"/>
        <pc:sldMkLst>
          <pc:docMk/>
          <pc:sldMk cId="610837924" sldId="310"/>
        </pc:sldMkLst>
        <pc:spChg chg="del">
          <ac:chgData name="Andrea Lubberdink" userId="6bef7808-9d55-4099-ad47-9fd214d7b37c" providerId="ADAL" clId="{919C3DF3-77E7-4D13-B2DB-0619D47A4ED0}" dt="2021-05-13T17:30:09.725" v="6687" actId="478"/>
          <ac:spMkLst>
            <pc:docMk/>
            <pc:sldMk cId="610837924" sldId="310"/>
            <ac:spMk id="2" creationId="{5862674A-5BD4-404E-A002-C307F9686721}"/>
          </ac:spMkLst>
        </pc:spChg>
        <pc:spChg chg="del">
          <ac:chgData name="Andrea Lubberdink" userId="6bef7808-9d55-4099-ad47-9fd214d7b37c" providerId="ADAL" clId="{919C3DF3-77E7-4D13-B2DB-0619D47A4ED0}" dt="2021-05-13T17:30:16.257" v="6692" actId="478"/>
          <ac:spMkLst>
            <pc:docMk/>
            <pc:sldMk cId="610837924" sldId="310"/>
            <ac:spMk id="4" creationId="{2B38D58E-CD96-49D5-8D00-C3697D944757}"/>
          </ac:spMkLst>
        </pc:spChg>
        <pc:spChg chg="del">
          <ac:chgData name="Andrea Lubberdink" userId="6bef7808-9d55-4099-ad47-9fd214d7b37c" providerId="ADAL" clId="{919C3DF3-77E7-4D13-B2DB-0619D47A4ED0}" dt="2021-05-13T17:30:20.067" v="6694" actId="478"/>
          <ac:spMkLst>
            <pc:docMk/>
            <pc:sldMk cId="610837924" sldId="310"/>
            <ac:spMk id="6" creationId="{660F8F01-15FC-42F6-8891-889D68E213EA}"/>
          </ac:spMkLst>
        </pc:spChg>
        <pc:spChg chg="del">
          <ac:chgData name="Andrea Lubberdink" userId="6bef7808-9d55-4099-ad47-9fd214d7b37c" providerId="ADAL" clId="{919C3DF3-77E7-4D13-B2DB-0619D47A4ED0}" dt="2021-05-13T17:30:13.921" v="6690" actId="478"/>
          <ac:spMkLst>
            <pc:docMk/>
            <pc:sldMk cId="610837924" sldId="310"/>
            <ac:spMk id="8" creationId="{B2B40987-57A6-48C6-835B-2ED9D1CC8C46}"/>
          </ac:spMkLst>
        </pc:spChg>
        <pc:spChg chg="del">
          <ac:chgData name="Andrea Lubberdink" userId="6bef7808-9d55-4099-ad47-9fd214d7b37c" providerId="ADAL" clId="{919C3DF3-77E7-4D13-B2DB-0619D47A4ED0}" dt="2021-05-13T17:30:18.802" v="6693" actId="478"/>
          <ac:spMkLst>
            <pc:docMk/>
            <pc:sldMk cId="610837924" sldId="310"/>
            <ac:spMk id="9" creationId="{BA358AC6-C97A-4D13-81D2-06B40C11D51D}"/>
          </ac:spMkLst>
        </pc:spChg>
        <pc:spChg chg="del">
          <ac:chgData name="Andrea Lubberdink" userId="6bef7808-9d55-4099-ad47-9fd214d7b37c" providerId="ADAL" clId="{919C3DF3-77E7-4D13-B2DB-0619D47A4ED0}" dt="2021-05-13T17:30:22.591" v="6695" actId="478"/>
          <ac:spMkLst>
            <pc:docMk/>
            <pc:sldMk cId="610837924" sldId="310"/>
            <ac:spMk id="13" creationId="{7019AFE5-E9D9-4162-A695-A49D9415F871}"/>
          </ac:spMkLst>
        </pc:spChg>
        <pc:spChg chg="del">
          <ac:chgData name="Andrea Lubberdink" userId="6bef7808-9d55-4099-ad47-9fd214d7b37c" providerId="ADAL" clId="{919C3DF3-77E7-4D13-B2DB-0619D47A4ED0}" dt="2021-05-13T17:30:22.591" v="6695" actId="478"/>
          <ac:spMkLst>
            <pc:docMk/>
            <pc:sldMk cId="610837924" sldId="310"/>
            <ac:spMk id="14" creationId="{D4A7EC3E-6188-4D11-9C6F-B2DA1393F044}"/>
          </ac:spMkLst>
        </pc:spChg>
        <pc:spChg chg="del">
          <ac:chgData name="Andrea Lubberdink" userId="6bef7808-9d55-4099-ad47-9fd214d7b37c" providerId="ADAL" clId="{919C3DF3-77E7-4D13-B2DB-0619D47A4ED0}" dt="2021-05-13T17:30:22.591" v="6695" actId="478"/>
          <ac:spMkLst>
            <pc:docMk/>
            <pc:sldMk cId="610837924" sldId="310"/>
            <ac:spMk id="15" creationId="{D5FF7429-D077-48D5-B78F-1DF8AC239CCB}"/>
          </ac:spMkLst>
        </pc:spChg>
        <pc:spChg chg="mod">
          <ac:chgData name="Andrea Lubberdink" userId="6bef7808-9d55-4099-ad47-9fd214d7b37c" providerId="ADAL" clId="{919C3DF3-77E7-4D13-B2DB-0619D47A4ED0}" dt="2021-05-13T17:33:11.391" v="7029" actId="14100"/>
          <ac:spMkLst>
            <pc:docMk/>
            <pc:sldMk cId="610837924" sldId="310"/>
            <ac:spMk id="17" creationId="{CB7D2357-E605-4712-B5A6-C7993FA2AEB3}"/>
          </ac:spMkLst>
        </pc:spChg>
        <pc:spChg chg="del">
          <ac:chgData name="Andrea Lubberdink" userId="6bef7808-9d55-4099-ad47-9fd214d7b37c" providerId="ADAL" clId="{919C3DF3-77E7-4D13-B2DB-0619D47A4ED0}" dt="2021-05-13T17:30:22.591" v="6695" actId="478"/>
          <ac:spMkLst>
            <pc:docMk/>
            <pc:sldMk cId="610837924" sldId="310"/>
            <ac:spMk id="18" creationId="{C706EDA2-A4E4-4330-9E2D-565CB4AE7E3F}"/>
          </ac:spMkLst>
        </pc:spChg>
        <pc:spChg chg="del">
          <ac:chgData name="Andrea Lubberdink" userId="6bef7808-9d55-4099-ad47-9fd214d7b37c" providerId="ADAL" clId="{919C3DF3-77E7-4D13-B2DB-0619D47A4ED0}" dt="2021-05-13T17:30:22.591" v="6695" actId="478"/>
          <ac:spMkLst>
            <pc:docMk/>
            <pc:sldMk cId="610837924" sldId="310"/>
            <ac:spMk id="19" creationId="{86DA4CFB-0278-4BD3-81CA-B998E92327D0}"/>
          </ac:spMkLst>
        </pc:spChg>
        <pc:spChg chg="del">
          <ac:chgData name="Andrea Lubberdink" userId="6bef7808-9d55-4099-ad47-9fd214d7b37c" providerId="ADAL" clId="{919C3DF3-77E7-4D13-B2DB-0619D47A4ED0}" dt="2021-05-13T17:30:22.591" v="6695" actId="478"/>
          <ac:spMkLst>
            <pc:docMk/>
            <pc:sldMk cId="610837924" sldId="310"/>
            <ac:spMk id="20" creationId="{C2BF7EB1-D18E-4FD5-89A8-BD2B58C730EF}"/>
          </ac:spMkLst>
        </pc:spChg>
        <pc:spChg chg="del">
          <ac:chgData name="Andrea Lubberdink" userId="6bef7808-9d55-4099-ad47-9fd214d7b37c" providerId="ADAL" clId="{919C3DF3-77E7-4D13-B2DB-0619D47A4ED0}" dt="2021-05-13T17:30:22.591" v="6695" actId="478"/>
          <ac:spMkLst>
            <pc:docMk/>
            <pc:sldMk cId="610837924" sldId="310"/>
            <ac:spMk id="21" creationId="{0866B7A5-2817-4F92-AF08-146485EFDD7A}"/>
          </ac:spMkLst>
        </pc:spChg>
        <pc:spChg chg="del">
          <ac:chgData name="Andrea Lubberdink" userId="6bef7808-9d55-4099-ad47-9fd214d7b37c" providerId="ADAL" clId="{919C3DF3-77E7-4D13-B2DB-0619D47A4ED0}" dt="2021-05-13T17:30:22.591" v="6695" actId="478"/>
          <ac:spMkLst>
            <pc:docMk/>
            <pc:sldMk cId="610837924" sldId="310"/>
            <ac:spMk id="22" creationId="{EF4C3B78-34DC-444C-B006-E80CA50E99F6}"/>
          </ac:spMkLst>
        </pc:spChg>
        <pc:spChg chg="del">
          <ac:chgData name="Andrea Lubberdink" userId="6bef7808-9d55-4099-ad47-9fd214d7b37c" providerId="ADAL" clId="{919C3DF3-77E7-4D13-B2DB-0619D47A4ED0}" dt="2021-05-13T17:30:22.591" v="6695" actId="478"/>
          <ac:spMkLst>
            <pc:docMk/>
            <pc:sldMk cId="610837924" sldId="310"/>
            <ac:spMk id="23" creationId="{057E21F6-622A-4EB5-9B3D-85CA8E3BF1A8}"/>
          </ac:spMkLst>
        </pc:spChg>
        <pc:spChg chg="del">
          <ac:chgData name="Andrea Lubberdink" userId="6bef7808-9d55-4099-ad47-9fd214d7b37c" providerId="ADAL" clId="{919C3DF3-77E7-4D13-B2DB-0619D47A4ED0}" dt="2021-05-13T17:30:22.591" v="6695" actId="478"/>
          <ac:spMkLst>
            <pc:docMk/>
            <pc:sldMk cId="610837924" sldId="310"/>
            <ac:spMk id="24" creationId="{D4753906-B68F-44BD-A07B-75E4CE0FA23F}"/>
          </ac:spMkLst>
        </pc:spChg>
        <pc:spChg chg="del">
          <ac:chgData name="Andrea Lubberdink" userId="6bef7808-9d55-4099-ad47-9fd214d7b37c" providerId="ADAL" clId="{919C3DF3-77E7-4D13-B2DB-0619D47A4ED0}" dt="2021-05-13T17:30:22.591" v="6695" actId="478"/>
          <ac:spMkLst>
            <pc:docMk/>
            <pc:sldMk cId="610837924" sldId="310"/>
            <ac:spMk id="26" creationId="{2B24B44D-ACD1-469D-9C98-88376BD7F01B}"/>
          </ac:spMkLst>
        </pc:spChg>
        <pc:spChg chg="del">
          <ac:chgData name="Andrea Lubberdink" userId="6bef7808-9d55-4099-ad47-9fd214d7b37c" providerId="ADAL" clId="{919C3DF3-77E7-4D13-B2DB-0619D47A4ED0}" dt="2021-05-13T17:30:22.591" v="6695" actId="478"/>
          <ac:spMkLst>
            <pc:docMk/>
            <pc:sldMk cId="610837924" sldId="310"/>
            <ac:spMk id="27" creationId="{4E5FE7F8-E6F5-4078-9B6F-AFB54B9F22D2}"/>
          </ac:spMkLst>
        </pc:spChg>
        <pc:spChg chg="del">
          <ac:chgData name="Andrea Lubberdink" userId="6bef7808-9d55-4099-ad47-9fd214d7b37c" providerId="ADAL" clId="{919C3DF3-77E7-4D13-B2DB-0619D47A4ED0}" dt="2021-05-13T17:30:23.979" v="6696" actId="478"/>
          <ac:spMkLst>
            <pc:docMk/>
            <pc:sldMk cId="610837924" sldId="310"/>
            <ac:spMk id="28" creationId="{BE26F8CA-41F6-4F19-B656-E60037C908A5}"/>
          </ac:spMkLst>
        </pc:spChg>
        <pc:spChg chg="del">
          <ac:chgData name="Andrea Lubberdink" userId="6bef7808-9d55-4099-ad47-9fd214d7b37c" providerId="ADAL" clId="{919C3DF3-77E7-4D13-B2DB-0619D47A4ED0}" dt="2021-05-13T17:30:22.591" v="6695" actId="478"/>
          <ac:spMkLst>
            <pc:docMk/>
            <pc:sldMk cId="610837924" sldId="310"/>
            <ac:spMk id="29" creationId="{24DC841C-7DAB-4D5A-B009-BA3322B91FA2}"/>
          </ac:spMkLst>
        </pc:spChg>
        <pc:spChg chg="del">
          <ac:chgData name="Andrea Lubberdink" userId="6bef7808-9d55-4099-ad47-9fd214d7b37c" providerId="ADAL" clId="{919C3DF3-77E7-4D13-B2DB-0619D47A4ED0}" dt="2021-05-13T17:30:22.591" v="6695" actId="478"/>
          <ac:spMkLst>
            <pc:docMk/>
            <pc:sldMk cId="610837924" sldId="310"/>
            <ac:spMk id="30" creationId="{80CE1040-422F-44B4-9AD3-4D2B0CE7CC01}"/>
          </ac:spMkLst>
        </pc:spChg>
        <pc:spChg chg="del">
          <ac:chgData name="Andrea Lubberdink" userId="6bef7808-9d55-4099-ad47-9fd214d7b37c" providerId="ADAL" clId="{919C3DF3-77E7-4D13-B2DB-0619D47A4ED0}" dt="2021-05-13T17:30:22.591" v="6695" actId="478"/>
          <ac:spMkLst>
            <pc:docMk/>
            <pc:sldMk cId="610837924" sldId="310"/>
            <ac:spMk id="31" creationId="{48C03838-6B22-44A6-B20A-2AC30EB3233E}"/>
          </ac:spMkLst>
        </pc:spChg>
        <pc:spChg chg="del">
          <ac:chgData name="Andrea Lubberdink" userId="6bef7808-9d55-4099-ad47-9fd214d7b37c" providerId="ADAL" clId="{919C3DF3-77E7-4D13-B2DB-0619D47A4ED0}" dt="2021-05-13T17:30:22.591" v="6695" actId="478"/>
          <ac:spMkLst>
            <pc:docMk/>
            <pc:sldMk cId="610837924" sldId="310"/>
            <ac:spMk id="32" creationId="{68DF3D29-F00C-4077-96E5-E60FA1B85124}"/>
          </ac:spMkLst>
        </pc:spChg>
        <pc:spChg chg="del">
          <ac:chgData name="Andrea Lubberdink" userId="6bef7808-9d55-4099-ad47-9fd214d7b37c" providerId="ADAL" clId="{919C3DF3-77E7-4D13-B2DB-0619D47A4ED0}" dt="2021-05-13T17:30:22.591" v="6695" actId="478"/>
          <ac:spMkLst>
            <pc:docMk/>
            <pc:sldMk cId="610837924" sldId="310"/>
            <ac:spMk id="33" creationId="{0F443F07-1CC7-4525-B039-03EE85B51287}"/>
          </ac:spMkLst>
        </pc:spChg>
        <pc:picChg chg="del">
          <ac:chgData name="Andrea Lubberdink" userId="6bef7808-9d55-4099-ad47-9fd214d7b37c" providerId="ADAL" clId="{919C3DF3-77E7-4D13-B2DB-0619D47A4ED0}" dt="2021-05-13T17:30:10.480" v="6688" actId="478"/>
          <ac:picMkLst>
            <pc:docMk/>
            <pc:sldMk cId="610837924" sldId="310"/>
            <ac:picMk id="25" creationId="{5D723D62-19E9-4E54-99F0-5376591E7DBD}"/>
          </ac:picMkLst>
        </pc:picChg>
        <pc:cxnChg chg="del">
          <ac:chgData name="Andrea Lubberdink" userId="6bef7808-9d55-4099-ad47-9fd214d7b37c" providerId="ADAL" clId="{919C3DF3-77E7-4D13-B2DB-0619D47A4ED0}" dt="2021-05-13T17:30:12.031" v="6689" actId="478"/>
          <ac:cxnSpMkLst>
            <pc:docMk/>
            <pc:sldMk cId="610837924" sldId="310"/>
            <ac:cxnSpMk id="3" creationId="{25EFCEE7-EE19-464C-BABD-21C12852EB6A}"/>
          </ac:cxnSpMkLst>
        </pc:cxnChg>
        <pc:cxnChg chg="del">
          <ac:chgData name="Andrea Lubberdink" userId="6bef7808-9d55-4099-ad47-9fd214d7b37c" providerId="ADAL" clId="{919C3DF3-77E7-4D13-B2DB-0619D47A4ED0}" dt="2021-05-13T17:30:14.669" v="6691" actId="478"/>
          <ac:cxnSpMkLst>
            <pc:docMk/>
            <pc:sldMk cId="610837924" sldId="310"/>
            <ac:cxnSpMk id="5" creationId="{5F9B4A7E-4F0C-44E6-A8CC-C465750C69DF}"/>
          </ac:cxnSpMkLst>
        </pc:cxnChg>
      </pc:sldChg>
      <pc:sldChg chg="addSp modSp add del mod">
        <pc:chgData name="Andrea Lubberdink" userId="6bef7808-9d55-4099-ad47-9fd214d7b37c" providerId="ADAL" clId="{919C3DF3-77E7-4D13-B2DB-0619D47A4ED0}" dt="2021-05-13T17:43:18.422" v="7270" actId="47"/>
        <pc:sldMkLst>
          <pc:docMk/>
          <pc:sldMk cId="615941345" sldId="311"/>
        </pc:sldMkLst>
        <pc:spChg chg="add mod">
          <ac:chgData name="Andrea Lubberdink" userId="6bef7808-9d55-4099-ad47-9fd214d7b37c" providerId="ADAL" clId="{919C3DF3-77E7-4D13-B2DB-0619D47A4ED0}" dt="2021-05-13T17:41:38.960" v="7124" actId="20577"/>
          <ac:spMkLst>
            <pc:docMk/>
            <pc:sldMk cId="615941345" sldId="311"/>
            <ac:spMk id="2" creationId="{AD1867B4-3315-48FF-BC2F-9CD0BEFF7728}"/>
          </ac:spMkLst>
        </pc:spChg>
        <pc:spChg chg="mod">
          <ac:chgData name="Andrea Lubberdink" userId="6bef7808-9d55-4099-ad47-9fd214d7b37c" providerId="ADAL" clId="{919C3DF3-77E7-4D13-B2DB-0619D47A4ED0}" dt="2021-05-13T17:32:58.422" v="7025" actId="14100"/>
          <ac:spMkLst>
            <pc:docMk/>
            <pc:sldMk cId="615941345" sldId="311"/>
            <ac:spMk id="17" creationId="{CB7D2357-E605-4712-B5A6-C7993FA2AEB3}"/>
          </ac:spMkLst>
        </pc:spChg>
      </pc:sldChg>
      <pc:sldChg chg="addSp modSp add del mod">
        <pc:chgData name="Andrea Lubberdink" userId="6bef7808-9d55-4099-ad47-9fd214d7b37c" providerId="ADAL" clId="{919C3DF3-77E7-4D13-B2DB-0619D47A4ED0}" dt="2021-05-13T19:34:53.412" v="8560" actId="47"/>
        <pc:sldMkLst>
          <pc:docMk/>
          <pc:sldMk cId="3909581833" sldId="312"/>
        </pc:sldMkLst>
        <pc:spChg chg="add mod">
          <ac:chgData name="Andrea Lubberdink" userId="6bef7808-9d55-4099-ad47-9fd214d7b37c" providerId="ADAL" clId="{919C3DF3-77E7-4D13-B2DB-0619D47A4ED0}" dt="2021-05-13T17:34:27.346" v="7042" actId="20577"/>
          <ac:spMkLst>
            <pc:docMk/>
            <pc:sldMk cId="3909581833" sldId="312"/>
            <ac:spMk id="8" creationId="{3974F0E8-1F86-4656-BC93-40D9CF8EB1D5}"/>
          </ac:spMkLst>
        </pc:spChg>
        <pc:spChg chg="mod">
          <ac:chgData name="Andrea Lubberdink" userId="6bef7808-9d55-4099-ad47-9fd214d7b37c" providerId="ADAL" clId="{919C3DF3-77E7-4D13-B2DB-0619D47A4ED0}" dt="2021-05-13T17:32:51.249" v="7023" actId="14100"/>
          <ac:spMkLst>
            <pc:docMk/>
            <pc:sldMk cId="3909581833" sldId="312"/>
            <ac:spMk id="17" creationId="{CB7D2357-E605-4712-B5A6-C7993FA2AEB3}"/>
          </ac:spMkLst>
        </pc:spChg>
      </pc:sldChg>
      <pc:sldChg chg="addSp modSp add del mod">
        <pc:chgData name="Andrea Lubberdink" userId="6bef7808-9d55-4099-ad47-9fd214d7b37c" providerId="ADAL" clId="{919C3DF3-77E7-4D13-B2DB-0619D47A4ED0}" dt="2021-05-13T19:34:55.430" v="8562" actId="47"/>
        <pc:sldMkLst>
          <pc:docMk/>
          <pc:sldMk cId="1391119465" sldId="313"/>
        </pc:sldMkLst>
        <pc:spChg chg="add mod">
          <ac:chgData name="Andrea Lubberdink" userId="6bef7808-9d55-4099-ad47-9fd214d7b37c" providerId="ADAL" clId="{919C3DF3-77E7-4D13-B2DB-0619D47A4ED0}" dt="2021-05-13T17:37:12.183" v="7111" actId="20577"/>
          <ac:spMkLst>
            <pc:docMk/>
            <pc:sldMk cId="1391119465" sldId="313"/>
            <ac:spMk id="8" creationId="{D075D3BF-A83D-4EB9-B424-5F225842FFCB}"/>
          </ac:spMkLst>
        </pc:spChg>
        <pc:picChg chg="add mod">
          <ac:chgData name="Andrea Lubberdink" userId="6bef7808-9d55-4099-ad47-9fd214d7b37c" providerId="ADAL" clId="{919C3DF3-77E7-4D13-B2DB-0619D47A4ED0}" dt="2021-05-13T17:40:56.352" v="7114" actId="1076"/>
          <ac:picMkLst>
            <pc:docMk/>
            <pc:sldMk cId="1391119465" sldId="313"/>
            <ac:picMk id="5" creationId="{CD28556D-3B15-4E6D-A798-9CF24900A46B}"/>
          </ac:picMkLst>
        </pc:picChg>
      </pc:sldChg>
      <pc:sldChg chg="add del">
        <pc:chgData name="Andrea Lubberdink" userId="6bef7808-9d55-4099-ad47-9fd214d7b37c" providerId="ADAL" clId="{919C3DF3-77E7-4D13-B2DB-0619D47A4ED0}" dt="2021-05-13T19:34:54.556" v="8561" actId="47"/>
        <pc:sldMkLst>
          <pc:docMk/>
          <pc:sldMk cId="2142185875" sldId="314"/>
        </pc:sldMkLst>
      </pc:sldChg>
      <pc:sldChg chg="addSp modSp add mod">
        <pc:chgData name="Andrea Lubberdink" userId="6bef7808-9d55-4099-ad47-9fd214d7b37c" providerId="ADAL" clId="{919C3DF3-77E7-4D13-B2DB-0619D47A4ED0}" dt="2021-05-13T17:44:29.492" v="7286" actId="207"/>
        <pc:sldMkLst>
          <pc:docMk/>
          <pc:sldMk cId="39483407" sldId="315"/>
        </pc:sldMkLst>
        <pc:spChg chg="mod">
          <ac:chgData name="Andrea Lubberdink" userId="6bef7808-9d55-4099-ad47-9fd214d7b37c" providerId="ADAL" clId="{919C3DF3-77E7-4D13-B2DB-0619D47A4ED0}" dt="2021-05-13T17:41:58.056" v="7127" actId="1076"/>
          <ac:spMkLst>
            <pc:docMk/>
            <pc:sldMk cId="39483407" sldId="315"/>
            <ac:spMk id="2" creationId="{AD1867B4-3315-48FF-BC2F-9CD0BEFF7728}"/>
          </ac:spMkLst>
        </pc:spChg>
        <pc:spChg chg="add mod">
          <ac:chgData name="Andrea Lubberdink" userId="6bef7808-9d55-4099-ad47-9fd214d7b37c" providerId="ADAL" clId="{919C3DF3-77E7-4D13-B2DB-0619D47A4ED0}" dt="2021-05-13T17:44:29.492" v="7286" actId="207"/>
          <ac:spMkLst>
            <pc:docMk/>
            <pc:sldMk cId="39483407" sldId="315"/>
            <ac:spMk id="3" creationId="{8A9687A3-853E-4FC7-B491-A0CCCA7E7393}"/>
          </ac:spMkLst>
        </pc:spChg>
        <pc:spChg chg="mod">
          <ac:chgData name="Andrea Lubberdink" userId="6bef7808-9d55-4099-ad47-9fd214d7b37c" providerId="ADAL" clId="{919C3DF3-77E7-4D13-B2DB-0619D47A4ED0}" dt="2021-05-13T17:41:55.787" v="7126" actId="1076"/>
          <ac:spMkLst>
            <pc:docMk/>
            <pc:sldMk cId="39483407" sldId="315"/>
            <ac:spMk id="17" creationId="{CB7D2357-E605-4712-B5A6-C7993FA2AEB3}"/>
          </ac:spMkLst>
        </pc:spChg>
        <pc:picChg chg="add mod">
          <ac:chgData name="Andrea Lubberdink" userId="6bef7808-9d55-4099-ad47-9fd214d7b37c" providerId="ADAL" clId="{919C3DF3-77E7-4D13-B2DB-0619D47A4ED0}" dt="2021-05-13T17:42:05.335" v="7131" actId="14100"/>
          <ac:picMkLst>
            <pc:docMk/>
            <pc:sldMk cId="39483407" sldId="315"/>
            <ac:picMk id="6" creationId="{705780BB-BF12-416E-B7C8-7810482FA6A4}"/>
          </ac:picMkLst>
        </pc:picChg>
      </pc:sldChg>
      <pc:sldChg chg="addSp modSp add mod">
        <pc:chgData name="Andrea Lubberdink" userId="6bef7808-9d55-4099-ad47-9fd214d7b37c" providerId="ADAL" clId="{919C3DF3-77E7-4D13-B2DB-0619D47A4ED0}" dt="2021-05-13T18:03:55.905" v="7757" actId="20577"/>
        <pc:sldMkLst>
          <pc:docMk/>
          <pc:sldMk cId="3920321488" sldId="316"/>
        </pc:sldMkLst>
        <pc:spChg chg="add mod">
          <ac:chgData name="Andrea Lubberdink" userId="6bef7808-9d55-4099-ad47-9fd214d7b37c" providerId="ADAL" clId="{919C3DF3-77E7-4D13-B2DB-0619D47A4ED0}" dt="2021-05-13T18:03:55.905" v="7757" actId="20577"/>
          <ac:spMkLst>
            <pc:docMk/>
            <pc:sldMk cId="3920321488" sldId="316"/>
            <ac:spMk id="3" creationId="{DE04B743-96DE-4909-AC1F-26BEF0D62D4B}"/>
          </ac:spMkLst>
        </pc:spChg>
      </pc:sldChg>
      <pc:sldChg chg="new del">
        <pc:chgData name="Andrea Lubberdink" userId="6bef7808-9d55-4099-ad47-9fd214d7b37c" providerId="ADAL" clId="{919C3DF3-77E7-4D13-B2DB-0619D47A4ED0}" dt="2021-05-13T19:35:01.593" v="8565" actId="47"/>
        <pc:sldMkLst>
          <pc:docMk/>
          <pc:sldMk cId="3725240819" sldId="317"/>
        </pc:sldMkLst>
      </pc:sldChg>
      <pc:sldChg chg="new del">
        <pc:chgData name="Andrea Lubberdink" userId="6bef7808-9d55-4099-ad47-9fd214d7b37c" providerId="ADAL" clId="{919C3DF3-77E7-4D13-B2DB-0619D47A4ED0}" dt="2021-05-13T19:35:01.593" v="8565" actId="47"/>
        <pc:sldMkLst>
          <pc:docMk/>
          <pc:sldMk cId="4048466933" sldId="318"/>
        </pc:sldMkLst>
      </pc:sldChg>
      <pc:sldChg chg="new del">
        <pc:chgData name="Andrea Lubberdink" userId="6bef7808-9d55-4099-ad47-9fd214d7b37c" providerId="ADAL" clId="{919C3DF3-77E7-4D13-B2DB-0619D47A4ED0}" dt="2021-05-13T19:35:01.593" v="8565" actId="47"/>
        <pc:sldMkLst>
          <pc:docMk/>
          <pc:sldMk cId="1258473315" sldId="319"/>
        </pc:sldMkLst>
      </pc:sldChg>
      <pc:sldChg chg="new del">
        <pc:chgData name="Andrea Lubberdink" userId="6bef7808-9d55-4099-ad47-9fd214d7b37c" providerId="ADAL" clId="{919C3DF3-77E7-4D13-B2DB-0619D47A4ED0}" dt="2021-05-13T19:35:01.593" v="8565" actId="47"/>
        <pc:sldMkLst>
          <pc:docMk/>
          <pc:sldMk cId="3739326282" sldId="320"/>
        </pc:sldMkLst>
      </pc:sldChg>
      <pc:sldChg chg="new del">
        <pc:chgData name="Andrea Lubberdink" userId="6bef7808-9d55-4099-ad47-9fd214d7b37c" providerId="ADAL" clId="{919C3DF3-77E7-4D13-B2DB-0619D47A4ED0}" dt="2021-05-13T19:35:01.593" v="8565" actId="47"/>
        <pc:sldMkLst>
          <pc:docMk/>
          <pc:sldMk cId="2422229976" sldId="321"/>
        </pc:sldMkLst>
      </pc:sldChg>
      <pc:sldChg chg="new del">
        <pc:chgData name="Andrea Lubberdink" userId="6bef7808-9d55-4099-ad47-9fd214d7b37c" providerId="ADAL" clId="{919C3DF3-77E7-4D13-B2DB-0619D47A4ED0}" dt="2021-05-13T19:34:57.001" v="8564" actId="47"/>
        <pc:sldMkLst>
          <pc:docMk/>
          <pc:sldMk cId="2395005883" sldId="322"/>
        </pc:sldMkLst>
      </pc:sldChg>
      <pc:sldChg chg="addSp modSp add mod">
        <pc:chgData name="Andrea Lubberdink" userId="6bef7808-9d55-4099-ad47-9fd214d7b37c" providerId="ADAL" clId="{919C3DF3-77E7-4D13-B2DB-0619D47A4ED0}" dt="2021-05-13T17:46:23.650" v="7295" actId="208"/>
        <pc:sldMkLst>
          <pc:docMk/>
          <pc:sldMk cId="2954454941" sldId="323"/>
        </pc:sldMkLst>
        <pc:spChg chg="add mod">
          <ac:chgData name="Andrea Lubberdink" userId="6bef7808-9d55-4099-ad47-9fd214d7b37c" providerId="ADAL" clId="{919C3DF3-77E7-4D13-B2DB-0619D47A4ED0}" dt="2021-05-13T17:43:32.421" v="7275" actId="208"/>
          <ac:spMkLst>
            <pc:docMk/>
            <pc:sldMk cId="2954454941" sldId="323"/>
            <ac:spMk id="3" creationId="{920A72E4-ACB6-4205-BC55-8F5942B993AA}"/>
          </ac:spMkLst>
        </pc:spChg>
        <pc:spChg chg="add mod">
          <ac:chgData name="Andrea Lubberdink" userId="6bef7808-9d55-4099-ad47-9fd214d7b37c" providerId="ADAL" clId="{919C3DF3-77E7-4D13-B2DB-0619D47A4ED0}" dt="2021-05-13T17:46:23.650" v="7295" actId="208"/>
          <ac:spMkLst>
            <pc:docMk/>
            <pc:sldMk cId="2954454941" sldId="323"/>
            <ac:spMk id="4" creationId="{0BC17704-032C-4CAB-9C65-2BEB922ADDF5}"/>
          </ac:spMkLst>
        </pc:spChg>
      </pc:sldChg>
      <pc:sldChg chg="add del">
        <pc:chgData name="Andrea Lubberdink" userId="6bef7808-9d55-4099-ad47-9fd214d7b37c" providerId="ADAL" clId="{919C3DF3-77E7-4D13-B2DB-0619D47A4ED0}" dt="2021-05-13T17:44:44.195" v="7289" actId="47"/>
        <pc:sldMkLst>
          <pc:docMk/>
          <pc:sldMk cId="595090485" sldId="324"/>
        </pc:sldMkLst>
      </pc:sldChg>
      <pc:sldChg chg="add del">
        <pc:chgData name="Andrea Lubberdink" userId="6bef7808-9d55-4099-ad47-9fd214d7b37c" providerId="ADAL" clId="{919C3DF3-77E7-4D13-B2DB-0619D47A4ED0}" dt="2021-05-13T17:44:00.125" v="7280" actId="2890"/>
        <pc:sldMkLst>
          <pc:docMk/>
          <pc:sldMk cId="322394377" sldId="325"/>
        </pc:sldMkLst>
      </pc:sldChg>
      <pc:sldChg chg="modSp add mod">
        <pc:chgData name="Andrea Lubberdink" userId="6bef7808-9d55-4099-ad47-9fd214d7b37c" providerId="ADAL" clId="{919C3DF3-77E7-4D13-B2DB-0619D47A4ED0}" dt="2021-05-13T17:44:37.398" v="7288" actId="14100"/>
        <pc:sldMkLst>
          <pc:docMk/>
          <pc:sldMk cId="2954591690" sldId="325"/>
        </pc:sldMkLst>
        <pc:spChg chg="mod">
          <ac:chgData name="Andrea Lubberdink" userId="6bef7808-9d55-4099-ad47-9fd214d7b37c" providerId="ADAL" clId="{919C3DF3-77E7-4D13-B2DB-0619D47A4ED0}" dt="2021-05-13T17:44:37.398" v="7288" actId="14100"/>
          <ac:spMkLst>
            <pc:docMk/>
            <pc:sldMk cId="2954591690" sldId="325"/>
            <ac:spMk id="3" creationId="{8A9687A3-853E-4FC7-B491-A0CCCA7E7393}"/>
          </ac:spMkLst>
        </pc:spChg>
      </pc:sldChg>
      <pc:sldChg chg="add del">
        <pc:chgData name="Andrea Lubberdink" userId="6bef7808-9d55-4099-ad47-9fd214d7b37c" providerId="ADAL" clId="{919C3DF3-77E7-4D13-B2DB-0619D47A4ED0}" dt="2021-05-13T17:43:59.438" v="7279" actId="2890"/>
        <pc:sldMkLst>
          <pc:docMk/>
          <pc:sldMk cId="2812394145" sldId="326"/>
        </pc:sldMkLst>
      </pc:sldChg>
      <pc:sldChg chg="add">
        <pc:chgData name="Andrea Lubberdink" userId="6bef7808-9d55-4099-ad47-9fd214d7b37c" providerId="ADAL" clId="{919C3DF3-77E7-4D13-B2DB-0619D47A4ED0}" dt="2021-05-13T17:46:12.318" v="7290" actId="2890"/>
        <pc:sldMkLst>
          <pc:docMk/>
          <pc:sldMk cId="2996729804" sldId="326"/>
        </pc:sldMkLst>
      </pc:sldChg>
      <pc:sldChg chg="addSp delSp modSp add mod">
        <pc:chgData name="Andrea Lubberdink" userId="6bef7808-9d55-4099-ad47-9fd214d7b37c" providerId="ADAL" clId="{919C3DF3-77E7-4D13-B2DB-0619D47A4ED0}" dt="2021-05-13T18:18:28.754" v="8495" actId="20577"/>
        <pc:sldMkLst>
          <pc:docMk/>
          <pc:sldMk cId="1797015287" sldId="327"/>
        </pc:sldMkLst>
        <pc:spChg chg="del mod">
          <ac:chgData name="Andrea Lubberdink" userId="6bef7808-9d55-4099-ad47-9fd214d7b37c" providerId="ADAL" clId="{919C3DF3-77E7-4D13-B2DB-0619D47A4ED0}" dt="2021-05-13T17:57:21.985" v="7379" actId="478"/>
          <ac:spMkLst>
            <pc:docMk/>
            <pc:sldMk cId="1797015287" sldId="327"/>
            <ac:spMk id="2" creationId="{4708B100-F79E-4CA7-AA0F-B7205831F26F}"/>
          </ac:spMkLst>
        </pc:spChg>
        <pc:spChg chg="del">
          <ac:chgData name="Andrea Lubberdink" userId="6bef7808-9d55-4099-ad47-9fd214d7b37c" providerId="ADAL" clId="{919C3DF3-77E7-4D13-B2DB-0619D47A4ED0}" dt="2021-05-13T17:57:10.837" v="7367" actId="478"/>
          <ac:spMkLst>
            <pc:docMk/>
            <pc:sldMk cId="1797015287" sldId="327"/>
            <ac:spMk id="3" creationId="{A6EDA8B9-0778-44DA-9F0D-A6BA0F6A7C43}"/>
          </ac:spMkLst>
        </pc:spChg>
        <pc:spChg chg="del">
          <ac:chgData name="Andrea Lubberdink" userId="6bef7808-9d55-4099-ad47-9fd214d7b37c" providerId="ADAL" clId="{919C3DF3-77E7-4D13-B2DB-0619D47A4ED0}" dt="2021-05-13T17:57:09.117" v="7366" actId="478"/>
          <ac:spMkLst>
            <pc:docMk/>
            <pc:sldMk cId="1797015287" sldId="327"/>
            <ac:spMk id="4" creationId="{7232C807-9F29-4C45-9F85-AD155DE644B8}"/>
          </ac:spMkLst>
        </pc:spChg>
        <pc:spChg chg="del mod">
          <ac:chgData name="Andrea Lubberdink" userId="6bef7808-9d55-4099-ad47-9fd214d7b37c" providerId="ADAL" clId="{919C3DF3-77E7-4D13-B2DB-0619D47A4ED0}" dt="2021-05-13T17:57:23.658" v="7380" actId="478"/>
          <ac:spMkLst>
            <pc:docMk/>
            <pc:sldMk cId="1797015287" sldId="327"/>
            <ac:spMk id="8" creationId="{D492284D-EF26-4D22-809F-3339302C8FAC}"/>
          </ac:spMkLst>
        </pc:spChg>
        <pc:spChg chg="add mod">
          <ac:chgData name="Andrea Lubberdink" userId="6bef7808-9d55-4099-ad47-9fd214d7b37c" providerId="ADAL" clId="{919C3DF3-77E7-4D13-B2DB-0619D47A4ED0}" dt="2021-05-13T18:18:28.754" v="8495" actId="20577"/>
          <ac:spMkLst>
            <pc:docMk/>
            <pc:sldMk cId="1797015287" sldId="327"/>
            <ac:spMk id="9" creationId="{E00A67DC-8804-4D34-81A6-2331AFCDC4F9}"/>
          </ac:spMkLst>
        </pc:spChg>
        <pc:spChg chg="del">
          <ac:chgData name="Andrea Lubberdink" userId="6bef7808-9d55-4099-ad47-9fd214d7b37c" providerId="ADAL" clId="{919C3DF3-77E7-4D13-B2DB-0619D47A4ED0}" dt="2021-05-13T17:57:20.264" v="7377" actId="478"/>
          <ac:spMkLst>
            <pc:docMk/>
            <pc:sldMk cId="1797015287" sldId="327"/>
            <ac:spMk id="11" creationId="{EDB67D5F-C8EE-4757-994A-F447D574E91E}"/>
          </ac:spMkLst>
        </pc:spChg>
        <pc:spChg chg="del">
          <ac:chgData name="Andrea Lubberdink" userId="6bef7808-9d55-4099-ad47-9fd214d7b37c" providerId="ADAL" clId="{919C3DF3-77E7-4D13-B2DB-0619D47A4ED0}" dt="2021-05-13T17:57:16.654" v="7374" actId="478"/>
          <ac:spMkLst>
            <pc:docMk/>
            <pc:sldMk cId="1797015287" sldId="327"/>
            <ac:spMk id="15" creationId="{4CC1C1EC-0A11-42C0-B1CC-21029BB90856}"/>
          </ac:spMkLst>
        </pc:spChg>
        <pc:spChg chg="del">
          <ac:chgData name="Andrea Lubberdink" userId="6bef7808-9d55-4099-ad47-9fd214d7b37c" providerId="ADAL" clId="{919C3DF3-77E7-4D13-B2DB-0619D47A4ED0}" dt="2021-05-13T18:17:27.112" v="8462" actId="478"/>
          <ac:spMkLst>
            <pc:docMk/>
            <pc:sldMk cId="1797015287" sldId="327"/>
            <ac:spMk id="17" creationId="{CB7D2357-E605-4712-B5A6-C7993FA2AEB3}"/>
          </ac:spMkLst>
        </pc:spChg>
        <pc:spChg chg="add mod">
          <ac:chgData name="Andrea Lubberdink" userId="6bef7808-9d55-4099-ad47-9fd214d7b37c" providerId="ADAL" clId="{919C3DF3-77E7-4D13-B2DB-0619D47A4ED0}" dt="2021-05-13T18:18:17.802" v="8493" actId="20577"/>
          <ac:spMkLst>
            <pc:docMk/>
            <pc:sldMk cId="1797015287" sldId="327"/>
            <ac:spMk id="21" creationId="{21F97C99-679A-40C7-91F5-76D845E4D46E}"/>
          </ac:spMkLst>
        </pc:spChg>
        <pc:picChg chg="del">
          <ac:chgData name="Andrea Lubberdink" userId="6bef7808-9d55-4099-ad47-9fd214d7b37c" providerId="ADAL" clId="{919C3DF3-77E7-4D13-B2DB-0619D47A4ED0}" dt="2021-05-13T17:57:14.124" v="7371" actId="478"/>
          <ac:picMkLst>
            <pc:docMk/>
            <pc:sldMk cId="1797015287" sldId="327"/>
            <ac:picMk id="5" creationId="{F5E20CF7-89EB-4B19-8D6E-4BA4A4A23FF9}"/>
          </ac:picMkLst>
        </pc:picChg>
        <pc:picChg chg="del">
          <ac:chgData name="Andrea Lubberdink" userId="6bef7808-9d55-4099-ad47-9fd214d7b37c" providerId="ADAL" clId="{919C3DF3-77E7-4D13-B2DB-0619D47A4ED0}" dt="2021-05-13T17:57:12.419" v="7369" actId="478"/>
          <ac:picMkLst>
            <pc:docMk/>
            <pc:sldMk cId="1797015287" sldId="327"/>
            <ac:picMk id="6" creationId="{A72B0E95-CB13-43EA-9F0C-1F51A5ECC4DE}"/>
          </ac:picMkLst>
        </pc:picChg>
        <pc:picChg chg="del">
          <ac:chgData name="Andrea Lubberdink" userId="6bef7808-9d55-4099-ad47-9fd214d7b37c" providerId="ADAL" clId="{919C3DF3-77E7-4D13-B2DB-0619D47A4ED0}" dt="2021-05-13T17:57:11.586" v="7368" actId="478"/>
          <ac:picMkLst>
            <pc:docMk/>
            <pc:sldMk cId="1797015287" sldId="327"/>
            <ac:picMk id="10" creationId="{7DE902EB-6C99-4CF7-9D1F-596DC9574006}"/>
          </ac:picMkLst>
        </pc:picChg>
        <pc:picChg chg="del">
          <ac:chgData name="Andrea Lubberdink" userId="6bef7808-9d55-4099-ad47-9fd214d7b37c" providerId="ADAL" clId="{919C3DF3-77E7-4D13-B2DB-0619D47A4ED0}" dt="2021-05-13T17:57:14.980" v="7372" actId="478"/>
          <ac:picMkLst>
            <pc:docMk/>
            <pc:sldMk cId="1797015287" sldId="327"/>
            <ac:picMk id="12" creationId="{0411563F-F2C4-44C6-A6E4-4C17C0FDCB6A}"/>
          </ac:picMkLst>
        </pc:picChg>
        <pc:cxnChg chg="del">
          <ac:chgData name="Andrea Lubberdink" userId="6bef7808-9d55-4099-ad47-9fd214d7b37c" providerId="ADAL" clId="{919C3DF3-77E7-4D13-B2DB-0619D47A4ED0}" dt="2021-05-13T17:57:25.742" v="7382" actId="478"/>
          <ac:cxnSpMkLst>
            <pc:docMk/>
            <pc:sldMk cId="1797015287" sldId="327"/>
            <ac:cxnSpMk id="7" creationId="{EDA1B119-CA06-4666-BB39-5B83C9EB4B3D}"/>
          </ac:cxnSpMkLst>
        </pc:cxnChg>
        <pc:cxnChg chg="del">
          <ac:chgData name="Andrea Lubberdink" userId="6bef7808-9d55-4099-ad47-9fd214d7b37c" providerId="ADAL" clId="{919C3DF3-77E7-4D13-B2DB-0619D47A4ED0}" dt="2021-05-13T17:57:17.603" v="7375" actId="478"/>
          <ac:cxnSpMkLst>
            <pc:docMk/>
            <pc:sldMk cId="1797015287" sldId="327"/>
            <ac:cxnSpMk id="13" creationId="{312ED423-2DCC-4D5A-8894-D6CC5863A88E}"/>
          </ac:cxnSpMkLst>
        </pc:cxnChg>
        <pc:cxnChg chg="del">
          <ac:chgData name="Andrea Lubberdink" userId="6bef7808-9d55-4099-ad47-9fd214d7b37c" providerId="ADAL" clId="{919C3DF3-77E7-4D13-B2DB-0619D47A4ED0}" dt="2021-05-13T17:57:15.829" v="7373" actId="478"/>
          <ac:cxnSpMkLst>
            <pc:docMk/>
            <pc:sldMk cId="1797015287" sldId="327"/>
            <ac:cxnSpMk id="14" creationId="{3318A4FC-F69A-41AB-962D-A48DC8863899}"/>
          </ac:cxnSpMkLst>
        </pc:cxnChg>
        <pc:cxnChg chg="del">
          <ac:chgData name="Andrea Lubberdink" userId="6bef7808-9d55-4099-ad47-9fd214d7b37c" providerId="ADAL" clId="{919C3DF3-77E7-4D13-B2DB-0619D47A4ED0}" dt="2021-05-13T17:57:13.290" v="7370" actId="478"/>
          <ac:cxnSpMkLst>
            <pc:docMk/>
            <pc:sldMk cId="1797015287" sldId="327"/>
            <ac:cxnSpMk id="18" creationId="{45D26ED6-C619-479C-85D7-7851286268CA}"/>
          </ac:cxnSpMkLst>
        </pc:cxnChg>
        <pc:cxnChg chg="del">
          <ac:chgData name="Andrea Lubberdink" userId="6bef7808-9d55-4099-ad47-9fd214d7b37c" providerId="ADAL" clId="{919C3DF3-77E7-4D13-B2DB-0619D47A4ED0}" dt="2021-05-13T17:57:24.962" v="7381" actId="478"/>
          <ac:cxnSpMkLst>
            <pc:docMk/>
            <pc:sldMk cId="1797015287" sldId="327"/>
            <ac:cxnSpMk id="19" creationId="{28F34E45-2EA3-4C8A-96D8-11CA7B1776F9}"/>
          </ac:cxnSpMkLst>
        </pc:cxnChg>
      </pc:sldChg>
      <pc:sldChg chg="addSp delSp modSp add mod">
        <pc:chgData name="Andrea Lubberdink" userId="6bef7808-9d55-4099-ad47-9fd214d7b37c" providerId="ADAL" clId="{919C3DF3-77E7-4D13-B2DB-0619D47A4ED0}" dt="2021-05-13T18:19:58.306" v="8513" actId="478"/>
        <pc:sldMkLst>
          <pc:docMk/>
          <pc:sldMk cId="3903974109" sldId="328"/>
        </pc:sldMkLst>
        <pc:spChg chg="del">
          <ac:chgData name="Andrea Lubberdink" userId="6bef7808-9d55-4099-ad47-9fd214d7b37c" providerId="ADAL" clId="{919C3DF3-77E7-4D13-B2DB-0619D47A4ED0}" dt="2021-05-13T18:19:58.306" v="8513" actId="478"/>
          <ac:spMkLst>
            <pc:docMk/>
            <pc:sldMk cId="3903974109" sldId="328"/>
            <ac:spMk id="3" creationId="{3AE772AD-DA06-479C-A2B1-F3EDB81134D9}"/>
          </ac:spMkLst>
        </pc:spChg>
        <pc:spChg chg="add mod">
          <ac:chgData name="Andrea Lubberdink" userId="6bef7808-9d55-4099-ad47-9fd214d7b37c" providerId="ADAL" clId="{919C3DF3-77E7-4D13-B2DB-0619D47A4ED0}" dt="2021-05-13T18:19:09.602" v="8501"/>
          <ac:spMkLst>
            <pc:docMk/>
            <pc:sldMk cId="3903974109" sldId="328"/>
            <ac:spMk id="14" creationId="{813E87B5-B1A1-40EA-97C9-83939D6CBDB8}"/>
          </ac:spMkLst>
        </pc:spChg>
        <pc:spChg chg="del">
          <ac:chgData name="Andrea Lubberdink" userId="6bef7808-9d55-4099-ad47-9fd214d7b37c" providerId="ADAL" clId="{919C3DF3-77E7-4D13-B2DB-0619D47A4ED0}" dt="2021-05-13T18:19:12.457" v="8502" actId="478"/>
          <ac:spMkLst>
            <pc:docMk/>
            <pc:sldMk cId="3903974109" sldId="328"/>
            <ac:spMk id="17" creationId="{CB7D2357-E605-4712-B5A6-C7993FA2AEB3}"/>
          </ac:spMkLst>
        </pc:spChg>
        <pc:cxnChg chg="del">
          <ac:chgData name="Andrea Lubberdink" userId="6bef7808-9d55-4099-ad47-9fd214d7b37c" providerId="ADAL" clId="{919C3DF3-77E7-4D13-B2DB-0619D47A4ED0}" dt="2021-05-13T18:19:56.300" v="8512" actId="478"/>
          <ac:cxnSpMkLst>
            <pc:docMk/>
            <pc:sldMk cId="3903974109" sldId="328"/>
            <ac:cxnSpMk id="13" creationId="{3BD6C6EA-4D11-44CE-881E-EF40AD4DF1A2}"/>
          </ac:cxnSpMkLst>
        </pc:cxnChg>
      </pc:sldChg>
      <pc:sldChg chg="addSp modSp add mod">
        <pc:chgData name="Andrea Lubberdink" userId="6bef7808-9d55-4099-ad47-9fd214d7b37c" providerId="ADAL" clId="{919C3DF3-77E7-4D13-B2DB-0619D47A4ED0}" dt="2021-05-13T18:01:29.914" v="7724" actId="20577"/>
        <pc:sldMkLst>
          <pc:docMk/>
          <pc:sldMk cId="3264869092" sldId="329"/>
        </pc:sldMkLst>
        <pc:spChg chg="add mod">
          <ac:chgData name="Andrea Lubberdink" userId="6bef7808-9d55-4099-ad47-9fd214d7b37c" providerId="ADAL" clId="{919C3DF3-77E7-4D13-B2DB-0619D47A4ED0}" dt="2021-05-13T18:01:29.914" v="7724" actId="20577"/>
          <ac:spMkLst>
            <pc:docMk/>
            <pc:sldMk cId="3264869092" sldId="329"/>
            <ac:spMk id="5" creationId="{1F329D05-EE7E-45E7-B0C2-A96694CA3788}"/>
          </ac:spMkLst>
        </pc:spChg>
      </pc:sldChg>
      <pc:sldChg chg="addSp delSp modSp add mod">
        <pc:chgData name="Andrea Lubberdink" userId="6bef7808-9d55-4099-ad47-9fd214d7b37c" providerId="ADAL" clId="{919C3DF3-77E7-4D13-B2DB-0619D47A4ED0}" dt="2021-05-13T18:08:01.821" v="7956" actId="20577"/>
        <pc:sldMkLst>
          <pc:docMk/>
          <pc:sldMk cId="164716069" sldId="330"/>
        </pc:sldMkLst>
        <pc:spChg chg="add del">
          <ac:chgData name="Andrea Lubberdink" userId="6bef7808-9d55-4099-ad47-9fd214d7b37c" providerId="ADAL" clId="{919C3DF3-77E7-4D13-B2DB-0619D47A4ED0}" dt="2021-05-13T18:07:44.619" v="7877" actId="22"/>
          <ac:spMkLst>
            <pc:docMk/>
            <pc:sldMk cId="164716069" sldId="330"/>
            <ac:spMk id="8" creationId="{A6520C64-6488-409D-B582-50505A60FA54}"/>
          </ac:spMkLst>
        </pc:spChg>
        <pc:spChg chg="mod">
          <ac:chgData name="Andrea Lubberdink" userId="6bef7808-9d55-4099-ad47-9fd214d7b37c" providerId="ADAL" clId="{919C3DF3-77E7-4D13-B2DB-0619D47A4ED0}" dt="2021-05-13T18:08:01.821" v="7956" actId="20577"/>
          <ac:spMkLst>
            <pc:docMk/>
            <pc:sldMk cId="164716069" sldId="330"/>
            <ac:spMk id="13" creationId="{1D600CE5-C2AB-4090-97C9-9D856A8587C8}"/>
          </ac:spMkLst>
        </pc:spChg>
      </pc:sldChg>
      <pc:sldChg chg="modSp add mod">
        <pc:chgData name="Andrea Lubberdink" userId="6bef7808-9d55-4099-ad47-9fd214d7b37c" providerId="ADAL" clId="{919C3DF3-77E7-4D13-B2DB-0619D47A4ED0}" dt="2021-05-13T18:09:27.580" v="8015" actId="20577"/>
        <pc:sldMkLst>
          <pc:docMk/>
          <pc:sldMk cId="1879909288" sldId="331"/>
        </pc:sldMkLst>
        <pc:spChg chg="mod">
          <ac:chgData name="Andrea Lubberdink" userId="6bef7808-9d55-4099-ad47-9fd214d7b37c" providerId="ADAL" clId="{919C3DF3-77E7-4D13-B2DB-0619D47A4ED0}" dt="2021-05-13T18:09:27.580" v="8015" actId="20577"/>
          <ac:spMkLst>
            <pc:docMk/>
            <pc:sldMk cId="1879909288" sldId="331"/>
            <ac:spMk id="3" creationId="{3DDBC47B-596E-4C6E-BF52-8AE1C76B76E9}"/>
          </ac:spMkLst>
        </pc:spChg>
      </pc:sldChg>
      <pc:sldChg chg="modSp add mod">
        <pc:chgData name="Andrea Lubberdink" userId="6bef7808-9d55-4099-ad47-9fd214d7b37c" providerId="ADAL" clId="{919C3DF3-77E7-4D13-B2DB-0619D47A4ED0}" dt="2021-05-13T18:10:22.744" v="8071" actId="14100"/>
        <pc:sldMkLst>
          <pc:docMk/>
          <pc:sldMk cId="3503638393" sldId="332"/>
        </pc:sldMkLst>
        <pc:spChg chg="mod">
          <ac:chgData name="Andrea Lubberdink" userId="6bef7808-9d55-4099-ad47-9fd214d7b37c" providerId="ADAL" clId="{919C3DF3-77E7-4D13-B2DB-0619D47A4ED0}" dt="2021-05-13T18:10:22.744" v="8071" actId="14100"/>
          <ac:spMkLst>
            <pc:docMk/>
            <pc:sldMk cId="3503638393" sldId="332"/>
            <ac:spMk id="3" creationId="{3DDBC47B-596E-4C6E-BF52-8AE1C76B76E9}"/>
          </ac:spMkLst>
        </pc:spChg>
      </pc:sldChg>
      <pc:sldChg chg="delSp modSp add mod">
        <pc:chgData name="Andrea Lubberdink" userId="6bef7808-9d55-4099-ad47-9fd214d7b37c" providerId="ADAL" clId="{919C3DF3-77E7-4D13-B2DB-0619D47A4ED0}" dt="2021-05-13T18:14:16.659" v="8330" actId="478"/>
        <pc:sldMkLst>
          <pc:docMk/>
          <pc:sldMk cId="2766202461" sldId="333"/>
        </pc:sldMkLst>
        <pc:spChg chg="del">
          <ac:chgData name="Andrea Lubberdink" userId="6bef7808-9d55-4099-ad47-9fd214d7b37c" providerId="ADAL" clId="{919C3DF3-77E7-4D13-B2DB-0619D47A4ED0}" dt="2021-05-13T18:14:16.659" v="8330" actId="478"/>
          <ac:spMkLst>
            <pc:docMk/>
            <pc:sldMk cId="2766202461" sldId="333"/>
            <ac:spMk id="7" creationId="{15DC2F77-673F-49BB-A283-55DD5F29057A}"/>
          </ac:spMkLst>
        </pc:spChg>
        <pc:spChg chg="mod">
          <ac:chgData name="Andrea Lubberdink" userId="6bef7808-9d55-4099-ad47-9fd214d7b37c" providerId="ADAL" clId="{919C3DF3-77E7-4D13-B2DB-0619D47A4ED0}" dt="2021-05-13T18:14:14.183" v="8329" actId="20577"/>
          <ac:spMkLst>
            <pc:docMk/>
            <pc:sldMk cId="2766202461" sldId="333"/>
            <ac:spMk id="18" creationId="{B9DBEA25-12B1-40AD-827C-87EAA3379D0B}"/>
          </ac:spMkLst>
        </pc:spChg>
      </pc:sldChg>
      <pc:sldChg chg="addSp delSp modSp add mod">
        <pc:chgData name="Andrea Lubberdink" userId="6bef7808-9d55-4099-ad47-9fd214d7b37c" providerId="ADAL" clId="{919C3DF3-77E7-4D13-B2DB-0619D47A4ED0}" dt="2021-05-13T18:15:37.989" v="8384"/>
        <pc:sldMkLst>
          <pc:docMk/>
          <pc:sldMk cId="1069460933" sldId="334"/>
        </pc:sldMkLst>
        <pc:spChg chg="mod">
          <ac:chgData name="Andrea Lubberdink" userId="6bef7808-9d55-4099-ad47-9fd214d7b37c" providerId="ADAL" clId="{919C3DF3-77E7-4D13-B2DB-0619D47A4ED0}" dt="2021-05-13T18:15:37.989" v="8384"/>
          <ac:spMkLst>
            <pc:docMk/>
            <pc:sldMk cId="1069460933" sldId="334"/>
            <ac:spMk id="13" creationId="{9AF5EC8B-5D25-4675-BD40-CE249B5ECB16}"/>
          </ac:spMkLst>
        </pc:spChg>
        <pc:spChg chg="add del">
          <ac:chgData name="Andrea Lubberdink" userId="6bef7808-9d55-4099-ad47-9fd214d7b37c" providerId="ADAL" clId="{919C3DF3-77E7-4D13-B2DB-0619D47A4ED0}" dt="2021-05-13T18:15:35.228" v="8382" actId="22"/>
          <ac:spMkLst>
            <pc:docMk/>
            <pc:sldMk cId="1069460933" sldId="334"/>
            <ac:spMk id="14" creationId="{BA5DEF9E-2716-4751-B161-C372718C6C24}"/>
          </ac:spMkLst>
        </pc:spChg>
      </pc:sldChg>
      <pc:sldChg chg="add">
        <pc:chgData name="Andrea Lubberdink" userId="6bef7808-9d55-4099-ad47-9fd214d7b37c" providerId="ADAL" clId="{919C3DF3-77E7-4D13-B2DB-0619D47A4ED0}" dt="2021-05-13T18:19:49.297" v="8511" actId="2890"/>
        <pc:sldMkLst>
          <pc:docMk/>
          <pc:sldMk cId="2855427525" sldId="33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190455-133D-419A-B915-DB1DF248F2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9104178-94D8-4526-A006-28F96F7FFF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CEB4120-CCFA-45EF-B7AC-B0DF11F6A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F79-6567-4404-AE46-E71B17D2E035}" type="datetimeFigureOut">
              <a:rPr lang="nl-NL" smtClean="0"/>
              <a:t>13-5-2021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4C15AF-F438-4724-9C56-35F4FB658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4E59BE-D5F0-4C37-80EF-DA1430AEE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28BE-3043-4084-ABAD-02BA53184D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6272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291FB4-48A3-4D85-AD7B-93C45BCA8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E1DCC69-D67D-43B3-A42A-2EB67A4B2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A550F9D-A000-40AF-A83D-EC5CA8C30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F79-6567-4404-AE46-E71B17D2E035}" type="datetimeFigureOut">
              <a:rPr lang="nl-NL" smtClean="0"/>
              <a:t>13-5-2021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132D5F-2509-4980-8A3B-AF3D03364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09C395-1603-4EA8-9ACE-0F544DFE2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28BE-3043-4084-ABAD-02BA53184D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332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B16EA3F-F026-4196-ADD6-FC37D336EA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7D0253B-6574-4F09-9480-B323C85352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578BF8-DD49-4ADB-8ACA-960EB90BF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F79-6567-4404-AE46-E71B17D2E035}" type="datetimeFigureOut">
              <a:rPr lang="nl-NL" smtClean="0"/>
              <a:t>13-5-2021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4B53F59-2D3B-45D3-8710-7F7DC68D3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EB2D10-7DD0-4682-9BE9-0230E6170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28BE-3043-4084-ABAD-02BA53184D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68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C2AF0-5B9A-4BAE-8D9C-D6F166CA9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4F4E53-EF2B-4E01-9CBF-B768C51FB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C4A683C-393B-4967-A06E-D55126C8B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F79-6567-4404-AE46-E71B17D2E035}" type="datetimeFigureOut">
              <a:rPr lang="nl-NL" smtClean="0"/>
              <a:t>13-5-2021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B6E3F72-F460-4934-9AE4-7C4D9FB57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E3DE66-3500-4DA6-AEA2-1F5D3BA50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28BE-3043-4084-ABAD-02BA53184D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954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B287BB-E046-4A39-BC3F-E480C2CCC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1CBBFF0-ED96-4E6E-8FE4-127DAD4B7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D73A3DD-BD86-478D-9E8F-273E60106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F79-6567-4404-AE46-E71B17D2E035}" type="datetimeFigureOut">
              <a:rPr lang="nl-NL" smtClean="0"/>
              <a:t>13-5-2021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5F3FEF3-F57F-4EED-9AD7-C787951AF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F4DBD6B-6709-4E8E-BA14-D99011E33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28BE-3043-4084-ABAD-02BA53184D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972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30BF-26AD-4B73-ADC0-34E9852E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16C697-9321-4AFA-8830-1360E60507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D67962C-FE66-4611-87E2-27857BE89C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E8D7186-4FC7-463D-B450-89AFF3ABE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F79-6567-4404-AE46-E71B17D2E035}" type="datetimeFigureOut">
              <a:rPr lang="nl-NL" smtClean="0"/>
              <a:t>13-5-2021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0B6D7E3-AC76-4FEC-8AE1-BEF465F05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20F28C4-207E-4C55-86B9-548DB01EE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28BE-3043-4084-ABAD-02BA53184D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121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C17784-F922-4EC6-A057-834877B47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D2D0B2D-8AB6-458E-94D3-25120AFE3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7F1E1BD-86C6-4E5A-A64F-335C90091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6498FB0-60A9-460E-B485-534FBA901C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801F183-9BF9-4EB7-9AAF-68538BCF96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787B3CE-96BA-4F2B-AF42-BDCBA91CE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F79-6567-4404-AE46-E71B17D2E035}" type="datetimeFigureOut">
              <a:rPr lang="nl-NL" smtClean="0"/>
              <a:t>13-5-2021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08A2838-C66E-401E-A8A0-7FEDE4D44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006065E-63AE-4F02-B57E-D386253E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28BE-3043-4084-ABAD-02BA53184D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357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ADF42C-39F0-480D-A152-4CC070C4E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4EF5B37-AE58-4EBB-8515-41E305BA7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F79-6567-4404-AE46-E71B17D2E035}" type="datetimeFigureOut">
              <a:rPr lang="nl-NL" smtClean="0"/>
              <a:t>13-5-2021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5F52573-143D-4B52-A953-294A39D9D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F46CED8-03EF-4ABF-A505-A69422F5D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28BE-3043-4084-ABAD-02BA53184D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8190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578B91C-1C67-477F-A63B-D9B9186E0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F79-6567-4404-AE46-E71B17D2E035}" type="datetimeFigureOut">
              <a:rPr lang="nl-NL" smtClean="0"/>
              <a:t>13-5-2021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F6EBCE2-607B-49DF-A69F-C22D929A1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1489BBC-2EBF-4144-A4C9-1A33BE59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28BE-3043-4084-ABAD-02BA53184D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431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942861-09AC-4155-B696-BF8EB8A9C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81ABDD-CE4B-49B1-B846-0B023E14C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FDD9ED7-4D65-4E7E-A80E-404075BD0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56CD686-2DBB-4959-8773-DC37844B2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F79-6567-4404-AE46-E71B17D2E035}" type="datetimeFigureOut">
              <a:rPr lang="nl-NL" smtClean="0"/>
              <a:t>13-5-2021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6C44220-B7A8-4751-AEFE-1AAFEEAB1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4461018-2B9C-4ADF-B276-C87A6EB7A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28BE-3043-4084-ABAD-02BA53184D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2602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2D4CE0-9A58-418D-B707-274655EEF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0524FDE-C971-420E-9D61-C992FE9A9B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7B9CC06-FB93-4F33-994D-631821ACA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89523E9-AC24-41AA-B9CA-CCB51EAA0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DF79-6567-4404-AE46-E71B17D2E035}" type="datetimeFigureOut">
              <a:rPr lang="nl-NL" smtClean="0"/>
              <a:t>13-5-2021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F9D2BAB-F87E-450A-9AA2-DE925D6ED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C0C149-5C30-4E6D-A419-4514C4891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28BE-3043-4084-ABAD-02BA53184D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7494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77B90BB-2BE3-4552-B725-556236EEF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C509B7C-C813-4FBF-84B3-6C71224E0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2E3917-34D1-470B-A46A-E84187F010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DF79-6567-4404-AE46-E71B17D2E035}" type="datetimeFigureOut">
              <a:rPr lang="nl-NL" smtClean="0"/>
              <a:t>13-5-2021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1769AE8-D553-4A2E-8E8A-C677B0BE63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AC6533-045F-4BA1-923D-9BCA563D90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628BE-3043-4084-ABAD-02BA53184D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659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5.png"/><Relationship Id="rId7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5.png"/><Relationship Id="rId7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5.png"/><Relationship Id="rId7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5.png"/><Relationship Id="rId7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5.png"/><Relationship Id="rId7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5.png"/><Relationship Id="rId7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5.png"/><Relationship Id="rId7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5.png"/><Relationship Id="rId7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5.png"/><Relationship Id="rId7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5.png"/><Relationship Id="rId7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3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5.png"/><Relationship Id="rId4" Type="http://schemas.openxmlformats.org/officeDocument/2006/relationships/image" Target="../media/image33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5.png"/><Relationship Id="rId4" Type="http://schemas.openxmlformats.org/officeDocument/2006/relationships/image" Target="../media/image33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752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6F95068D-6570-405F-8500-8D01111175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9287" y="2026658"/>
            <a:ext cx="3990975" cy="4010025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DE623770-9C5C-4A7B-B295-0C65BBC3C2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3842" y="2226357"/>
            <a:ext cx="4238083" cy="4010025"/>
          </a:xfrm>
          <a:prstGeom prst="rect">
            <a:avLst/>
          </a:prstGeom>
        </p:spPr>
      </p:pic>
      <p:sp>
        <p:nvSpPr>
          <p:cNvPr id="12" name="Rechthoek 11">
            <a:extLst>
              <a:ext uri="{FF2B5EF4-FFF2-40B4-BE49-F238E27FC236}">
                <a16:creationId xmlns:a16="http://schemas.microsoft.com/office/drawing/2014/main" id="{E917A2A7-8605-4000-A3BA-A8E76FBFD2C9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D600CE5-C2AB-4090-97C9-9D856A8587C8}"/>
              </a:ext>
            </a:extLst>
          </p:cNvPr>
          <p:cNvSpPr txBox="1"/>
          <p:nvPr/>
        </p:nvSpPr>
        <p:spPr>
          <a:xfrm>
            <a:off x="304408" y="169312"/>
            <a:ext cx="116549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</a:rPr>
              <a:t>Deze blijft ook nog net staan. </a:t>
            </a:r>
          </a:p>
          <a:p>
            <a:r>
              <a:rPr lang="nl-NL" sz="24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8940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6F95068D-6570-405F-8500-8D01111175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9287" y="2026658"/>
            <a:ext cx="3990975" cy="4010025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DE623770-9C5C-4A7B-B295-0C65BBC3C2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3842" y="2226357"/>
            <a:ext cx="4238083" cy="4010025"/>
          </a:xfrm>
          <a:prstGeom prst="rect">
            <a:avLst/>
          </a:prstGeom>
        </p:spPr>
      </p:pic>
      <p:sp>
        <p:nvSpPr>
          <p:cNvPr id="12" name="Rechthoek 11">
            <a:extLst>
              <a:ext uri="{FF2B5EF4-FFF2-40B4-BE49-F238E27FC236}">
                <a16:creationId xmlns:a16="http://schemas.microsoft.com/office/drawing/2014/main" id="{E917A2A7-8605-4000-A3BA-A8E76FBFD2C9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D600CE5-C2AB-4090-97C9-9D856A8587C8}"/>
              </a:ext>
            </a:extLst>
          </p:cNvPr>
          <p:cNvSpPr txBox="1"/>
          <p:nvPr/>
        </p:nvSpPr>
        <p:spPr>
          <a:xfrm>
            <a:off x="304408" y="169312"/>
            <a:ext cx="11654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</a:rPr>
              <a:t>Deze blijft ook nog net staan.</a:t>
            </a:r>
          </a:p>
          <a:p>
            <a:r>
              <a:rPr lang="nl-NL" sz="2400" dirty="0">
                <a:solidFill>
                  <a:srgbClr val="002060"/>
                </a:solidFill>
              </a:rPr>
              <a:t>Maar verder kan het niet. Dus op deze manier kan ik maximaal (bijna) één blokje overhellen.   </a:t>
            </a:r>
          </a:p>
          <a:p>
            <a:r>
              <a:rPr lang="nl-NL" sz="24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716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6F95068D-6570-405F-8500-8D01111175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9287" y="2026658"/>
            <a:ext cx="3990975" cy="4010025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DE623770-9C5C-4A7B-B295-0C65BBC3C2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3842" y="2226357"/>
            <a:ext cx="4238083" cy="4010025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6A5E199C-C4AD-4B40-8A4E-D7212938AF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3843" y="2194742"/>
            <a:ext cx="4292638" cy="4422965"/>
          </a:xfrm>
          <a:prstGeom prst="rect">
            <a:avLst/>
          </a:prstGeom>
        </p:spPr>
      </p:pic>
      <p:sp>
        <p:nvSpPr>
          <p:cNvPr id="12" name="Rechthoek 11">
            <a:extLst>
              <a:ext uri="{FF2B5EF4-FFF2-40B4-BE49-F238E27FC236}">
                <a16:creationId xmlns:a16="http://schemas.microsoft.com/office/drawing/2014/main" id="{29284496-81F9-4A42-A9DE-E0DE354BCD58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14FCA22-CD7A-4F9E-B7C5-89861B20F1F2}"/>
              </a:ext>
            </a:extLst>
          </p:cNvPr>
          <p:cNvSpPr txBox="1"/>
          <p:nvPr/>
        </p:nvSpPr>
        <p:spPr>
          <a:xfrm>
            <a:off x="1708991" y="405818"/>
            <a:ext cx="76676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</a:rPr>
              <a:t>Met echt bouwen en uitproberen kan ik ontdekken dat er stapels mogelijk zijn die verder dan één blokje overhellen.</a:t>
            </a:r>
          </a:p>
          <a:p>
            <a:endParaRPr lang="nl-NL" sz="2400" dirty="0">
              <a:solidFill>
                <a:srgbClr val="002060"/>
              </a:solidFill>
            </a:endParaRPr>
          </a:p>
          <a:p>
            <a:r>
              <a:rPr lang="nl-NL" sz="2400" dirty="0">
                <a:solidFill>
                  <a:srgbClr val="002060"/>
                </a:solidFill>
              </a:rPr>
              <a:t>Ik heb het probleem dus nog niet opgelost.</a:t>
            </a:r>
          </a:p>
        </p:txBody>
      </p:sp>
    </p:spTree>
    <p:extLst>
      <p:ext uri="{BB962C8B-B14F-4D97-AF65-F5344CB8AC3E}">
        <p14:creationId xmlns:p14="http://schemas.microsoft.com/office/powerpoint/2010/main" val="2624445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6F95068D-6570-405F-8500-8D01111175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9287" y="2026658"/>
            <a:ext cx="3990975" cy="4010025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DE623770-9C5C-4A7B-B295-0C65BBC3C2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3842" y="2226357"/>
            <a:ext cx="4238083" cy="4010025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6A5E199C-C4AD-4B40-8A4E-D7212938AF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3843" y="2194742"/>
            <a:ext cx="4292638" cy="4422965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6E0B8887-A473-45FF-A4C3-3475A6D951AC}"/>
              </a:ext>
            </a:extLst>
          </p:cNvPr>
          <p:cNvSpPr txBox="1"/>
          <p:nvPr/>
        </p:nvSpPr>
        <p:spPr>
          <a:xfrm>
            <a:off x="6846849" y="4458546"/>
            <a:ext cx="52187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7030A0"/>
                </a:solidFill>
              </a:rPr>
              <a:t>tweede stap: </a:t>
            </a:r>
          </a:p>
          <a:p>
            <a:r>
              <a:rPr lang="nl-NL" sz="2400" dirty="0">
                <a:solidFill>
                  <a:srgbClr val="7030A0"/>
                </a:solidFill>
              </a:rPr>
              <a:t>Maak een plan. </a:t>
            </a:r>
          </a:p>
          <a:p>
            <a:r>
              <a:rPr lang="nl-NL" sz="2400" dirty="0">
                <a:solidFill>
                  <a:srgbClr val="7030A0"/>
                </a:solidFill>
              </a:rPr>
              <a:t>We zien niet in één keer de oplossing. </a:t>
            </a:r>
          </a:p>
          <a:p>
            <a:r>
              <a:rPr lang="nl-NL" sz="2400" dirty="0">
                <a:solidFill>
                  <a:srgbClr val="7030A0"/>
                </a:solidFill>
              </a:rPr>
              <a:t>Dus wat kunnen we eerst doen?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A8703599-1C41-4C26-8AF5-0A0BB5ACC761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7365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43199" y="2408663"/>
            <a:ext cx="4393581" cy="36518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B0435BE2-C9EE-456E-81D1-62FE72910EF3}"/>
              </a:ext>
            </a:extLst>
          </p:cNvPr>
          <p:cNvSpPr txBox="1"/>
          <p:nvPr/>
        </p:nvSpPr>
        <p:spPr>
          <a:xfrm>
            <a:off x="6846849" y="4458546"/>
            <a:ext cx="52187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7030A0"/>
                </a:solidFill>
              </a:rPr>
              <a:t>tweede stap: </a:t>
            </a:r>
          </a:p>
          <a:p>
            <a:r>
              <a:rPr lang="nl-NL" sz="2400" dirty="0">
                <a:solidFill>
                  <a:srgbClr val="7030A0"/>
                </a:solidFill>
              </a:rPr>
              <a:t>Maak een plan. </a:t>
            </a:r>
          </a:p>
          <a:p>
            <a:r>
              <a:rPr lang="nl-NL" sz="2400" dirty="0">
                <a:solidFill>
                  <a:srgbClr val="7030A0"/>
                </a:solidFill>
              </a:rPr>
              <a:t>We zien niet in één keer de oplossing. </a:t>
            </a:r>
          </a:p>
          <a:p>
            <a:r>
              <a:rPr lang="nl-NL" sz="2400" dirty="0">
                <a:solidFill>
                  <a:srgbClr val="7030A0"/>
                </a:solidFill>
              </a:rPr>
              <a:t>Dus wat kunnen we eerst doen?</a:t>
            </a:r>
          </a:p>
          <a:p>
            <a:endParaRPr lang="nl-NL" sz="2400" dirty="0">
              <a:solidFill>
                <a:srgbClr val="7030A0"/>
              </a:solidFill>
            </a:endParaRP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7961EB04-6B02-4DBF-B085-36E2F934CF78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DAEF51F-8F92-4863-8386-C56FEE484FD2}"/>
              </a:ext>
            </a:extLst>
          </p:cNvPr>
          <p:cNvSpPr txBox="1"/>
          <p:nvPr/>
        </p:nvSpPr>
        <p:spPr>
          <a:xfrm>
            <a:off x="715927" y="323088"/>
            <a:ext cx="9787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002060"/>
                </a:solidFill>
              </a:rPr>
              <a:t>Plan: </a:t>
            </a:r>
          </a:p>
          <a:p>
            <a:r>
              <a:rPr lang="nl-NL" sz="2400" b="1" dirty="0">
                <a:solidFill>
                  <a:srgbClr val="002060"/>
                </a:solidFill>
              </a:rPr>
              <a:t>We kijken eerst naar een stapel van één blokje, dan naar twee blokjes etc. en we proberen een systeem te vinden of regelmaat</a:t>
            </a:r>
            <a:r>
              <a:rPr lang="nl-NL" sz="24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3079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74488"/>
            <a:ext cx="4393581" cy="19389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3DDBC47B-596E-4C6E-BF52-8AE1C76B76E9}"/>
              </a:ext>
            </a:extLst>
          </p:cNvPr>
          <p:cNvSpPr txBox="1"/>
          <p:nvPr/>
        </p:nvSpPr>
        <p:spPr>
          <a:xfrm>
            <a:off x="7755673" y="2274838"/>
            <a:ext cx="43935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Deze blijft liggen. </a:t>
            </a:r>
          </a:p>
          <a:p>
            <a:r>
              <a:rPr lang="nl-NL" sz="2400" dirty="0"/>
              <a:t>Waarom?</a:t>
            </a:r>
          </a:p>
          <a:p>
            <a:endParaRPr lang="nl-NL" sz="2400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F12E4097-C109-48FF-9ED3-DAB0643B95AD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9909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74488"/>
            <a:ext cx="4393581" cy="19389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3DDBC47B-596E-4C6E-BF52-8AE1C76B76E9}"/>
              </a:ext>
            </a:extLst>
          </p:cNvPr>
          <p:cNvSpPr txBox="1"/>
          <p:nvPr/>
        </p:nvSpPr>
        <p:spPr>
          <a:xfrm>
            <a:off x="7755673" y="2274838"/>
            <a:ext cx="43935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Deze blijft liggen. </a:t>
            </a:r>
          </a:p>
          <a:p>
            <a:r>
              <a:rPr lang="nl-NL" sz="2400" dirty="0"/>
              <a:t>Waarom?</a:t>
            </a:r>
          </a:p>
          <a:p>
            <a:endParaRPr lang="nl-NL" sz="2400" dirty="0"/>
          </a:p>
          <a:p>
            <a:r>
              <a:rPr lang="nl-NL" sz="2400" dirty="0"/>
              <a:t>Omdat het zwaartepunt van het </a:t>
            </a:r>
          </a:p>
          <a:p>
            <a:r>
              <a:rPr lang="nl-NL" sz="2400" dirty="0"/>
              <a:t>blokje links van de tafelrand is.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F12E4097-C109-48FF-9ED3-DAB0643B95AD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2423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85639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3DDBC47B-596E-4C6E-BF52-8AE1C76B76E9}"/>
              </a:ext>
            </a:extLst>
          </p:cNvPr>
          <p:cNvSpPr txBox="1"/>
          <p:nvPr/>
        </p:nvSpPr>
        <p:spPr>
          <a:xfrm>
            <a:off x="7755673" y="2274838"/>
            <a:ext cx="43935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Deze blijft net liggen. </a:t>
            </a:r>
          </a:p>
          <a:p>
            <a:r>
              <a:rPr lang="nl-NL" sz="2400" dirty="0"/>
              <a:t>Waarom?</a:t>
            </a:r>
          </a:p>
          <a:p>
            <a:endParaRPr lang="nl-NL" sz="2400" dirty="0"/>
          </a:p>
          <a:p>
            <a:r>
              <a:rPr lang="nl-NL" sz="2400" dirty="0"/>
              <a:t>Omdat het zwaartepunt van het </a:t>
            </a:r>
          </a:p>
          <a:p>
            <a:r>
              <a:rPr lang="nl-NL" sz="2400" dirty="0"/>
              <a:t>blokje precies boven de tafelrand is.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6263" y="4090406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5374888" y="4404731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888" y="4404731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hthoek 8">
            <a:extLst>
              <a:ext uri="{FF2B5EF4-FFF2-40B4-BE49-F238E27FC236}">
                <a16:creationId xmlns:a16="http://schemas.microsoft.com/office/drawing/2014/main" id="{0D9CFB34-2A55-4380-8D5D-036D78835F78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3179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85639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3DDBC47B-596E-4C6E-BF52-8AE1C76B76E9}"/>
              </a:ext>
            </a:extLst>
          </p:cNvPr>
          <p:cNvSpPr txBox="1"/>
          <p:nvPr/>
        </p:nvSpPr>
        <p:spPr>
          <a:xfrm>
            <a:off x="7755673" y="2274838"/>
            <a:ext cx="43935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Deze blijft net liggen. </a:t>
            </a:r>
          </a:p>
          <a:p>
            <a:r>
              <a:rPr lang="nl-NL" sz="2400" dirty="0"/>
              <a:t>Waarom?</a:t>
            </a:r>
          </a:p>
          <a:p>
            <a:endParaRPr lang="nl-NL" sz="2400" dirty="0"/>
          </a:p>
          <a:p>
            <a:r>
              <a:rPr lang="nl-NL" sz="2400" dirty="0"/>
              <a:t>Omdat het zwaartepunt van het </a:t>
            </a:r>
          </a:p>
          <a:p>
            <a:r>
              <a:rPr lang="nl-NL" sz="2400" dirty="0"/>
              <a:t>blokje precies op de tafelrand is.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6263" y="4090406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5374888" y="4404731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888" y="4404731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30622950-1DB6-4284-86E0-18EBC97A1605}"/>
              </a:ext>
            </a:extLst>
          </p:cNvPr>
          <p:cNvCxnSpPr/>
          <p:nvPr/>
        </p:nvCxnSpPr>
        <p:spPr>
          <a:xfrm>
            <a:off x="5397190" y="4213830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hoek 9">
            <a:extLst>
              <a:ext uri="{FF2B5EF4-FFF2-40B4-BE49-F238E27FC236}">
                <a16:creationId xmlns:a16="http://schemas.microsoft.com/office/drawing/2014/main" id="{93C1B3D0-2FB6-40CC-975D-B575A0B248D7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6666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85639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3DDBC47B-596E-4C6E-BF52-8AE1C76B76E9}"/>
              </a:ext>
            </a:extLst>
          </p:cNvPr>
          <p:cNvSpPr txBox="1"/>
          <p:nvPr/>
        </p:nvSpPr>
        <p:spPr>
          <a:xfrm>
            <a:off x="7755674" y="2274838"/>
            <a:ext cx="37585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Kan ik hier een tweede blokje op leggen?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6263" y="4090406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5374888" y="4404731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888" y="4404731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30622950-1DB6-4284-86E0-18EBC97A1605}"/>
              </a:ext>
            </a:extLst>
          </p:cNvPr>
          <p:cNvCxnSpPr/>
          <p:nvPr/>
        </p:nvCxnSpPr>
        <p:spPr>
          <a:xfrm>
            <a:off x="5397190" y="4213830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hoek 9">
            <a:extLst>
              <a:ext uri="{FF2B5EF4-FFF2-40B4-BE49-F238E27FC236}">
                <a16:creationId xmlns:a16="http://schemas.microsoft.com/office/drawing/2014/main" id="{93C1B3D0-2FB6-40CC-975D-B575A0B248D7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3638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44323F62-61FF-4CAB-82A4-FF883DFBE571}"/>
              </a:ext>
            </a:extLst>
          </p:cNvPr>
          <p:cNvSpPr txBox="1"/>
          <p:nvPr/>
        </p:nvSpPr>
        <p:spPr>
          <a:xfrm>
            <a:off x="6891454" y="3822926"/>
            <a:ext cx="52187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allereerst </a:t>
            </a:r>
          </a:p>
          <a:p>
            <a:r>
              <a:rPr lang="nl-NL" sz="2400" dirty="0"/>
              <a:t>Wiskundig probleem goed definiëren </a:t>
            </a:r>
          </a:p>
          <a:p>
            <a:endParaRPr lang="nl-NL" sz="2400" dirty="0"/>
          </a:p>
          <a:p>
            <a:pPr marL="285750" indent="-285750">
              <a:buFontTx/>
              <a:buChar char="-"/>
            </a:pPr>
            <a:r>
              <a:rPr lang="nl-NL" sz="2400" dirty="0"/>
              <a:t>Het zijn allemaal gelijke blokjes (stenen, boeken). 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Ze mogen alleen één op één op elkaar gestapeld worden. </a:t>
            </a:r>
          </a:p>
        </p:txBody>
      </p:sp>
    </p:spTree>
    <p:extLst>
      <p:ext uri="{BB962C8B-B14F-4D97-AF65-F5344CB8AC3E}">
        <p14:creationId xmlns:p14="http://schemas.microsoft.com/office/powerpoint/2010/main" val="5433859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85639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6263" y="4090406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5374888" y="4404731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888" y="4404731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30622950-1DB6-4284-86E0-18EBC97A1605}"/>
              </a:ext>
            </a:extLst>
          </p:cNvPr>
          <p:cNvCxnSpPr/>
          <p:nvPr/>
        </p:nvCxnSpPr>
        <p:spPr>
          <a:xfrm>
            <a:off x="5397190" y="4213830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Afbeelding 9">
            <a:extLst>
              <a:ext uri="{FF2B5EF4-FFF2-40B4-BE49-F238E27FC236}">
                <a16:creationId xmlns:a16="http://schemas.microsoft.com/office/drawing/2014/main" id="{572B371F-BCCC-4EA4-890C-A01ED80D60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1337" y="3804054"/>
            <a:ext cx="2028825" cy="314325"/>
          </a:xfrm>
          <a:prstGeom prst="rect">
            <a:avLst/>
          </a:prstGeom>
        </p:spPr>
      </p:pic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A9C9CD40-876C-40AA-BC1B-EEFA4215ED3C}"/>
              </a:ext>
            </a:extLst>
          </p:cNvPr>
          <p:cNvCxnSpPr/>
          <p:nvPr/>
        </p:nvCxnSpPr>
        <p:spPr>
          <a:xfrm>
            <a:off x="5672253" y="3961216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hoek 11">
            <a:extLst>
              <a:ext uri="{FF2B5EF4-FFF2-40B4-BE49-F238E27FC236}">
                <a16:creationId xmlns:a16="http://schemas.microsoft.com/office/drawing/2014/main" id="{34A758D8-400D-4539-B48E-55668848DB33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0534449-BF11-4AC1-8C9A-141122BECDAC}"/>
              </a:ext>
            </a:extLst>
          </p:cNvPr>
          <p:cNvSpPr txBox="1"/>
          <p:nvPr/>
        </p:nvSpPr>
        <p:spPr>
          <a:xfrm>
            <a:off x="7755674" y="2274838"/>
            <a:ext cx="3758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Nee, deze kiept om. </a:t>
            </a:r>
          </a:p>
        </p:txBody>
      </p:sp>
    </p:spTree>
    <p:extLst>
      <p:ext uri="{BB962C8B-B14F-4D97-AF65-F5344CB8AC3E}">
        <p14:creationId xmlns:p14="http://schemas.microsoft.com/office/powerpoint/2010/main" val="664969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85639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3DDBC47B-596E-4C6E-BF52-8AE1C76B76E9}"/>
              </a:ext>
            </a:extLst>
          </p:cNvPr>
          <p:cNvSpPr txBox="1"/>
          <p:nvPr/>
        </p:nvSpPr>
        <p:spPr>
          <a:xfrm>
            <a:off x="7755673" y="2274838"/>
            <a:ext cx="439358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Een tweede blokje erop kan alleen zo (of verder naar links). </a:t>
            </a:r>
          </a:p>
          <a:p>
            <a:r>
              <a:rPr lang="nl-NL" sz="2400" dirty="0"/>
              <a:t>Daar heb ik niks aan. </a:t>
            </a:r>
          </a:p>
          <a:p>
            <a:endParaRPr lang="nl-NL" sz="2400" dirty="0"/>
          </a:p>
          <a:p>
            <a:r>
              <a:rPr lang="nl-NL" sz="2400" dirty="0"/>
              <a:t>Wat nu?</a:t>
            </a:r>
          </a:p>
          <a:p>
            <a:endParaRPr lang="nl-NL" sz="2400" dirty="0"/>
          </a:p>
          <a:p>
            <a:endParaRPr lang="nl-NL" sz="240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6263" y="4090406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5374888" y="4404731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888" y="4404731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30622950-1DB6-4284-86E0-18EBC97A1605}"/>
              </a:ext>
            </a:extLst>
          </p:cNvPr>
          <p:cNvCxnSpPr/>
          <p:nvPr/>
        </p:nvCxnSpPr>
        <p:spPr>
          <a:xfrm>
            <a:off x="5397190" y="4213830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Afbeelding 9">
            <a:extLst>
              <a:ext uri="{FF2B5EF4-FFF2-40B4-BE49-F238E27FC236}">
                <a16:creationId xmlns:a16="http://schemas.microsoft.com/office/drawing/2014/main" id="{572B371F-BCCC-4EA4-890C-A01ED80D60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6263" y="3816541"/>
            <a:ext cx="2028825" cy="314325"/>
          </a:xfrm>
          <a:prstGeom prst="rect">
            <a:avLst/>
          </a:prstGeom>
        </p:spPr>
      </p:pic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A9C9CD40-876C-40AA-BC1B-EEFA4215ED3C}"/>
              </a:ext>
            </a:extLst>
          </p:cNvPr>
          <p:cNvCxnSpPr/>
          <p:nvPr/>
        </p:nvCxnSpPr>
        <p:spPr>
          <a:xfrm>
            <a:off x="5397190" y="3971321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hoek 11">
            <a:extLst>
              <a:ext uri="{FF2B5EF4-FFF2-40B4-BE49-F238E27FC236}">
                <a16:creationId xmlns:a16="http://schemas.microsoft.com/office/drawing/2014/main" id="{4738A431-E667-4A65-A908-2D70A89486BE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62873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85639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6263" y="4090406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5374888" y="4404731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888" y="4404731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30622950-1DB6-4284-86E0-18EBC97A1605}"/>
              </a:ext>
            </a:extLst>
          </p:cNvPr>
          <p:cNvCxnSpPr/>
          <p:nvPr/>
        </p:nvCxnSpPr>
        <p:spPr>
          <a:xfrm>
            <a:off x="5397190" y="4213830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hoek 11">
            <a:extLst>
              <a:ext uri="{FF2B5EF4-FFF2-40B4-BE49-F238E27FC236}">
                <a16:creationId xmlns:a16="http://schemas.microsoft.com/office/drawing/2014/main" id="{F55C67F9-9634-4A04-8D11-ACFA66A953D6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7E70DF56-C991-4541-B686-7D4FB8DD419D}"/>
              </a:ext>
            </a:extLst>
          </p:cNvPr>
          <p:cNvSpPr txBox="1"/>
          <p:nvPr/>
        </p:nvSpPr>
        <p:spPr>
          <a:xfrm>
            <a:off x="574825" y="261957"/>
            <a:ext cx="110423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Je kunt iets uitproberen. </a:t>
            </a:r>
          </a:p>
          <a:p>
            <a:endParaRPr lang="nl-NL" sz="2400" dirty="0"/>
          </a:p>
          <a:p>
            <a:r>
              <a:rPr lang="nl-NL" sz="2400" dirty="0"/>
              <a:t>Denk aan: </a:t>
            </a:r>
          </a:p>
          <a:p>
            <a:r>
              <a:rPr lang="nl-NL" sz="2400" dirty="0"/>
              <a:t>Als ik niet een blokje erop kan leggen, dan kan ik misschien een blokje eronder leggen. </a:t>
            </a:r>
          </a:p>
          <a:p>
            <a:endParaRPr lang="nl-NL" sz="2400" dirty="0"/>
          </a:p>
          <a:p>
            <a:r>
              <a:rPr lang="nl-NL" sz="2400" dirty="0"/>
              <a:t>Of: </a:t>
            </a:r>
          </a:p>
          <a:p>
            <a:r>
              <a:rPr lang="nl-NL" sz="2400" dirty="0"/>
              <a:t>Ik kan de tafel naar rechts schuiven, dan kan er wel een blokje op. </a:t>
            </a:r>
          </a:p>
          <a:p>
            <a:endParaRPr lang="nl-NL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8531403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85639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2123" y="4086083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5818961" y="4125023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61" y="4125023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336" y="380475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109292" y="4384434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292" y="4384434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hthoek 13">
            <a:extLst>
              <a:ext uri="{FF2B5EF4-FFF2-40B4-BE49-F238E27FC236}">
                <a16:creationId xmlns:a16="http://schemas.microsoft.com/office/drawing/2014/main" id="{1B5A4E0D-C7EE-401F-9DD1-6674E1576961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9CCB9E6-DAA9-44BD-B5CF-9B58A86284D7}"/>
              </a:ext>
            </a:extLst>
          </p:cNvPr>
          <p:cNvSpPr txBox="1"/>
          <p:nvPr/>
        </p:nvSpPr>
        <p:spPr>
          <a:xfrm>
            <a:off x="367990" y="416704"/>
            <a:ext cx="4462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Blijft deze staan?</a:t>
            </a:r>
          </a:p>
        </p:txBody>
      </p:sp>
    </p:spTree>
    <p:extLst>
      <p:ext uri="{BB962C8B-B14F-4D97-AF65-F5344CB8AC3E}">
        <p14:creationId xmlns:p14="http://schemas.microsoft.com/office/powerpoint/2010/main" val="38054063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85639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2123" y="4086083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5818961" y="4125023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61" y="4125023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336" y="380475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109292" y="4384434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292" y="4384434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C7A8B16C-1829-46F1-B93D-341867B96EFA}"/>
              </a:ext>
            </a:extLst>
          </p:cNvPr>
          <p:cNvCxnSpPr/>
          <p:nvPr/>
        </p:nvCxnSpPr>
        <p:spPr>
          <a:xfrm>
            <a:off x="5876344" y="3944747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FF63F0F5-072C-48EA-8FC0-566A57DB1168}"/>
              </a:ext>
            </a:extLst>
          </p:cNvPr>
          <p:cNvCxnSpPr/>
          <p:nvPr/>
        </p:nvCxnSpPr>
        <p:spPr>
          <a:xfrm>
            <a:off x="4913620" y="4204158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/>
              <p:nvPr/>
            </p:nvSpPr>
            <p:spPr>
              <a:xfrm>
                <a:off x="4589192" y="4430491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192" y="4430491"/>
                <a:ext cx="1040200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F8B6676-5E4E-457D-BA2C-110F2E75FF89}"/>
                  </a:ext>
                </a:extLst>
              </p:cNvPr>
              <p:cNvSpPr txBox="1"/>
              <p:nvPr/>
            </p:nvSpPr>
            <p:spPr>
              <a:xfrm>
                <a:off x="3697528" y="4398167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F8B6676-5E4E-457D-BA2C-110F2E75FF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528" y="4398167"/>
                <a:ext cx="1040200" cy="6109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hthoek 17">
            <a:extLst>
              <a:ext uri="{FF2B5EF4-FFF2-40B4-BE49-F238E27FC236}">
                <a16:creationId xmlns:a16="http://schemas.microsoft.com/office/drawing/2014/main" id="{6479B659-C29E-4E03-B637-41889C52B3C9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F682EA7E-F391-4D31-BB73-F098015CA30E}"/>
              </a:ext>
            </a:extLst>
          </p:cNvPr>
          <p:cNvSpPr txBox="1"/>
          <p:nvPr/>
        </p:nvSpPr>
        <p:spPr>
          <a:xfrm>
            <a:off x="367989" y="416704"/>
            <a:ext cx="10676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Blijft deze staan?</a:t>
            </a:r>
          </a:p>
          <a:p>
            <a:r>
              <a:rPr lang="nl-NL" sz="2400" dirty="0"/>
              <a:t>Ja, het moment linksom is gelijk aan het moment rechtsom.</a:t>
            </a:r>
          </a:p>
        </p:txBody>
      </p:sp>
    </p:spTree>
    <p:extLst>
      <p:ext uri="{BB962C8B-B14F-4D97-AF65-F5344CB8AC3E}">
        <p14:creationId xmlns:p14="http://schemas.microsoft.com/office/powerpoint/2010/main" val="33943781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85639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2123" y="4086083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5818961" y="4125023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61" y="4125023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336" y="380475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109292" y="4384434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292" y="4384434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C7A8B16C-1829-46F1-B93D-341867B96EFA}"/>
              </a:ext>
            </a:extLst>
          </p:cNvPr>
          <p:cNvCxnSpPr/>
          <p:nvPr/>
        </p:nvCxnSpPr>
        <p:spPr>
          <a:xfrm>
            <a:off x="5876344" y="3944747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FF63F0F5-072C-48EA-8FC0-566A57DB1168}"/>
              </a:ext>
            </a:extLst>
          </p:cNvPr>
          <p:cNvCxnSpPr/>
          <p:nvPr/>
        </p:nvCxnSpPr>
        <p:spPr>
          <a:xfrm>
            <a:off x="4913620" y="4204158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/>
              <p:nvPr/>
            </p:nvSpPr>
            <p:spPr>
              <a:xfrm>
                <a:off x="4589192" y="4430491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192" y="4430491"/>
                <a:ext cx="1040200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F8B6676-5E4E-457D-BA2C-110F2E75FF89}"/>
                  </a:ext>
                </a:extLst>
              </p:cNvPr>
              <p:cNvSpPr txBox="1"/>
              <p:nvPr/>
            </p:nvSpPr>
            <p:spPr>
              <a:xfrm>
                <a:off x="3697528" y="4398167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F8B6676-5E4E-457D-BA2C-110F2E75FF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528" y="4398167"/>
                <a:ext cx="1040200" cy="6109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Afbeelding 3">
            <a:extLst>
              <a:ext uri="{FF2B5EF4-FFF2-40B4-BE49-F238E27FC236}">
                <a16:creationId xmlns:a16="http://schemas.microsoft.com/office/drawing/2014/main" id="{869BF61B-802D-401E-B42F-A96364BFBE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49186" y="3539987"/>
            <a:ext cx="3609975" cy="28194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15DC2F77-673F-49BB-A283-55DD5F29057A}"/>
              </a:ext>
            </a:extLst>
          </p:cNvPr>
          <p:cNvSpPr txBox="1"/>
          <p:nvPr/>
        </p:nvSpPr>
        <p:spPr>
          <a:xfrm>
            <a:off x="243370" y="1653833"/>
            <a:ext cx="2152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Andere manier</a:t>
            </a:r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6E7626D8-8FB8-44E9-8B7E-4AE4909B1FF4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9DBEA25-12B1-40AD-827C-87EAA3379D0B}"/>
              </a:ext>
            </a:extLst>
          </p:cNvPr>
          <p:cNvSpPr txBox="1"/>
          <p:nvPr/>
        </p:nvSpPr>
        <p:spPr>
          <a:xfrm>
            <a:off x="367989" y="416704"/>
            <a:ext cx="10676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Blijft deze staan?</a:t>
            </a:r>
          </a:p>
          <a:p>
            <a:r>
              <a:rPr lang="nl-NL" sz="2400" dirty="0"/>
              <a:t>Ja, het zwaartepunt ligt precies boven de tafelrand. </a:t>
            </a:r>
          </a:p>
        </p:txBody>
      </p:sp>
    </p:spTree>
    <p:extLst>
      <p:ext uri="{BB962C8B-B14F-4D97-AF65-F5344CB8AC3E}">
        <p14:creationId xmlns:p14="http://schemas.microsoft.com/office/powerpoint/2010/main" val="29449225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85639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2123" y="4086083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5818961" y="4125023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61" y="4125023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336" y="380475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109292" y="4384434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292" y="4384434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C7A8B16C-1829-46F1-B93D-341867B96EFA}"/>
              </a:ext>
            </a:extLst>
          </p:cNvPr>
          <p:cNvCxnSpPr/>
          <p:nvPr/>
        </p:nvCxnSpPr>
        <p:spPr>
          <a:xfrm>
            <a:off x="5876344" y="3944747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FF63F0F5-072C-48EA-8FC0-566A57DB1168}"/>
              </a:ext>
            </a:extLst>
          </p:cNvPr>
          <p:cNvCxnSpPr/>
          <p:nvPr/>
        </p:nvCxnSpPr>
        <p:spPr>
          <a:xfrm>
            <a:off x="4913620" y="4204158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/>
              <p:nvPr/>
            </p:nvSpPr>
            <p:spPr>
              <a:xfrm>
                <a:off x="4589192" y="4430491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192" y="4430491"/>
                <a:ext cx="1040200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F8B6676-5E4E-457D-BA2C-110F2E75FF89}"/>
                  </a:ext>
                </a:extLst>
              </p:cNvPr>
              <p:cNvSpPr txBox="1"/>
              <p:nvPr/>
            </p:nvSpPr>
            <p:spPr>
              <a:xfrm>
                <a:off x="3697528" y="4398167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F8B6676-5E4E-457D-BA2C-110F2E75FF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528" y="4398167"/>
                <a:ext cx="1040200" cy="6109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Afbeelding 3">
            <a:extLst>
              <a:ext uri="{FF2B5EF4-FFF2-40B4-BE49-F238E27FC236}">
                <a16:creationId xmlns:a16="http://schemas.microsoft.com/office/drawing/2014/main" id="{869BF61B-802D-401E-B42F-A96364BFBE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49186" y="3539987"/>
            <a:ext cx="3609975" cy="2819400"/>
          </a:xfrm>
          <a:prstGeom prst="rect">
            <a:avLst/>
          </a:prstGeom>
        </p:spPr>
      </p:pic>
      <p:sp>
        <p:nvSpPr>
          <p:cNvPr id="17" name="Rechthoek 16">
            <a:extLst>
              <a:ext uri="{FF2B5EF4-FFF2-40B4-BE49-F238E27FC236}">
                <a16:creationId xmlns:a16="http://schemas.microsoft.com/office/drawing/2014/main" id="{6E7626D8-8FB8-44E9-8B7E-4AE4909B1FF4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9DBEA25-12B1-40AD-827C-87EAA3379D0B}"/>
              </a:ext>
            </a:extLst>
          </p:cNvPr>
          <p:cNvSpPr txBox="1"/>
          <p:nvPr/>
        </p:nvSpPr>
        <p:spPr>
          <a:xfrm>
            <a:off x="367989" y="416704"/>
            <a:ext cx="10676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We hebben het dus opgelost voor twee blokjes. </a:t>
            </a:r>
          </a:p>
        </p:txBody>
      </p:sp>
    </p:spTree>
    <p:extLst>
      <p:ext uri="{BB962C8B-B14F-4D97-AF65-F5344CB8AC3E}">
        <p14:creationId xmlns:p14="http://schemas.microsoft.com/office/powerpoint/2010/main" val="27662024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85639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2123" y="4086083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5818961" y="4125023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61" y="4125023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336" y="380475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109292" y="4384434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292" y="4384434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/>
              <p:nvPr/>
            </p:nvSpPr>
            <p:spPr>
              <a:xfrm>
                <a:off x="4589192" y="4430491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192" y="4430491"/>
                <a:ext cx="1040200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F8B6676-5E4E-457D-BA2C-110F2E75FF89}"/>
                  </a:ext>
                </a:extLst>
              </p:cNvPr>
              <p:cNvSpPr txBox="1"/>
              <p:nvPr/>
            </p:nvSpPr>
            <p:spPr>
              <a:xfrm>
                <a:off x="3697528" y="4398167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F8B6676-5E4E-457D-BA2C-110F2E75FF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528" y="4398167"/>
                <a:ext cx="1040200" cy="6109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hthoek 3">
            <a:extLst>
              <a:ext uri="{FF2B5EF4-FFF2-40B4-BE49-F238E27FC236}">
                <a16:creationId xmlns:a16="http://schemas.microsoft.com/office/drawing/2014/main" id="{F95AF5E1-5B21-4F4D-9938-FEDAA537DFEE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059EB09-44CC-4664-9DE3-CB357665E557}"/>
              </a:ext>
            </a:extLst>
          </p:cNvPr>
          <p:cNvSpPr txBox="1"/>
          <p:nvPr/>
        </p:nvSpPr>
        <p:spPr>
          <a:xfrm>
            <a:off x="421482" y="510601"/>
            <a:ext cx="5728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</a:rPr>
              <a:t>Wat gaan we uitproberen met drie blokjes?</a:t>
            </a:r>
          </a:p>
        </p:txBody>
      </p:sp>
    </p:spTree>
    <p:extLst>
      <p:ext uri="{BB962C8B-B14F-4D97-AF65-F5344CB8AC3E}">
        <p14:creationId xmlns:p14="http://schemas.microsoft.com/office/powerpoint/2010/main" val="18256008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85639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2123" y="4086083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5818961" y="4125023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61" y="4125023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336" y="380475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109292" y="4384434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292" y="4384434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/>
              <p:nvPr/>
            </p:nvSpPr>
            <p:spPr>
              <a:xfrm>
                <a:off x="4589192" y="4430491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192" y="4430491"/>
                <a:ext cx="1040200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F8B6676-5E4E-457D-BA2C-110F2E75FF89}"/>
                  </a:ext>
                </a:extLst>
              </p:cNvPr>
              <p:cNvSpPr txBox="1"/>
              <p:nvPr/>
            </p:nvSpPr>
            <p:spPr>
              <a:xfrm>
                <a:off x="3697528" y="4398167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F8B6676-5E4E-457D-BA2C-110F2E75FF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528" y="4398167"/>
                <a:ext cx="1040200" cy="6109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hthoek 11">
            <a:extLst>
              <a:ext uri="{FF2B5EF4-FFF2-40B4-BE49-F238E27FC236}">
                <a16:creationId xmlns:a16="http://schemas.microsoft.com/office/drawing/2014/main" id="{57062F53-E940-4FBA-ADEC-450299365BD5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9AF5EC8B-5D25-4675-BD40-CE249B5ECB16}"/>
              </a:ext>
            </a:extLst>
          </p:cNvPr>
          <p:cNvSpPr txBox="1"/>
          <p:nvPr/>
        </p:nvSpPr>
        <p:spPr>
          <a:xfrm>
            <a:off x="421482" y="510601"/>
            <a:ext cx="57280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</a:rPr>
              <a:t>Wat gaan we uitproberen met drie blokjes?</a:t>
            </a:r>
          </a:p>
          <a:p>
            <a:r>
              <a:rPr lang="nl-NL" sz="2400" dirty="0">
                <a:solidFill>
                  <a:srgbClr val="002060"/>
                </a:solidFill>
              </a:rPr>
              <a:t>Kijk naar wat we weten over twee blokjes. </a:t>
            </a:r>
          </a:p>
        </p:txBody>
      </p:sp>
    </p:spTree>
    <p:extLst>
      <p:ext uri="{BB962C8B-B14F-4D97-AF65-F5344CB8AC3E}">
        <p14:creationId xmlns:p14="http://schemas.microsoft.com/office/powerpoint/2010/main" val="34321873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85639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2123" y="4086083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5818961" y="4125023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61" y="4125023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336" y="380475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109292" y="4384434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292" y="4384434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/>
              <p:nvPr/>
            </p:nvSpPr>
            <p:spPr>
              <a:xfrm>
                <a:off x="4589192" y="4430491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192" y="4430491"/>
                <a:ext cx="1040200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F8B6676-5E4E-457D-BA2C-110F2E75FF89}"/>
                  </a:ext>
                </a:extLst>
              </p:cNvPr>
              <p:cNvSpPr txBox="1"/>
              <p:nvPr/>
            </p:nvSpPr>
            <p:spPr>
              <a:xfrm>
                <a:off x="3697528" y="4398167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F8B6676-5E4E-457D-BA2C-110F2E75FF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528" y="4398167"/>
                <a:ext cx="1040200" cy="6109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hthoek 11">
            <a:extLst>
              <a:ext uri="{FF2B5EF4-FFF2-40B4-BE49-F238E27FC236}">
                <a16:creationId xmlns:a16="http://schemas.microsoft.com/office/drawing/2014/main" id="{57062F53-E940-4FBA-ADEC-450299365BD5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9AF5EC8B-5D25-4675-BD40-CE249B5ECB16}"/>
                  </a:ext>
                </a:extLst>
              </p:cNvPr>
              <p:cNvSpPr txBox="1"/>
              <p:nvPr/>
            </p:nvSpPr>
            <p:spPr>
              <a:xfrm>
                <a:off x="421482" y="510601"/>
                <a:ext cx="5728010" cy="1721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Wat gaan we uitproberen met drie blokjes?</a:t>
                </a:r>
              </a:p>
              <a:p>
                <a:r>
                  <a:rPr lang="nl-NL" sz="2400" dirty="0">
                    <a:solidFill>
                      <a:srgbClr val="002060"/>
                    </a:solidFill>
                  </a:rPr>
                  <a:t>Kijk naar wat we weten over twee blokjes.</a:t>
                </a:r>
              </a:p>
              <a:p>
                <a:r>
                  <a:rPr lang="nl-NL" sz="2400" dirty="0">
                    <a:solidFill>
                      <a:srgbClr val="002060"/>
                    </a:solidFill>
                  </a:rPr>
                  <a:t>Met twee blokjes helt de stapel over: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nl-NL" sz="2400" dirty="0">
                  <a:solidFill>
                    <a:srgbClr val="002060"/>
                  </a:solidFill>
                </a:endParaRPr>
              </a:p>
              <a:p>
                <a:r>
                  <a:rPr lang="nl-NL" sz="2400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9AF5EC8B-5D25-4675-BD40-CE249B5ECB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82" y="510601"/>
                <a:ext cx="5728010" cy="1721882"/>
              </a:xfrm>
              <a:prstGeom prst="rect">
                <a:avLst/>
              </a:prstGeom>
              <a:blipFill>
                <a:blip r:embed="rId8"/>
                <a:stretch>
                  <a:fillRect l="-1596" t="-283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9460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44323F62-61FF-4CAB-82A4-FF883DFBE571}"/>
              </a:ext>
            </a:extLst>
          </p:cNvPr>
          <p:cNvSpPr txBox="1"/>
          <p:nvPr/>
        </p:nvSpPr>
        <p:spPr>
          <a:xfrm>
            <a:off x="6846849" y="4458546"/>
            <a:ext cx="5218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7030A0"/>
                </a:solidFill>
              </a:rPr>
              <a:t>Eerste stap: </a:t>
            </a:r>
          </a:p>
          <a:p>
            <a:r>
              <a:rPr lang="nl-NL" sz="2400" dirty="0">
                <a:solidFill>
                  <a:srgbClr val="7030A0"/>
                </a:solidFill>
              </a:rPr>
              <a:t>Oriënteren op het probleem. </a:t>
            </a:r>
          </a:p>
          <a:p>
            <a:r>
              <a:rPr lang="nl-NL" sz="2400" dirty="0">
                <a:solidFill>
                  <a:srgbClr val="7030A0"/>
                </a:solidFill>
              </a:rPr>
              <a:t>Probeer het probleem te begrijpen. </a:t>
            </a:r>
          </a:p>
        </p:txBody>
      </p:sp>
    </p:spTree>
    <p:extLst>
      <p:ext uri="{BB962C8B-B14F-4D97-AF65-F5344CB8AC3E}">
        <p14:creationId xmlns:p14="http://schemas.microsoft.com/office/powerpoint/2010/main" val="4286487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85639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4920" y="377810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7256" y="3465414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/>
              <p:nvPr/>
            </p:nvSpPr>
            <p:spPr>
              <a:xfrm>
                <a:off x="5003772" y="4397196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772" y="4397196"/>
                <a:ext cx="1040200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Afbeelding 11">
            <a:extLst>
              <a:ext uri="{FF2B5EF4-FFF2-40B4-BE49-F238E27FC236}">
                <a16:creationId xmlns:a16="http://schemas.microsoft.com/office/drawing/2014/main" id="{0411563F-F2C4-44C6-A6E4-4C17C0FD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1266" y="4092433"/>
            <a:ext cx="2028825" cy="314325"/>
          </a:xfrm>
          <a:prstGeom prst="rect">
            <a:avLst/>
          </a:prstGeom>
        </p:spPr>
      </p:pic>
      <p:sp>
        <p:nvSpPr>
          <p:cNvPr id="14" name="Rechthoek 13">
            <a:extLst>
              <a:ext uri="{FF2B5EF4-FFF2-40B4-BE49-F238E27FC236}">
                <a16:creationId xmlns:a16="http://schemas.microsoft.com/office/drawing/2014/main" id="{AFB4D60D-6EE9-4539-89E1-788A01041F5D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BABADC52-6594-4CCE-B45B-B607B6EC9E02}"/>
                  </a:ext>
                </a:extLst>
              </p:cNvPr>
              <p:cNvSpPr txBox="1"/>
              <p:nvPr/>
            </p:nvSpPr>
            <p:spPr>
              <a:xfrm>
                <a:off x="459319" y="539252"/>
                <a:ext cx="9355874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Laten we proberen met drie blokjes is de overhelling: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nl-NL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BABADC52-6594-4CCE-B45B-B607B6EC9E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19" y="539252"/>
                <a:ext cx="9355874" cy="613886"/>
              </a:xfrm>
              <a:prstGeom prst="rect">
                <a:avLst/>
              </a:prstGeom>
              <a:blipFill>
                <a:blip r:embed="rId7"/>
                <a:stretch>
                  <a:fillRect l="-977" b="-99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72988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85639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4920" y="377810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7256" y="3465414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/>
              <p:nvPr/>
            </p:nvSpPr>
            <p:spPr>
              <a:xfrm>
                <a:off x="5003772" y="4397196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772" y="4397196"/>
                <a:ext cx="1040200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Afbeelding 11">
            <a:extLst>
              <a:ext uri="{FF2B5EF4-FFF2-40B4-BE49-F238E27FC236}">
                <a16:creationId xmlns:a16="http://schemas.microsoft.com/office/drawing/2014/main" id="{0411563F-F2C4-44C6-A6E4-4C17C0FD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1266" y="4092433"/>
            <a:ext cx="2028825" cy="314325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5815D374-3F0E-41C6-B5A0-D2EFB0A7F42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55435" y="2942785"/>
            <a:ext cx="4177919" cy="3521802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62328651-86A0-4BC8-A61F-8C485C736E0B}"/>
              </a:ext>
            </a:extLst>
          </p:cNvPr>
          <p:cNvSpPr txBox="1"/>
          <p:nvPr/>
        </p:nvSpPr>
        <p:spPr>
          <a:xfrm>
            <a:off x="7103327" y="4681098"/>
            <a:ext cx="50886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Hieraan kan ik al zien dat het zwaartepunt links van de tafelrand is. </a:t>
            </a:r>
          </a:p>
          <a:p>
            <a:endParaRPr lang="nl-NL" sz="2400" dirty="0"/>
          </a:p>
          <a:p>
            <a:endParaRPr lang="nl-NL" sz="2400" dirty="0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A166DA9B-E3F5-4759-BFEB-4C9A4F254B23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701EDCFD-C4B2-4541-96FA-8E3C70B6FC96}"/>
                  </a:ext>
                </a:extLst>
              </p:cNvPr>
              <p:cNvSpPr txBox="1"/>
              <p:nvPr/>
            </p:nvSpPr>
            <p:spPr>
              <a:xfrm>
                <a:off x="459319" y="539252"/>
                <a:ext cx="9355874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Laten we proberen met drie blokjes is de overhelling: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nl-NL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701EDCFD-C4B2-4541-96FA-8E3C70B6FC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19" y="539252"/>
                <a:ext cx="9355874" cy="613886"/>
              </a:xfrm>
              <a:prstGeom prst="rect">
                <a:avLst/>
              </a:prstGeom>
              <a:blipFill>
                <a:blip r:embed="rId8"/>
                <a:stretch>
                  <a:fillRect l="-977" b="-99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4494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85639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4920" y="377810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7256" y="3465414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/>
              <p:nvPr/>
            </p:nvSpPr>
            <p:spPr>
              <a:xfrm>
                <a:off x="5003772" y="4397196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772" y="4397196"/>
                <a:ext cx="1040200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Afbeelding 11">
            <a:extLst>
              <a:ext uri="{FF2B5EF4-FFF2-40B4-BE49-F238E27FC236}">
                <a16:creationId xmlns:a16="http://schemas.microsoft.com/office/drawing/2014/main" id="{0411563F-F2C4-44C6-A6E4-4C17C0FD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1266" y="4092433"/>
            <a:ext cx="2028825" cy="314325"/>
          </a:xfrm>
          <a:prstGeom prst="rect">
            <a:avLst/>
          </a:prstGeom>
        </p:spPr>
      </p:pic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312ED423-2DCC-4D5A-8894-D6CC5863A88E}"/>
              </a:ext>
            </a:extLst>
          </p:cNvPr>
          <p:cNvCxnSpPr/>
          <p:nvPr/>
        </p:nvCxnSpPr>
        <p:spPr>
          <a:xfrm>
            <a:off x="6096000" y="3632480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3318A4FC-F69A-41AB-962D-A48DC8863899}"/>
              </a:ext>
            </a:extLst>
          </p:cNvPr>
          <p:cNvCxnSpPr/>
          <p:nvPr/>
        </p:nvCxnSpPr>
        <p:spPr>
          <a:xfrm>
            <a:off x="5148059" y="3918987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45D26ED6-C619-479C-85D7-7851286268CA}"/>
              </a:ext>
            </a:extLst>
          </p:cNvPr>
          <p:cNvCxnSpPr/>
          <p:nvPr/>
        </p:nvCxnSpPr>
        <p:spPr>
          <a:xfrm>
            <a:off x="4748531" y="4195354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hoek 18">
            <a:extLst>
              <a:ext uri="{FF2B5EF4-FFF2-40B4-BE49-F238E27FC236}">
                <a16:creationId xmlns:a16="http://schemas.microsoft.com/office/drawing/2014/main" id="{E6803C9A-DC66-4C2C-BB49-34F46F2D8E2A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93E9BF61-0F64-4AD5-8E94-BF0F50CE955F}"/>
                  </a:ext>
                </a:extLst>
              </p:cNvPr>
              <p:cNvSpPr txBox="1"/>
              <p:nvPr/>
            </p:nvSpPr>
            <p:spPr>
              <a:xfrm>
                <a:off x="459319" y="539252"/>
                <a:ext cx="9355874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Laten we proberen met drie blokjes is de overhelling: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nl-NL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93E9BF61-0F64-4AD5-8E94-BF0F50CE95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19" y="539252"/>
                <a:ext cx="9355874" cy="613886"/>
              </a:xfrm>
              <a:prstGeom prst="rect">
                <a:avLst/>
              </a:prstGeom>
              <a:blipFill>
                <a:blip r:embed="rId7"/>
                <a:stretch>
                  <a:fillRect l="-977" b="-99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kstvak 2">
            <a:extLst>
              <a:ext uri="{FF2B5EF4-FFF2-40B4-BE49-F238E27FC236}">
                <a16:creationId xmlns:a16="http://schemas.microsoft.com/office/drawing/2014/main" id="{A2BE424A-FE44-47C7-91B8-7D7BBCC2A95E}"/>
              </a:ext>
            </a:extLst>
          </p:cNvPr>
          <p:cNvSpPr txBox="1"/>
          <p:nvPr/>
        </p:nvSpPr>
        <p:spPr>
          <a:xfrm>
            <a:off x="589547" y="1395663"/>
            <a:ext cx="7279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Andere manier om te laten zien dat deze niet goed is. </a:t>
            </a:r>
          </a:p>
        </p:txBody>
      </p:sp>
    </p:spTree>
    <p:extLst>
      <p:ext uri="{BB962C8B-B14F-4D97-AF65-F5344CB8AC3E}">
        <p14:creationId xmlns:p14="http://schemas.microsoft.com/office/powerpoint/2010/main" val="33714457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85639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4920" y="377810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7256" y="3465414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/>
              <p:nvPr/>
            </p:nvSpPr>
            <p:spPr>
              <a:xfrm>
                <a:off x="5003772" y="4397196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772" y="4397196"/>
                <a:ext cx="1040200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Afbeelding 11">
            <a:extLst>
              <a:ext uri="{FF2B5EF4-FFF2-40B4-BE49-F238E27FC236}">
                <a16:creationId xmlns:a16="http://schemas.microsoft.com/office/drawing/2014/main" id="{0411563F-F2C4-44C6-A6E4-4C17C0FD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1266" y="4092433"/>
            <a:ext cx="2028825" cy="314325"/>
          </a:xfrm>
          <a:prstGeom prst="rect">
            <a:avLst/>
          </a:prstGeom>
        </p:spPr>
      </p:pic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312ED423-2DCC-4D5A-8894-D6CC5863A88E}"/>
              </a:ext>
            </a:extLst>
          </p:cNvPr>
          <p:cNvCxnSpPr/>
          <p:nvPr/>
        </p:nvCxnSpPr>
        <p:spPr>
          <a:xfrm>
            <a:off x="6096000" y="3632480"/>
            <a:ext cx="0" cy="971487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A6EDA8B9-0778-44DA-9F0D-A6BA0F6A7C43}"/>
                  </a:ext>
                </a:extLst>
              </p:cNvPr>
              <p:cNvSpPr txBox="1"/>
              <p:nvPr/>
            </p:nvSpPr>
            <p:spPr>
              <a:xfrm>
                <a:off x="7649737" y="3066585"/>
                <a:ext cx="4282068" cy="338272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Moment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is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𝑎𝑟𝑚</m:t>
                      </m:r>
                    </m:oMath>
                  </m:oMathPara>
                </a14:m>
                <a:endParaRPr lang="nl-NL" dirty="0"/>
              </a:p>
              <a:p>
                <a:r>
                  <a:rPr lang="nl-NL" dirty="0"/>
                  <a:t>Neem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nl-N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en</m:t>
                    </m:r>
                    <m:r>
                      <a:rPr lang="nl-NL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nl-NL" b="0" dirty="0"/>
                  <a:t>lengte van een blokje = 1.</a:t>
                </a:r>
              </a:p>
              <a:p>
                <a:endParaRPr lang="nl-NL" dirty="0"/>
              </a:p>
              <a:p>
                <a:r>
                  <a:rPr lang="nl-NL" b="0" dirty="0"/>
                  <a:t>Moment rechtsom is: </a:t>
                </a:r>
              </a:p>
              <a:p>
                <a:endParaRPr lang="nl-N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nl-NL" b="0" dirty="0"/>
              </a:p>
              <a:p>
                <a:endParaRPr lang="nl-NL" b="0" dirty="0"/>
              </a:p>
              <a:p>
                <a:endParaRPr lang="nl-NL" dirty="0"/>
              </a:p>
              <a:p>
                <a:r>
                  <a:rPr lang="nl-NL" b="0" dirty="0"/>
                  <a:t> </a:t>
                </a:r>
              </a:p>
              <a:p>
                <a:endParaRPr lang="nl-NL" dirty="0"/>
              </a:p>
              <a:p>
                <a:endParaRPr lang="nl-NL" b="0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A6EDA8B9-0778-44DA-9F0D-A6BA0F6A7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9737" y="3066585"/>
                <a:ext cx="4282068" cy="3382721"/>
              </a:xfrm>
              <a:prstGeom prst="rect">
                <a:avLst/>
              </a:prstGeom>
              <a:blipFill>
                <a:blip r:embed="rId7"/>
                <a:stretch>
                  <a:fillRect l="-1136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EDA1B119-CA06-4666-BB39-5B83C9EB4B3D}"/>
              </a:ext>
            </a:extLst>
          </p:cNvPr>
          <p:cNvCxnSpPr>
            <a:cxnSpLocks/>
          </p:cNvCxnSpPr>
          <p:nvPr/>
        </p:nvCxnSpPr>
        <p:spPr>
          <a:xfrm>
            <a:off x="5441711" y="4429527"/>
            <a:ext cx="602261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hoek 21">
            <a:extLst>
              <a:ext uri="{FF2B5EF4-FFF2-40B4-BE49-F238E27FC236}">
                <a16:creationId xmlns:a16="http://schemas.microsoft.com/office/drawing/2014/main" id="{45D0CB1B-F235-46E2-94CC-27D47AF6B050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6C660D36-5FD8-4739-92C1-6D63CA84550D}"/>
                  </a:ext>
                </a:extLst>
              </p:cNvPr>
              <p:cNvSpPr txBox="1"/>
              <p:nvPr/>
            </p:nvSpPr>
            <p:spPr>
              <a:xfrm>
                <a:off x="459319" y="539252"/>
                <a:ext cx="9355874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Laten we proberen met drie blokjes is de overhelling: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nl-NL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6C660D36-5FD8-4739-92C1-6D63CA8455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19" y="539252"/>
                <a:ext cx="9355874" cy="613886"/>
              </a:xfrm>
              <a:prstGeom prst="rect">
                <a:avLst/>
              </a:prstGeom>
              <a:blipFill>
                <a:blip r:embed="rId8"/>
                <a:stretch>
                  <a:fillRect l="-977" b="-99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31248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85639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4920" y="377810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7256" y="3465414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/>
              <p:nvPr/>
            </p:nvSpPr>
            <p:spPr>
              <a:xfrm>
                <a:off x="5003772" y="4397196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772" y="4397196"/>
                <a:ext cx="1040200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Afbeelding 11">
            <a:extLst>
              <a:ext uri="{FF2B5EF4-FFF2-40B4-BE49-F238E27FC236}">
                <a16:creationId xmlns:a16="http://schemas.microsoft.com/office/drawing/2014/main" id="{0411563F-F2C4-44C6-A6E4-4C17C0FD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1266" y="4092433"/>
            <a:ext cx="2028825" cy="314325"/>
          </a:xfrm>
          <a:prstGeom prst="rect">
            <a:avLst/>
          </a:prstGeom>
        </p:spPr>
      </p:pic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3318A4FC-F69A-41AB-962D-A48DC8863899}"/>
              </a:ext>
            </a:extLst>
          </p:cNvPr>
          <p:cNvCxnSpPr/>
          <p:nvPr/>
        </p:nvCxnSpPr>
        <p:spPr>
          <a:xfrm>
            <a:off x="5148059" y="3918987"/>
            <a:ext cx="0" cy="971487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45D26ED6-C619-479C-85D7-7851286268CA}"/>
              </a:ext>
            </a:extLst>
          </p:cNvPr>
          <p:cNvCxnSpPr/>
          <p:nvPr/>
        </p:nvCxnSpPr>
        <p:spPr>
          <a:xfrm>
            <a:off x="4695678" y="4195354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A6EDA8B9-0778-44DA-9F0D-A6BA0F6A7C43}"/>
                  </a:ext>
                </a:extLst>
              </p:cNvPr>
              <p:cNvSpPr txBox="1"/>
              <p:nvPr/>
            </p:nvSpPr>
            <p:spPr>
              <a:xfrm>
                <a:off x="7649737" y="3066585"/>
                <a:ext cx="4282068" cy="4704173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Moment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is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𝑎𝑟𝑚</m:t>
                      </m:r>
                    </m:oMath>
                  </m:oMathPara>
                </a14:m>
                <a:endParaRPr lang="nl-NL" dirty="0"/>
              </a:p>
              <a:p>
                <a:r>
                  <a:rPr lang="nl-NL" dirty="0"/>
                  <a:t>Neem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nl-N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en</m:t>
                    </m:r>
                    <m:r>
                      <a:rPr lang="nl-NL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nl-NL" b="0" dirty="0"/>
                  <a:t>lengte van een blokje = 1.</a:t>
                </a:r>
              </a:p>
              <a:p>
                <a:endParaRPr lang="nl-NL" dirty="0"/>
              </a:p>
              <a:p>
                <a:r>
                  <a:rPr lang="nl-NL" b="0" dirty="0"/>
                  <a:t>Moment rechtsom is: </a:t>
                </a:r>
              </a:p>
              <a:p>
                <a:endParaRPr lang="nl-N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nl-NL" b="0" dirty="0"/>
              </a:p>
              <a:p>
                <a:endParaRPr lang="nl-NL" b="0" dirty="0"/>
              </a:p>
              <a:p>
                <a:r>
                  <a:rPr lang="nl-NL" dirty="0"/>
                  <a:t>Moment linksom is: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nl-NL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                           +</m:t>
                      </m:r>
                    </m:oMath>
                  </m:oMathPara>
                </a14:m>
                <a:endParaRPr lang="nl-NL" b="0" dirty="0"/>
              </a:p>
              <a:p>
                <a:r>
                  <a:rPr lang="nl-NL" b="0" dirty="0">
                    <a:solidFill>
                      <a:srgbClr val="0070C0"/>
                    </a:solidFill>
                  </a:rPr>
                  <a:t>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nl-NL" sz="2400" b="0" dirty="0"/>
              </a:p>
              <a:p>
                <a:endParaRPr lang="nl-NL" dirty="0"/>
              </a:p>
              <a:p>
                <a:r>
                  <a:rPr lang="nl-NL" b="0" dirty="0"/>
                  <a:t> </a:t>
                </a:r>
              </a:p>
              <a:p>
                <a:endParaRPr lang="nl-NL" dirty="0"/>
              </a:p>
              <a:p>
                <a:endParaRPr lang="nl-NL" b="0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A6EDA8B9-0778-44DA-9F0D-A6BA0F6A7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9737" y="3066585"/>
                <a:ext cx="4282068" cy="4704173"/>
              </a:xfrm>
              <a:prstGeom prst="rect">
                <a:avLst/>
              </a:prstGeom>
              <a:blipFill>
                <a:blip r:embed="rId7"/>
                <a:stretch>
                  <a:fillRect l="-1136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28F34E45-2EA3-4C8A-96D8-11CA7B1776F9}"/>
              </a:ext>
            </a:extLst>
          </p:cNvPr>
          <p:cNvCxnSpPr>
            <a:cxnSpLocks/>
          </p:cNvCxnSpPr>
          <p:nvPr/>
        </p:nvCxnSpPr>
        <p:spPr>
          <a:xfrm>
            <a:off x="4735392" y="5008132"/>
            <a:ext cx="70631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04C2BB54-B2A2-4B6F-92CB-738572F02F34}"/>
              </a:ext>
            </a:extLst>
          </p:cNvPr>
          <p:cNvCxnSpPr>
            <a:cxnSpLocks/>
          </p:cNvCxnSpPr>
          <p:nvPr/>
        </p:nvCxnSpPr>
        <p:spPr>
          <a:xfrm>
            <a:off x="5148059" y="4603967"/>
            <a:ext cx="26838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hoek 20">
            <a:extLst>
              <a:ext uri="{FF2B5EF4-FFF2-40B4-BE49-F238E27FC236}">
                <a16:creationId xmlns:a16="http://schemas.microsoft.com/office/drawing/2014/main" id="{CD451215-5425-4BC0-B43E-8DC595D60642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8A7523C5-5700-4379-8690-AE226FB960E3}"/>
                  </a:ext>
                </a:extLst>
              </p:cNvPr>
              <p:cNvSpPr txBox="1"/>
              <p:nvPr/>
            </p:nvSpPr>
            <p:spPr>
              <a:xfrm>
                <a:off x="459319" y="539252"/>
                <a:ext cx="9355874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Laten we proberen met drie blokjes is de overhelling: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nl-NL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8A7523C5-5700-4379-8690-AE226FB960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19" y="539252"/>
                <a:ext cx="9355874" cy="613886"/>
              </a:xfrm>
              <a:prstGeom prst="rect">
                <a:avLst/>
              </a:prstGeom>
              <a:blipFill>
                <a:blip r:embed="rId8"/>
                <a:stretch>
                  <a:fillRect l="-977" b="-99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67155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709746" y="2185639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4920" y="377810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7256" y="3465414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/>
              <p:nvPr/>
            </p:nvSpPr>
            <p:spPr>
              <a:xfrm>
                <a:off x="5003772" y="4397196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772" y="4397196"/>
                <a:ext cx="1040200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Afbeelding 11">
            <a:extLst>
              <a:ext uri="{FF2B5EF4-FFF2-40B4-BE49-F238E27FC236}">
                <a16:creationId xmlns:a16="http://schemas.microsoft.com/office/drawing/2014/main" id="{0411563F-F2C4-44C6-A6E4-4C17C0FD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1266" y="4092433"/>
            <a:ext cx="2028825" cy="314325"/>
          </a:xfrm>
          <a:prstGeom prst="rect">
            <a:avLst/>
          </a:prstGeom>
        </p:spPr>
      </p:pic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312ED423-2DCC-4D5A-8894-D6CC5863A88E}"/>
              </a:ext>
            </a:extLst>
          </p:cNvPr>
          <p:cNvCxnSpPr/>
          <p:nvPr/>
        </p:nvCxnSpPr>
        <p:spPr>
          <a:xfrm>
            <a:off x="6096000" y="3632480"/>
            <a:ext cx="0" cy="971487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3318A4FC-F69A-41AB-962D-A48DC8863899}"/>
              </a:ext>
            </a:extLst>
          </p:cNvPr>
          <p:cNvCxnSpPr/>
          <p:nvPr/>
        </p:nvCxnSpPr>
        <p:spPr>
          <a:xfrm>
            <a:off x="5148059" y="3918987"/>
            <a:ext cx="0" cy="971487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45D26ED6-C619-479C-85D7-7851286268CA}"/>
              </a:ext>
            </a:extLst>
          </p:cNvPr>
          <p:cNvCxnSpPr/>
          <p:nvPr/>
        </p:nvCxnSpPr>
        <p:spPr>
          <a:xfrm>
            <a:off x="4695678" y="4195354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A6EDA8B9-0778-44DA-9F0D-A6BA0F6A7C43}"/>
                  </a:ext>
                </a:extLst>
              </p:cNvPr>
              <p:cNvSpPr txBox="1"/>
              <p:nvPr/>
            </p:nvSpPr>
            <p:spPr>
              <a:xfrm>
                <a:off x="7649737" y="3066585"/>
                <a:ext cx="4282068" cy="470417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Moment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is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𝑎𝑟𝑚</m:t>
                      </m:r>
                    </m:oMath>
                  </m:oMathPara>
                </a14:m>
                <a:endParaRPr lang="nl-NL" dirty="0"/>
              </a:p>
              <a:p>
                <a:r>
                  <a:rPr lang="nl-NL" dirty="0"/>
                  <a:t>Neem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nl-N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en</m:t>
                    </m:r>
                    <m:r>
                      <a:rPr lang="nl-NL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nl-NL" b="0" dirty="0"/>
                  <a:t>lengte van een blokje = 1.</a:t>
                </a:r>
              </a:p>
              <a:p>
                <a:endParaRPr lang="nl-NL" dirty="0"/>
              </a:p>
              <a:p>
                <a:r>
                  <a:rPr lang="nl-NL" b="0" dirty="0"/>
                  <a:t>Moment rechtsom is: </a:t>
                </a:r>
              </a:p>
              <a:p>
                <a:endParaRPr lang="nl-N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nl-NL" b="0" dirty="0"/>
              </a:p>
              <a:p>
                <a:endParaRPr lang="nl-NL" b="0" dirty="0"/>
              </a:p>
              <a:p>
                <a:r>
                  <a:rPr lang="nl-NL" dirty="0"/>
                  <a:t>Moment linksom is: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nl-NL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                           +</m:t>
                      </m:r>
                    </m:oMath>
                  </m:oMathPara>
                </a14:m>
                <a:endParaRPr lang="nl-NL" b="0" dirty="0"/>
              </a:p>
              <a:p>
                <a:r>
                  <a:rPr lang="nl-NL" b="0" dirty="0">
                    <a:solidFill>
                      <a:srgbClr val="0070C0"/>
                    </a:solidFill>
                  </a:rPr>
                  <a:t>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nl-NL" sz="2400" b="0" dirty="0"/>
              </a:p>
              <a:p>
                <a:endParaRPr lang="nl-NL" dirty="0"/>
              </a:p>
              <a:p>
                <a:r>
                  <a:rPr lang="nl-NL" b="0" dirty="0"/>
                  <a:t> </a:t>
                </a:r>
              </a:p>
              <a:p>
                <a:endParaRPr lang="nl-NL" dirty="0"/>
              </a:p>
              <a:p>
                <a:endParaRPr lang="nl-NL" b="0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A6EDA8B9-0778-44DA-9F0D-A6BA0F6A7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9737" y="3066585"/>
                <a:ext cx="4282068" cy="4704173"/>
              </a:xfrm>
              <a:prstGeom prst="rect">
                <a:avLst/>
              </a:prstGeom>
              <a:blipFill>
                <a:blip r:embed="rId7"/>
                <a:stretch>
                  <a:fillRect l="-1136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EDA1B119-CA06-4666-BB39-5B83C9EB4B3D}"/>
              </a:ext>
            </a:extLst>
          </p:cNvPr>
          <p:cNvCxnSpPr>
            <a:cxnSpLocks/>
          </p:cNvCxnSpPr>
          <p:nvPr/>
        </p:nvCxnSpPr>
        <p:spPr>
          <a:xfrm>
            <a:off x="5173331" y="4681098"/>
            <a:ext cx="26838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28F34E45-2EA3-4C8A-96D8-11CA7B1776F9}"/>
              </a:ext>
            </a:extLst>
          </p:cNvPr>
          <p:cNvCxnSpPr>
            <a:cxnSpLocks/>
          </p:cNvCxnSpPr>
          <p:nvPr/>
        </p:nvCxnSpPr>
        <p:spPr>
          <a:xfrm>
            <a:off x="4735392" y="5008132"/>
            <a:ext cx="70631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vak 3">
            <a:extLst>
              <a:ext uri="{FF2B5EF4-FFF2-40B4-BE49-F238E27FC236}">
                <a16:creationId xmlns:a16="http://schemas.microsoft.com/office/drawing/2014/main" id="{7232C807-9F29-4C45-9F85-AD155DE644B8}"/>
              </a:ext>
            </a:extLst>
          </p:cNvPr>
          <p:cNvSpPr txBox="1"/>
          <p:nvPr/>
        </p:nvSpPr>
        <p:spPr>
          <a:xfrm>
            <a:off x="267629" y="2498442"/>
            <a:ext cx="42263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C000"/>
                </a:solidFill>
              </a:rPr>
              <a:t>Conclusie: </a:t>
            </a:r>
          </a:p>
          <a:p>
            <a:r>
              <a:rPr lang="nl-NL" sz="2800" dirty="0">
                <a:solidFill>
                  <a:srgbClr val="FFC000"/>
                </a:solidFill>
              </a:rPr>
              <a:t>Het moment linksom is groter dan het moment rechtsom. </a:t>
            </a:r>
          </a:p>
          <a:p>
            <a:endParaRPr lang="nl-NL" sz="2800" dirty="0">
              <a:solidFill>
                <a:srgbClr val="FFC000"/>
              </a:solidFill>
            </a:endParaRPr>
          </a:p>
          <a:p>
            <a:r>
              <a:rPr lang="nl-NL" sz="2800" dirty="0">
                <a:solidFill>
                  <a:srgbClr val="FFC000"/>
                </a:solidFill>
              </a:rPr>
              <a:t>Dus hij blijft staan.</a:t>
            </a:r>
          </a:p>
          <a:p>
            <a:r>
              <a:rPr lang="nl-NL" sz="2800" dirty="0">
                <a:solidFill>
                  <a:srgbClr val="FFC000"/>
                </a:solidFill>
              </a:rPr>
              <a:t>Maar ik kan dus met drie blokjes meer overhellen.</a:t>
            </a:r>
          </a:p>
          <a:p>
            <a:r>
              <a:rPr lang="nl-NL" sz="2800" dirty="0">
                <a:solidFill>
                  <a:srgbClr val="FFC000"/>
                </a:solidFill>
              </a:rPr>
              <a:t>Probeer iets anders.  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1F05DCAA-A94D-4F54-914D-8E5590E10E51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E8989159-3633-4EC6-A666-FD3FA6BE8D9F}"/>
                  </a:ext>
                </a:extLst>
              </p:cNvPr>
              <p:cNvSpPr txBox="1"/>
              <p:nvPr/>
            </p:nvSpPr>
            <p:spPr>
              <a:xfrm>
                <a:off x="459319" y="539252"/>
                <a:ext cx="9355874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Laten we proberen met drie blokjes is de overhelling: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nl-NL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E8989159-3633-4EC6-A666-FD3FA6BE8D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19" y="539252"/>
                <a:ext cx="9355874" cy="613886"/>
              </a:xfrm>
              <a:prstGeom prst="rect">
                <a:avLst/>
              </a:prstGeom>
              <a:blipFill>
                <a:blip r:embed="rId8"/>
                <a:stretch>
                  <a:fillRect l="-977" b="-99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29828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hoek 19">
            <a:extLst>
              <a:ext uri="{FF2B5EF4-FFF2-40B4-BE49-F238E27FC236}">
                <a16:creationId xmlns:a16="http://schemas.microsoft.com/office/drawing/2014/main" id="{1F05DCAA-A94D-4F54-914D-8E5590E10E51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00A67DC-8804-4D34-81A6-2331AFCDC4F9}"/>
              </a:ext>
            </a:extLst>
          </p:cNvPr>
          <p:cNvSpPr txBox="1"/>
          <p:nvPr/>
        </p:nvSpPr>
        <p:spPr>
          <a:xfrm>
            <a:off x="1287379" y="1503947"/>
            <a:ext cx="100463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We hebben het nagerekend.</a:t>
            </a:r>
          </a:p>
          <a:p>
            <a:r>
              <a:rPr lang="nl-NL" sz="2800" dirty="0"/>
              <a:t>Het klopte niet. </a:t>
            </a:r>
          </a:p>
          <a:p>
            <a:r>
              <a:rPr lang="nl-NL" sz="2800" dirty="0"/>
              <a:t>We doen dus een stapje terug. </a:t>
            </a:r>
          </a:p>
          <a:p>
            <a:r>
              <a:rPr lang="nl-NL" sz="2800" dirty="0"/>
              <a:t>We proberen een andere overhelling met drie blokjes.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21F97C99-679A-40C7-91F5-76D845E4D46E}"/>
                  </a:ext>
                </a:extLst>
              </p:cNvPr>
              <p:cNvSpPr txBox="1"/>
              <p:nvPr/>
            </p:nvSpPr>
            <p:spPr>
              <a:xfrm>
                <a:off x="459319" y="539252"/>
                <a:ext cx="9355874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We hebben geprobeerd:  de overhelling: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nl-NL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21F97C99-679A-40C7-91F5-76D845E4D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19" y="539252"/>
                <a:ext cx="9355874" cy="613886"/>
              </a:xfrm>
              <a:prstGeom prst="rect">
                <a:avLst/>
              </a:prstGeom>
              <a:blipFill>
                <a:blip r:embed="rId2"/>
                <a:stretch>
                  <a:fillRect l="-977" b="-99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70152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567003" y="2185638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562" y="378716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729" y="3488881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/>
              <p:nvPr/>
            </p:nvSpPr>
            <p:spPr>
              <a:xfrm>
                <a:off x="5003772" y="4397196"/>
                <a:ext cx="104020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772" y="4397196"/>
                <a:ext cx="1040200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Afbeelding 11">
            <a:extLst>
              <a:ext uri="{FF2B5EF4-FFF2-40B4-BE49-F238E27FC236}">
                <a16:creationId xmlns:a16="http://schemas.microsoft.com/office/drawing/2014/main" id="{0411563F-F2C4-44C6-A6E4-4C17C0FD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9382" y="4092242"/>
            <a:ext cx="2028825" cy="314325"/>
          </a:xfrm>
          <a:prstGeom prst="rect">
            <a:avLst/>
          </a:prstGeom>
        </p:spPr>
      </p:pic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3BD6C6EA-4D11-44CE-881E-EF40AD4DF1A2}"/>
              </a:ext>
            </a:extLst>
          </p:cNvPr>
          <p:cNvCxnSpPr/>
          <p:nvPr/>
        </p:nvCxnSpPr>
        <p:spPr>
          <a:xfrm>
            <a:off x="6254189" y="3603136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AE772AD-DA06-479C-A2B1-F3EDB81134D9}"/>
                  </a:ext>
                </a:extLst>
              </p:cNvPr>
              <p:cNvSpPr txBox="1"/>
              <p:nvPr/>
            </p:nvSpPr>
            <p:spPr>
              <a:xfrm>
                <a:off x="7817005" y="2877015"/>
                <a:ext cx="4170556" cy="1164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Moment rechtsom: </a:t>
                </a:r>
              </a:p>
              <a:p>
                <a:endParaRPr lang="nl-NL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AE772AD-DA06-479C-A2B1-F3EDB81134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7005" y="2877015"/>
                <a:ext cx="4170556" cy="1164934"/>
              </a:xfrm>
              <a:prstGeom prst="rect">
                <a:avLst/>
              </a:prstGeom>
              <a:blipFill>
                <a:blip r:embed="rId7"/>
                <a:stretch>
                  <a:fillRect l="-1170" t="-314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hthoek 17">
            <a:extLst>
              <a:ext uri="{FF2B5EF4-FFF2-40B4-BE49-F238E27FC236}">
                <a16:creationId xmlns:a16="http://schemas.microsoft.com/office/drawing/2014/main" id="{B3845E72-3F25-47F3-BC5A-7D860E6B7A9A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550594ED-E19E-4A52-88E4-D6BE7A39C2DE}"/>
              </a:ext>
            </a:extLst>
          </p:cNvPr>
          <p:cNvSpPr/>
          <p:nvPr/>
        </p:nvSpPr>
        <p:spPr>
          <a:xfrm>
            <a:off x="3068053" y="2610853"/>
            <a:ext cx="7922968" cy="3513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8C0F3F0-0282-44C2-982D-7323DD74194F}"/>
                  </a:ext>
                </a:extLst>
              </p:cNvPr>
              <p:cNvSpPr txBox="1"/>
              <p:nvPr/>
            </p:nvSpPr>
            <p:spPr>
              <a:xfrm>
                <a:off x="459319" y="539252"/>
                <a:ext cx="9355874" cy="985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Laten we proberen met drie blokjes is de overhelling: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nl-NL" sz="2400" dirty="0">
                  <a:solidFill>
                    <a:srgbClr val="002060"/>
                  </a:solidFill>
                </a:endParaRPr>
              </a:p>
              <a:p>
                <a:endParaRPr lang="nl-NL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8C0F3F0-0282-44C2-982D-7323DD7419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19" y="539252"/>
                <a:ext cx="9355874" cy="985526"/>
              </a:xfrm>
              <a:prstGeom prst="rect">
                <a:avLst/>
              </a:prstGeom>
              <a:blipFill>
                <a:blip r:embed="rId8"/>
                <a:stretch>
                  <a:fillRect l="-97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1089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567003" y="2185638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562" y="378716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729" y="3488881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/>
              <p:nvPr/>
            </p:nvSpPr>
            <p:spPr>
              <a:xfrm>
                <a:off x="5003772" y="4397196"/>
                <a:ext cx="104020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772" y="4397196"/>
                <a:ext cx="1040200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Afbeelding 11">
            <a:extLst>
              <a:ext uri="{FF2B5EF4-FFF2-40B4-BE49-F238E27FC236}">
                <a16:creationId xmlns:a16="http://schemas.microsoft.com/office/drawing/2014/main" id="{0411563F-F2C4-44C6-A6E4-4C17C0FD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9382" y="4092242"/>
            <a:ext cx="2028825" cy="314325"/>
          </a:xfrm>
          <a:prstGeom prst="rect">
            <a:avLst/>
          </a:prstGeom>
        </p:spPr>
      </p:pic>
      <p:sp>
        <p:nvSpPr>
          <p:cNvPr id="18" name="Rechthoek 17">
            <a:extLst>
              <a:ext uri="{FF2B5EF4-FFF2-40B4-BE49-F238E27FC236}">
                <a16:creationId xmlns:a16="http://schemas.microsoft.com/office/drawing/2014/main" id="{B3845E72-3F25-47F3-BC5A-7D860E6B7A9A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13E87B5-B1A1-40EA-97C9-83939D6CBDB8}"/>
                  </a:ext>
                </a:extLst>
              </p:cNvPr>
              <p:cNvSpPr txBox="1"/>
              <p:nvPr/>
            </p:nvSpPr>
            <p:spPr>
              <a:xfrm>
                <a:off x="459319" y="539252"/>
                <a:ext cx="9355874" cy="985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Laten we proberen met drie blokjes is de overhelling: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nl-NL" sz="2400" dirty="0">
                  <a:solidFill>
                    <a:srgbClr val="002060"/>
                  </a:solidFill>
                </a:endParaRPr>
              </a:p>
              <a:p>
                <a:endParaRPr lang="nl-NL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13E87B5-B1A1-40EA-97C9-83939D6CBD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19" y="539252"/>
                <a:ext cx="9355874" cy="985526"/>
              </a:xfrm>
              <a:prstGeom prst="rect">
                <a:avLst/>
              </a:prstGeom>
              <a:blipFill>
                <a:blip r:embed="rId7"/>
                <a:stretch>
                  <a:fillRect l="-97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39741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567003" y="2185638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562" y="378716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729" y="3488881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/>
              <p:nvPr/>
            </p:nvSpPr>
            <p:spPr>
              <a:xfrm>
                <a:off x="5003772" y="4397196"/>
                <a:ext cx="104020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772" y="4397196"/>
                <a:ext cx="1040200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Afbeelding 11">
            <a:extLst>
              <a:ext uri="{FF2B5EF4-FFF2-40B4-BE49-F238E27FC236}">
                <a16:creationId xmlns:a16="http://schemas.microsoft.com/office/drawing/2014/main" id="{0411563F-F2C4-44C6-A6E4-4C17C0FD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9382" y="4092242"/>
            <a:ext cx="2028825" cy="314325"/>
          </a:xfrm>
          <a:prstGeom prst="rect">
            <a:avLst/>
          </a:prstGeom>
        </p:spPr>
      </p:pic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3BD6C6EA-4D11-44CE-881E-EF40AD4DF1A2}"/>
              </a:ext>
            </a:extLst>
          </p:cNvPr>
          <p:cNvCxnSpPr/>
          <p:nvPr/>
        </p:nvCxnSpPr>
        <p:spPr>
          <a:xfrm>
            <a:off x="6254189" y="3603136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AE772AD-DA06-479C-A2B1-F3EDB81134D9}"/>
                  </a:ext>
                </a:extLst>
              </p:cNvPr>
              <p:cNvSpPr txBox="1"/>
              <p:nvPr/>
            </p:nvSpPr>
            <p:spPr>
              <a:xfrm>
                <a:off x="7817005" y="2877015"/>
                <a:ext cx="4170556" cy="1164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Moment rechtsom: </a:t>
                </a:r>
              </a:p>
              <a:p>
                <a:endParaRPr lang="nl-N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AE772AD-DA06-479C-A2B1-F3EDB81134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7005" y="2877015"/>
                <a:ext cx="4170556" cy="1164934"/>
              </a:xfrm>
              <a:prstGeom prst="rect">
                <a:avLst/>
              </a:prstGeom>
              <a:blipFill>
                <a:blip r:embed="rId7"/>
                <a:stretch>
                  <a:fillRect l="-1170" t="-314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hthoek 17">
            <a:extLst>
              <a:ext uri="{FF2B5EF4-FFF2-40B4-BE49-F238E27FC236}">
                <a16:creationId xmlns:a16="http://schemas.microsoft.com/office/drawing/2014/main" id="{B3845E72-3F25-47F3-BC5A-7D860E6B7A9A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13E87B5-B1A1-40EA-97C9-83939D6CBDB8}"/>
                  </a:ext>
                </a:extLst>
              </p:cNvPr>
              <p:cNvSpPr txBox="1"/>
              <p:nvPr/>
            </p:nvSpPr>
            <p:spPr>
              <a:xfrm>
                <a:off x="459319" y="539252"/>
                <a:ext cx="9355874" cy="985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Laten we proberen met drie blokjes is de overhelling: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nl-NL" sz="2400" dirty="0">
                  <a:solidFill>
                    <a:srgbClr val="002060"/>
                  </a:solidFill>
                </a:endParaRPr>
              </a:p>
              <a:p>
                <a:endParaRPr lang="nl-NL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13E87B5-B1A1-40EA-97C9-83939D6CBD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19" y="539252"/>
                <a:ext cx="9355874" cy="985526"/>
              </a:xfrm>
              <a:prstGeom prst="rect">
                <a:avLst/>
              </a:prstGeom>
              <a:blipFill>
                <a:blip r:embed="rId8"/>
                <a:stretch>
                  <a:fillRect l="-97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5427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44323F62-61FF-4CAB-82A4-FF883DFBE571}"/>
              </a:ext>
            </a:extLst>
          </p:cNvPr>
          <p:cNvSpPr txBox="1"/>
          <p:nvPr/>
        </p:nvSpPr>
        <p:spPr>
          <a:xfrm>
            <a:off x="6846849" y="4458546"/>
            <a:ext cx="52187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7030A0"/>
                </a:solidFill>
              </a:rPr>
              <a:t>Eerste stap: </a:t>
            </a:r>
          </a:p>
          <a:p>
            <a:r>
              <a:rPr lang="nl-NL" sz="2400" dirty="0">
                <a:solidFill>
                  <a:srgbClr val="7030A0"/>
                </a:solidFill>
              </a:rPr>
              <a:t>Oriënteren op het probleem. </a:t>
            </a:r>
          </a:p>
          <a:p>
            <a:r>
              <a:rPr lang="nl-NL" sz="2400" dirty="0">
                <a:solidFill>
                  <a:srgbClr val="7030A0"/>
                </a:solidFill>
              </a:rPr>
              <a:t>Probeer het probleem te begrijpen.</a:t>
            </a:r>
          </a:p>
          <a:p>
            <a:r>
              <a:rPr lang="nl-NL" sz="2400" dirty="0">
                <a:solidFill>
                  <a:srgbClr val="002060"/>
                </a:solidFill>
              </a:rPr>
              <a:t>Hoe kun je dat doen?</a:t>
            </a:r>
            <a:r>
              <a:rPr lang="nl-NL" sz="2400" dirty="0">
                <a:solidFill>
                  <a:srgbClr val="7030A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64744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567003" y="2185638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562" y="378716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729" y="3488881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/>
              <p:nvPr/>
            </p:nvSpPr>
            <p:spPr>
              <a:xfrm>
                <a:off x="5003772" y="4397196"/>
                <a:ext cx="104020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772" y="4397196"/>
                <a:ext cx="1040200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Afbeelding 11">
            <a:extLst>
              <a:ext uri="{FF2B5EF4-FFF2-40B4-BE49-F238E27FC236}">
                <a16:creationId xmlns:a16="http://schemas.microsoft.com/office/drawing/2014/main" id="{0411563F-F2C4-44C6-A6E4-4C17C0FD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9382" y="4092242"/>
            <a:ext cx="2028825" cy="314325"/>
          </a:xfrm>
          <a:prstGeom prst="rect">
            <a:avLst/>
          </a:prstGeom>
        </p:spPr>
      </p:pic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3BD6C6EA-4D11-44CE-881E-EF40AD4DF1A2}"/>
              </a:ext>
            </a:extLst>
          </p:cNvPr>
          <p:cNvCxnSpPr/>
          <p:nvPr/>
        </p:nvCxnSpPr>
        <p:spPr>
          <a:xfrm>
            <a:off x="5221963" y="3908604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AE772AD-DA06-479C-A2B1-F3EDB81134D9}"/>
                  </a:ext>
                </a:extLst>
              </p:cNvPr>
              <p:cNvSpPr txBox="1"/>
              <p:nvPr/>
            </p:nvSpPr>
            <p:spPr>
              <a:xfrm>
                <a:off x="7817005" y="2877015"/>
                <a:ext cx="4170556" cy="2950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Moment rechtsom: </a:t>
                </a:r>
              </a:p>
              <a:p>
                <a:endParaRPr lang="nl-N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  <a:p>
                <a:pPr/>
                <a:endParaRPr lang="nl-NL" dirty="0"/>
              </a:p>
              <a:p>
                <a:pPr/>
                <a:endParaRPr lang="nl-NL" dirty="0"/>
              </a:p>
              <a:p>
                <a:pPr/>
                <a:r>
                  <a:rPr lang="nl-NL" dirty="0"/>
                  <a:t>Moment linksom</a:t>
                </a:r>
              </a:p>
              <a:p>
                <a:pPr/>
                <a:r>
                  <a:rPr lang="nl-NL" dirty="0"/>
                  <a:t>van middelste blokje: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nl-NL" dirty="0"/>
              </a:p>
              <a:p>
                <a:pPr/>
                <a:endParaRPr lang="nl-NL" dirty="0"/>
              </a:p>
              <a:p>
                <a:pPr/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AE772AD-DA06-479C-A2B1-F3EDB81134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7005" y="2877015"/>
                <a:ext cx="4170556" cy="2950167"/>
              </a:xfrm>
              <a:prstGeom prst="rect">
                <a:avLst/>
              </a:prstGeom>
              <a:blipFill>
                <a:blip r:embed="rId7"/>
                <a:stretch>
                  <a:fillRect l="-1170" t="-124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hthoek 13">
            <a:extLst>
              <a:ext uri="{FF2B5EF4-FFF2-40B4-BE49-F238E27FC236}">
                <a16:creationId xmlns:a16="http://schemas.microsoft.com/office/drawing/2014/main" id="{0D4BA2E8-868C-4C4D-8131-814030F5C6D3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50B12F52-9695-4B7C-A53C-DF58095FB1DF}"/>
                  </a:ext>
                </a:extLst>
              </p:cNvPr>
              <p:cNvSpPr txBox="1"/>
              <p:nvPr/>
            </p:nvSpPr>
            <p:spPr>
              <a:xfrm>
                <a:off x="459319" y="539252"/>
                <a:ext cx="9355874" cy="985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Laten we proberen met drie blokjes is de overhelling: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nl-NL" sz="2400" dirty="0">
                  <a:solidFill>
                    <a:srgbClr val="002060"/>
                  </a:solidFill>
                </a:endParaRPr>
              </a:p>
              <a:p>
                <a:endParaRPr lang="nl-NL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50B12F52-9695-4B7C-A53C-DF58095FB1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19" y="539252"/>
                <a:ext cx="9355874" cy="985526"/>
              </a:xfrm>
              <a:prstGeom prst="rect">
                <a:avLst/>
              </a:prstGeom>
              <a:blipFill>
                <a:blip r:embed="rId8"/>
                <a:stretch>
                  <a:fillRect l="-97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6741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567003" y="2185638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562" y="378716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729" y="3488881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/>
              <p:nvPr/>
            </p:nvSpPr>
            <p:spPr>
              <a:xfrm>
                <a:off x="5003772" y="4397196"/>
                <a:ext cx="104020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772" y="4397196"/>
                <a:ext cx="1040200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Afbeelding 11">
            <a:extLst>
              <a:ext uri="{FF2B5EF4-FFF2-40B4-BE49-F238E27FC236}">
                <a16:creationId xmlns:a16="http://schemas.microsoft.com/office/drawing/2014/main" id="{0411563F-F2C4-44C6-A6E4-4C17C0FD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9382" y="4092242"/>
            <a:ext cx="2028825" cy="314325"/>
          </a:xfrm>
          <a:prstGeom prst="rect">
            <a:avLst/>
          </a:prstGeom>
        </p:spPr>
      </p:pic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3BD6C6EA-4D11-44CE-881E-EF40AD4DF1A2}"/>
              </a:ext>
            </a:extLst>
          </p:cNvPr>
          <p:cNvCxnSpPr/>
          <p:nvPr/>
        </p:nvCxnSpPr>
        <p:spPr>
          <a:xfrm>
            <a:off x="4826834" y="4195354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AE772AD-DA06-479C-A2B1-F3EDB81134D9}"/>
                  </a:ext>
                </a:extLst>
              </p:cNvPr>
              <p:cNvSpPr txBox="1"/>
              <p:nvPr/>
            </p:nvSpPr>
            <p:spPr>
              <a:xfrm>
                <a:off x="7817005" y="2877015"/>
                <a:ext cx="4170556" cy="4569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Moment rechtsom: </a:t>
                </a:r>
              </a:p>
              <a:p>
                <a:endParaRPr lang="nl-N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r>
                  <a:rPr lang="nl-NL" dirty="0"/>
                  <a:t>Moment linksom</a:t>
                </a:r>
              </a:p>
              <a:p>
                <a:r>
                  <a:rPr lang="nl-NL" dirty="0"/>
                  <a:t>van middelste blokje: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nl-NL" b="0" dirty="0"/>
              </a:p>
              <a:p>
                <a:endParaRPr lang="nl-NL" dirty="0"/>
              </a:p>
              <a:p>
                <a:r>
                  <a:rPr lang="nl-NL" dirty="0"/>
                  <a:t>van onderste blokje: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nl-NL" b="0" dirty="0"/>
              </a:p>
              <a:p>
                <a:endParaRPr lang="nl-NL" dirty="0"/>
              </a:p>
              <a:p>
                <a:r>
                  <a:rPr lang="nl-NL" dirty="0"/>
                  <a:t>Moment linksom totaal is ook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AE772AD-DA06-479C-A2B1-F3EDB81134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7005" y="2877015"/>
                <a:ext cx="4170556" cy="4569649"/>
              </a:xfrm>
              <a:prstGeom prst="rect">
                <a:avLst/>
              </a:prstGeom>
              <a:blipFill>
                <a:blip r:embed="rId7"/>
                <a:stretch>
                  <a:fillRect l="-1170" t="-8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hthoek 3">
            <a:extLst>
              <a:ext uri="{FF2B5EF4-FFF2-40B4-BE49-F238E27FC236}">
                <a16:creationId xmlns:a16="http://schemas.microsoft.com/office/drawing/2014/main" id="{8CAD81F9-38A6-4696-A89F-BCFE51B03A9E}"/>
              </a:ext>
            </a:extLst>
          </p:cNvPr>
          <p:cNvSpPr/>
          <p:nvPr/>
        </p:nvSpPr>
        <p:spPr>
          <a:xfrm>
            <a:off x="7817005" y="5977054"/>
            <a:ext cx="3523785" cy="7165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345598EB-BA82-4E67-9178-68A1EE90EE9B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EDF2071C-C6A1-40ED-8B87-038A120F4C4A}"/>
                  </a:ext>
                </a:extLst>
              </p:cNvPr>
              <p:cNvSpPr txBox="1"/>
              <p:nvPr/>
            </p:nvSpPr>
            <p:spPr>
              <a:xfrm>
                <a:off x="459319" y="539252"/>
                <a:ext cx="9355874" cy="985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Laten we proberen met drie blokjes is de overhelling: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nl-NL" sz="2400" dirty="0">
                  <a:solidFill>
                    <a:srgbClr val="002060"/>
                  </a:solidFill>
                </a:endParaRPr>
              </a:p>
              <a:p>
                <a:endParaRPr lang="nl-NL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EDF2071C-C6A1-40ED-8B87-038A120F4C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19" y="539252"/>
                <a:ext cx="9355874" cy="985526"/>
              </a:xfrm>
              <a:prstGeom prst="rect">
                <a:avLst/>
              </a:prstGeom>
              <a:blipFill>
                <a:blip r:embed="rId8"/>
                <a:stretch>
                  <a:fillRect l="-97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86535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567003" y="2185638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562" y="378716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729" y="3488881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/>
              <p:nvPr/>
            </p:nvSpPr>
            <p:spPr>
              <a:xfrm>
                <a:off x="5003772" y="4397196"/>
                <a:ext cx="104020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772" y="4397196"/>
                <a:ext cx="1040200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Afbeelding 11">
            <a:extLst>
              <a:ext uri="{FF2B5EF4-FFF2-40B4-BE49-F238E27FC236}">
                <a16:creationId xmlns:a16="http://schemas.microsoft.com/office/drawing/2014/main" id="{0411563F-F2C4-44C6-A6E4-4C17C0FD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9382" y="4092242"/>
            <a:ext cx="2028825" cy="314325"/>
          </a:xfrm>
          <a:prstGeom prst="rect">
            <a:avLst/>
          </a:prstGeom>
        </p:spPr>
      </p:pic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3BD6C6EA-4D11-44CE-881E-EF40AD4DF1A2}"/>
              </a:ext>
            </a:extLst>
          </p:cNvPr>
          <p:cNvCxnSpPr/>
          <p:nvPr/>
        </p:nvCxnSpPr>
        <p:spPr>
          <a:xfrm>
            <a:off x="4826834" y="4195354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AE772AD-DA06-479C-A2B1-F3EDB81134D9}"/>
                  </a:ext>
                </a:extLst>
              </p:cNvPr>
              <p:cNvSpPr txBox="1"/>
              <p:nvPr/>
            </p:nvSpPr>
            <p:spPr>
              <a:xfrm>
                <a:off x="7817005" y="2877015"/>
                <a:ext cx="4170556" cy="4569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Moment rechtsom: </a:t>
                </a:r>
              </a:p>
              <a:p>
                <a:endParaRPr lang="nl-N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r>
                  <a:rPr lang="nl-NL" dirty="0"/>
                  <a:t>Moment linksom</a:t>
                </a:r>
              </a:p>
              <a:p>
                <a:r>
                  <a:rPr lang="nl-NL" dirty="0"/>
                  <a:t>van middelste blokje: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nl-NL" b="0" dirty="0"/>
              </a:p>
              <a:p>
                <a:endParaRPr lang="nl-NL" dirty="0"/>
              </a:p>
              <a:p>
                <a:r>
                  <a:rPr lang="nl-NL" dirty="0"/>
                  <a:t>van onderste blokje: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nl-NL" b="0" dirty="0"/>
              </a:p>
              <a:p>
                <a:endParaRPr lang="nl-NL" dirty="0"/>
              </a:p>
              <a:p>
                <a:r>
                  <a:rPr lang="nl-NL" dirty="0"/>
                  <a:t>Moment linksom totaal is ook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AE772AD-DA06-479C-A2B1-F3EDB81134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7005" y="2877015"/>
                <a:ext cx="4170556" cy="4569649"/>
              </a:xfrm>
              <a:prstGeom prst="rect">
                <a:avLst/>
              </a:prstGeom>
              <a:blipFill>
                <a:blip r:embed="rId7"/>
                <a:stretch>
                  <a:fillRect l="-1170" t="-8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hthoek 13">
            <a:extLst>
              <a:ext uri="{FF2B5EF4-FFF2-40B4-BE49-F238E27FC236}">
                <a16:creationId xmlns:a16="http://schemas.microsoft.com/office/drawing/2014/main" id="{BBF2ABF9-406D-40BD-AECB-9CB9BC5ABE92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424B04FC-1D89-4890-AD9E-130F4FFD53DA}"/>
                  </a:ext>
                </a:extLst>
              </p:cNvPr>
              <p:cNvSpPr txBox="1"/>
              <p:nvPr/>
            </p:nvSpPr>
            <p:spPr>
              <a:xfrm>
                <a:off x="459319" y="539252"/>
                <a:ext cx="9355874" cy="985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Laten we proberen met drie blokjes is de overhelling: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nl-NL" sz="2400" dirty="0">
                  <a:solidFill>
                    <a:srgbClr val="002060"/>
                  </a:solidFill>
                </a:endParaRPr>
              </a:p>
              <a:p>
                <a:endParaRPr lang="nl-NL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424B04FC-1D89-4890-AD9E-130F4FFD53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19" y="539252"/>
                <a:ext cx="9355874" cy="985526"/>
              </a:xfrm>
              <a:prstGeom prst="rect">
                <a:avLst/>
              </a:prstGeom>
              <a:blipFill>
                <a:blip r:embed="rId8"/>
                <a:stretch>
                  <a:fillRect l="-97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9488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708B100-F79E-4CA7-AA0F-B7205831F26F}"/>
              </a:ext>
            </a:extLst>
          </p:cNvPr>
          <p:cNvSpPr/>
          <p:nvPr/>
        </p:nvSpPr>
        <p:spPr>
          <a:xfrm>
            <a:off x="2567003" y="2185638"/>
            <a:ext cx="4393581" cy="2219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B0E95-CB13-43EA-9F0C-1F51A5EC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562" y="3787168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/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492284D-EF26-4D22-809F-3339302C8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909" y="3783412"/>
                <a:ext cx="10402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7DE902EB-6C99-4CF7-9D1F-596DC9574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729" y="3488881"/>
            <a:ext cx="2028825" cy="314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/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DB67D5F-C8EE-4757-994A-F447D574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711" y="4070162"/>
                <a:ext cx="104020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/>
              <p:nvPr/>
            </p:nvSpPr>
            <p:spPr>
              <a:xfrm>
                <a:off x="5003772" y="4397196"/>
                <a:ext cx="104020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CC1C1EC-0A11-42C0-B1CC-21029BB9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772" y="4397196"/>
                <a:ext cx="1040200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Afbeelding 11">
            <a:extLst>
              <a:ext uri="{FF2B5EF4-FFF2-40B4-BE49-F238E27FC236}">
                <a16:creationId xmlns:a16="http://schemas.microsoft.com/office/drawing/2014/main" id="{0411563F-F2C4-44C6-A6E4-4C17C0FD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9382" y="4092242"/>
            <a:ext cx="2028825" cy="314325"/>
          </a:xfrm>
          <a:prstGeom prst="rect">
            <a:avLst/>
          </a:prstGeom>
        </p:spPr>
      </p:pic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3BD6C6EA-4D11-44CE-881E-EF40AD4DF1A2}"/>
              </a:ext>
            </a:extLst>
          </p:cNvPr>
          <p:cNvCxnSpPr/>
          <p:nvPr/>
        </p:nvCxnSpPr>
        <p:spPr>
          <a:xfrm>
            <a:off x="4826834" y="4195354"/>
            <a:ext cx="0" cy="9714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AE772AD-DA06-479C-A2B1-F3EDB81134D9}"/>
                  </a:ext>
                </a:extLst>
              </p:cNvPr>
              <p:cNvSpPr txBox="1"/>
              <p:nvPr/>
            </p:nvSpPr>
            <p:spPr>
              <a:xfrm>
                <a:off x="7817005" y="2877015"/>
                <a:ext cx="4170556" cy="4569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Moment rechtsom: </a:t>
                </a:r>
              </a:p>
              <a:p>
                <a:endParaRPr lang="nl-NL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r>
                  <a:rPr lang="nl-NL" dirty="0"/>
                  <a:t>Moment linksom</a:t>
                </a:r>
              </a:p>
              <a:p>
                <a:r>
                  <a:rPr lang="nl-NL" dirty="0"/>
                  <a:t>van middelste blokje: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nl-NL" b="0" dirty="0"/>
              </a:p>
              <a:p>
                <a:endParaRPr lang="nl-NL" dirty="0"/>
              </a:p>
              <a:p>
                <a:r>
                  <a:rPr lang="nl-NL" dirty="0"/>
                  <a:t>van onderste blokje: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nl-NL" b="0" dirty="0"/>
              </a:p>
              <a:p>
                <a:endParaRPr lang="nl-NL" dirty="0"/>
              </a:p>
              <a:p>
                <a:r>
                  <a:rPr lang="nl-NL" dirty="0"/>
                  <a:t>Moment linksom totaal is ook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3AE772AD-DA06-479C-A2B1-F3EDB81134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7005" y="2877015"/>
                <a:ext cx="4170556" cy="4569649"/>
              </a:xfrm>
              <a:prstGeom prst="rect">
                <a:avLst/>
              </a:prstGeom>
              <a:blipFill>
                <a:blip r:embed="rId7"/>
                <a:stretch>
                  <a:fillRect l="-1170" t="-8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kstvak 3">
            <a:extLst>
              <a:ext uri="{FF2B5EF4-FFF2-40B4-BE49-F238E27FC236}">
                <a16:creationId xmlns:a16="http://schemas.microsoft.com/office/drawing/2014/main" id="{98BC949C-E002-41F8-9665-BDD9613BDB54}"/>
              </a:ext>
            </a:extLst>
          </p:cNvPr>
          <p:cNvSpPr txBox="1"/>
          <p:nvPr/>
        </p:nvSpPr>
        <p:spPr>
          <a:xfrm>
            <a:off x="8636705" y="1770139"/>
            <a:ext cx="33813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C000"/>
                </a:solidFill>
              </a:rPr>
              <a:t>Dus deze is goed voor drie blokjes!</a:t>
            </a: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DA203F29-9022-4F79-85D8-F0F4220DB9BD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3FF46EC8-D18E-451C-97A2-BA3F53ACA993}"/>
                  </a:ext>
                </a:extLst>
              </p:cNvPr>
              <p:cNvSpPr txBox="1"/>
              <p:nvPr/>
            </p:nvSpPr>
            <p:spPr>
              <a:xfrm>
                <a:off x="459319" y="539252"/>
                <a:ext cx="9355874" cy="985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Laten we proberen met drie blokjes is de overhelling: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nl-NL" sz="2400" dirty="0">
                  <a:solidFill>
                    <a:srgbClr val="002060"/>
                  </a:solidFill>
                </a:endParaRPr>
              </a:p>
              <a:p>
                <a:endParaRPr lang="nl-NL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3FF46EC8-D18E-451C-97A2-BA3F53ACA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19" y="539252"/>
                <a:ext cx="9355874" cy="985526"/>
              </a:xfrm>
              <a:prstGeom prst="rect">
                <a:avLst/>
              </a:prstGeom>
              <a:blipFill>
                <a:blip r:embed="rId8"/>
                <a:stretch>
                  <a:fillRect l="-97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90315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/>
              <p:nvPr/>
            </p:nvSpPr>
            <p:spPr>
              <a:xfrm>
                <a:off x="367989" y="1884556"/>
                <a:ext cx="9355874" cy="1529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Het vermoeden is nu dat de overhelling voor n blokjes is: </a:t>
                </a:r>
              </a:p>
              <a:p>
                <a:endParaRPr lang="nl-NL" sz="2400" dirty="0">
                  <a:solidFill>
                    <a:srgbClr val="002060"/>
                  </a:solidFill>
                </a:endParaRPr>
              </a:p>
              <a:p>
                <a:r>
                  <a:rPr lang="nl-NL" sz="32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 …+</m:t>
                    </m:r>
                    <m:f>
                      <m:fPr>
                        <m:ctrlP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nl-NL" sz="32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989" y="1884556"/>
                <a:ext cx="9355874" cy="1529778"/>
              </a:xfrm>
              <a:prstGeom prst="rect">
                <a:avLst/>
              </a:prstGeom>
              <a:blipFill>
                <a:blip r:embed="rId2"/>
                <a:stretch>
                  <a:fillRect l="-977" t="-318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hthoek 15">
            <a:extLst>
              <a:ext uri="{FF2B5EF4-FFF2-40B4-BE49-F238E27FC236}">
                <a16:creationId xmlns:a16="http://schemas.microsoft.com/office/drawing/2014/main" id="{BB0A3F8F-307B-42F8-9742-46C76CCA14E8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1CB6B300-D452-4A09-BCF5-C2ACDDCC843B}"/>
                  </a:ext>
                </a:extLst>
              </p:cNvPr>
              <p:cNvSpPr txBox="1"/>
              <p:nvPr/>
            </p:nvSpPr>
            <p:spPr>
              <a:xfrm>
                <a:off x="459319" y="539252"/>
                <a:ext cx="9355874" cy="985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We hebben gevonden: met drie blokjes is de overhelling: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nl-NL" sz="2400" dirty="0">
                  <a:solidFill>
                    <a:srgbClr val="002060"/>
                  </a:solidFill>
                </a:endParaRPr>
              </a:p>
              <a:p>
                <a:endParaRPr lang="nl-NL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1CB6B300-D452-4A09-BCF5-C2ACDDCC84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19" y="539252"/>
                <a:ext cx="9355874" cy="985526"/>
              </a:xfrm>
              <a:prstGeom prst="rect">
                <a:avLst/>
              </a:prstGeom>
              <a:blipFill>
                <a:blip r:embed="rId3"/>
                <a:stretch>
                  <a:fillRect l="-97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26515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/>
              <p:nvPr/>
            </p:nvSpPr>
            <p:spPr>
              <a:xfrm>
                <a:off x="367989" y="1884556"/>
                <a:ext cx="9355874" cy="1529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Het vermoeden is nu dat de overhelling voor n blokjes is: </a:t>
                </a:r>
              </a:p>
              <a:p>
                <a:endParaRPr lang="nl-NL" sz="2400" dirty="0">
                  <a:solidFill>
                    <a:srgbClr val="002060"/>
                  </a:solidFill>
                </a:endParaRPr>
              </a:p>
              <a:p>
                <a:r>
                  <a:rPr lang="nl-NL" sz="32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 …+</m:t>
                    </m:r>
                    <m:f>
                      <m:fPr>
                        <m:ctrlP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nl-NL" sz="32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989" y="1884556"/>
                <a:ext cx="9355874" cy="1529778"/>
              </a:xfrm>
              <a:prstGeom prst="rect">
                <a:avLst/>
              </a:prstGeom>
              <a:blipFill>
                <a:blip r:embed="rId2"/>
                <a:stretch>
                  <a:fillRect l="-977" t="-318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hthoek 15">
            <a:extLst>
              <a:ext uri="{FF2B5EF4-FFF2-40B4-BE49-F238E27FC236}">
                <a16:creationId xmlns:a16="http://schemas.microsoft.com/office/drawing/2014/main" id="{BB0A3F8F-307B-42F8-9742-46C76CCA14E8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F329D05-EE7E-45E7-B0C2-A96694CA3788}"/>
              </a:ext>
            </a:extLst>
          </p:cNvPr>
          <p:cNvSpPr txBox="1"/>
          <p:nvPr/>
        </p:nvSpPr>
        <p:spPr>
          <a:xfrm>
            <a:off x="496302" y="4303112"/>
            <a:ext cx="89244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dirty="0"/>
              <a:t>Dit moeten we bewijzen. </a:t>
            </a:r>
          </a:p>
        </p:txBody>
      </p:sp>
    </p:spTree>
    <p:extLst>
      <p:ext uri="{BB962C8B-B14F-4D97-AF65-F5344CB8AC3E}">
        <p14:creationId xmlns:p14="http://schemas.microsoft.com/office/powerpoint/2010/main" val="32648690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/>
              <p:nvPr/>
            </p:nvSpPr>
            <p:spPr>
              <a:xfrm>
                <a:off x="215589" y="608206"/>
                <a:ext cx="11509686" cy="616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Bewijs dat n blokjes: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 …</m:t>
                    </m:r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nl-NL" sz="2400" dirty="0">
                    <a:solidFill>
                      <a:srgbClr val="002060"/>
                    </a:solidFill>
                  </a:rPr>
                  <a:t>  over kunnen hellen. </a:t>
                </a:r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89" y="608206"/>
                <a:ext cx="11509686" cy="616387"/>
              </a:xfrm>
              <a:prstGeom prst="rect">
                <a:avLst/>
              </a:prstGeom>
              <a:blipFill>
                <a:blip r:embed="rId2"/>
                <a:stretch>
                  <a:fillRect l="-794" b="-99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hthoek 15">
            <a:extLst>
              <a:ext uri="{FF2B5EF4-FFF2-40B4-BE49-F238E27FC236}">
                <a16:creationId xmlns:a16="http://schemas.microsoft.com/office/drawing/2014/main" id="{C607AC3C-5DA5-4177-A761-9A04DC0B1E41}"/>
              </a:ext>
            </a:extLst>
          </p:cNvPr>
          <p:cNvSpPr/>
          <p:nvPr/>
        </p:nvSpPr>
        <p:spPr>
          <a:xfrm>
            <a:off x="3045678" y="4404730"/>
            <a:ext cx="2396033" cy="1932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3866AC5-366C-430E-8A30-03F4E2E00D02}"/>
              </a:ext>
            </a:extLst>
          </p:cNvPr>
          <p:cNvSpPr txBox="1"/>
          <p:nvPr/>
        </p:nvSpPr>
        <p:spPr>
          <a:xfrm>
            <a:off x="327392" y="1222092"/>
            <a:ext cx="5625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C000"/>
                </a:solidFill>
              </a:rPr>
              <a:t>Maak een schets van de situatie</a:t>
            </a:r>
          </a:p>
        </p:txBody>
      </p:sp>
    </p:spTree>
    <p:extLst>
      <p:ext uri="{BB962C8B-B14F-4D97-AF65-F5344CB8AC3E}">
        <p14:creationId xmlns:p14="http://schemas.microsoft.com/office/powerpoint/2010/main" val="24740003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/>
              <p:nvPr/>
            </p:nvSpPr>
            <p:spPr>
              <a:xfrm>
                <a:off x="215589" y="608206"/>
                <a:ext cx="11509686" cy="616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Bewijs dat n blokjes: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 …</m:t>
                    </m:r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nl-NL" sz="2400" dirty="0">
                    <a:solidFill>
                      <a:srgbClr val="002060"/>
                    </a:solidFill>
                  </a:rPr>
                  <a:t>  over kunnen hellen. </a:t>
                </a:r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89" y="608206"/>
                <a:ext cx="11509686" cy="616387"/>
              </a:xfrm>
              <a:prstGeom prst="rect">
                <a:avLst/>
              </a:prstGeom>
              <a:blipFill>
                <a:blip r:embed="rId2"/>
                <a:stretch>
                  <a:fillRect l="-794" b="-99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hthoek 15">
            <a:extLst>
              <a:ext uri="{FF2B5EF4-FFF2-40B4-BE49-F238E27FC236}">
                <a16:creationId xmlns:a16="http://schemas.microsoft.com/office/drawing/2014/main" id="{C607AC3C-5DA5-4177-A761-9A04DC0B1E41}"/>
              </a:ext>
            </a:extLst>
          </p:cNvPr>
          <p:cNvSpPr/>
          <p:nvPr/>
        </p:nvSpPr>
        <p:spPr>
          <a:xfrm>
            <a:off x="3045678" y="4404730"/>
            <a:ext cx="2396033" cy="1932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3866AC5-366C-430E-8A30-03F4E2E00D02}"/>
              </a:ext>
            </a:extLst>
          </p:cNvPr>
          <p:cNvSpPr txBox="1"/>
          <p:nvPr/>
        </p:nvSpPr>
        <p:spPr>
          <a:xfrm>
            <a:off x="327392" y="1222092"/>
            <a:ext cx="5625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C000"/>
                </a:solidFill>
              </a:rPr>
              <a:t>Maak een schets van de situatie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5D723D62-19E9-4E54-99F0-5376591E7D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27" y="2885541"/>
            <a:ext cx="4935099" cy="3451614"/>
          </a:xfrm>
          <a:prstGeom prst="rect">
            <a:avLst/>
          </a:prstGeom>
        </p:spPr>
      </p:pic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7081CCE3-6B22-4689-AEF3-CF53A610B333}"/>
              </a:ext>
            </a:extLst>
          </p:cNvPr>
          <p:cNvCxnSpPr/>
          <p:nvPr/>
        </p:nvCxnSpPr>
        <p:spPr>
          <a:xfrm>
            <a:off x="3676650" y="3962400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7512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/>
              <p:nvPr/>
            </p:nvSpPr>
            <p:spPr>
              <a:xfrm>
                <a:off x="215589" y="608206"/>
                <a:ext cx="11509686" cy="616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Bewijs dat n blokjes: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 …</m:t>
                    </m:r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nl-NL" sz="2400" dirty="0">
                    <a:solidFill>
                      <a:srgbClr val="002060"/>
                    </a:solidFill>
                  </a:rPr>
                  <a:t>  over kunnen hellen. </a:t>
                </a:r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89" y="608206"/>
                <a:ext cx="11509686" cy="616387"/>
              </a:xfrm>
              <a:prstGeom prst="rect">
                <a:avLst/>
              </a:prstGeom>
              <a:blipFill>
                <a:blip r:embed="rId2"/>
                <a:stretch>
                  <a:fillRect l="-794" b="-99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hthoek 15">
            <a:extLst>
              <a:ext uri="{FF2B5EF4-FFF2-40B4-BE49-F238E27FC236}">
                <a16:creationId xmlns:a16="http://schemas.microsoft.com/office/drawing/2014/main" id="{C607AC3C-5DA5-4177-A761-9A04DC0B1E41}"/>
              </a:ext>
            </a:extLst>
          </p:cNvPr>
          <p:cNvSpPr/>
          <p:nvPr/>
        </p:nvSpPr>
        <p:spPr>
          <a:xfrm>
            <a:off x="3045678" y="4404730"/>
            <a:ext cx="2396033" cy="1932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5D723D62-19E9-4E54-99F0-5376591E7D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27" y="2885541"/>
            <a:ext cx="4935099" cy="3451614"/>
          </a:xfrm>
          <a:prstGeom prst="rect">
            <a:avLst/>
          </a:prstGeom>
        </p:spPr>
      </p:pic>
      <p:cxnSp>
        <p:nvCxnSpPr>
          <p:cNvPr id="3" name="Rechte verbindingslijn met pijl 2">
            <a:extLst>
              <a:ext uri="{FF2B5EF4-FFF2-40B4-BE49-F238E27FC236}">
                <a16:creationId xmlns:a16="http://schemas.microsoft.com/office/drawing/2014/main" id="{25EFCEE7-EE19-464C-BABD-21C12852EB6A}"/>
              </a:ext>
            </a:extLst>
          </p:cNvPr>
          <p:cNvCxnSpPr/>
          <p:nvPr/>
        </p:nvCxnSpPr>
        <p:spPr>
          <a:xfrm>
            <a:off x="4029075" y="3228975"/>
            <a:ext cx="0" cy="282892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5F9B4A7E-4F0C-44E6-A8CC-C465750C69DF}"/>
              </a:ext>
            </a:extLst>
          </p:cNvPr>
          <p:cNvCxnSpPr/>
          <p:nvPr/>
        </p:nvCxnSpPr>
        <p:spPr>
          <a:xfrm>
            <a:off x="2743200" y="5857875"/>
            <a:ext cx="1162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0447977A-F751-4285-B987-FE1E60DC6F5D}"/>
              </a:ext>
            </a:extLst>
          </p:cNvPr>
          <p:cNvCxnSpPr/>
          <p:nvPr/>
        </p:nvCxnSpPr>
        <p:spPr>
          <a:xfrm>
            <a:off x="3676650" y="3962400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2B40987-57A6-48C6-835B-2ED9D1CC8C46}"/>
                  </a:ext>
                </a:extLst>
              </p:cNvPr>
              <p:cNvSpPr txBox="1"/>
              <p:nvPr/>
            </p:nvSpPr>
            <p:spPr>
              <a:xfrm>
                <a:off x="3045678" y="5886450"/>
                <a:ext cx="7738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2B40987-57A6-48C6-835B-2ED9D1CC8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5678" y="5886450"/>
                <a:ext cx="77384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A358AC6-C97A-4D13-81D2-06B40C11D51D}"/>
                  </a:ext>
                </a:extLst>
              </p:cNvPr>
              <p:cNvSpPr txBox="1"/>
              <p:nvPr/>
            </p:nvSpPr>
            <p:spPr>
              <a:xfrm>
                <a:off x="5867400" y="1662695"/>
                <a:ext cx="5826364" cy="17074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Moment rechtsom van het eerste (bovenste) blokje: </a:t>
                </a:r>
              </a:p>
              <a:p>
                <a:endParaRPr lang="nl-NL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dirty="0">
                    <a:solidFill>
                      <a:srgbClr val="002060"/>
                    </a:solidFill>
                  </a:rPr>
                  <a:t> zwaartepunt = </a:t>
                </a:r>
                <a14:m>
                  <m:oMath xmlns:m="http://schemas.openxmlformats.org/officeDocument/2006/math">
                    <m:r>
                      <a:rPr lang="nl-NL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𝑢𝑖𝑡𝑒𝑖𝑛𝑑𝑒</m:t>
                    </m:r>
                    <m:r>
                      <a:rPr lang="nl-NL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𝑒𝑒𝑟𝑠𝑡𝑒</m:t>
                    </m:r>
                    <m:r>
                      <a:rPr lang="nl-NL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𝑏𝑙𝑜𝑘𝑗𝑒</m:t>
                    </m:r>
                    <m:r>
                      <a:rPr lang="nl-NL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nl-NL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l-NL" b="0" i="1" dirty="0">
                  <a:latin typeface="Cambria Math" panose="02040503050406030204" pitchFamily="18" charset="0"/>
                </a:endParaRPr>
              </a:p>
              <a:p>
                <a:endParaRPr lang="nl-NL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dirty="0">
                    <a:solidFill>
                      <a:srgbClr val="002060"/>
                    </a:solidFill>
                  </a:rPr>
                  <a:t>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…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          −</m:t>
                    </m:r>
                    <m:f>
                      <m:fPr>
                        <m:ctrlP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A358AC6-C97A-4D13-81D2-06B40C11D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1662695"/>
                <a:ext cx="5826364" cy="1707455"/>
              </a:xfrm>
              <a:prstGeom prst="rect">
                <a:avLst/>
              </a:prstGeom>
              <a:blipFill>
                <a:blip r:embed="rId5"/>
                <a:stretch>
                  <a:fillRect l="-942" t="-21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17852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/>
              <p:nvPr/>
            </p:nvSpPr>
            <p:spPr>
              <a:xfrm>
                <a:off x="215589" y="608206"/>
                <a:ext cx="11509686" cy="616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Bewijs dat n blokjes: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 …</m:t>
                    </m:r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nl-NL" sz="2400" dirty="0">
                    <a:solidFill>
                      <a:srgbClr val="002060"/>
                    </a:solidFill>
                  </a:rPr>
                  <a:t>  over kunnen hellen. </a:t>
                </a:r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89" y="608206"/>
                <a:ext cx="11509686" cy="616387"/>
              </a:xfrm>
              <a:prstGeom prst="rect">
                <a:avLst/>
              </a:prstGeom>
              <a:blipFill>
                <a:blip r:embed="rId2"/>
                <a:stretch>
                  <a:fillRect l="-794" b="-99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hthoek 15">
            <a:extLst>
              <a:ext uri="{FF2B5EF4-FFF2-40B4-BE49-F238E27FC236}">
                <a16:creationId xmlns:a16="http://schemas.microsoft.com/office/drawing/2014/main" id="{C607AC3C-5DA5-4177-A761-9A04DC0B1E41}"/>
              </a:ext>
            </a:extLst>
          </p:cNvPr>
          <p:cNvSpPr/>
          <p:nvPr/>
        </p:nvSpPr>
        <p:spPr>
          <a:xfrm>
            <a:off x="3045678" y="4404730"/>
            <a:ext cx="2396033" cy="1932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5D723D62-19E9-4E54-99F0-5376591E7D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27" y="2885541"/>
            <a:ext cx="4935099" cy="3451614"/>
          </a:xfrm>
          <a:prstGeom prst="rect">
            <a:avLst/>
          </a:prstGeom>
        </p:spPr>
      </p:pic>
      <p:cxnSp>
        <p:nvCxnSpPr>
          <p:cNvPr id="3" name="Rechte verbindingslijn met pijl 2">
            <a:extLst>
              <a:ext uri="{FF2B5EF4-FFF2-40B4-BE49-F238E27FC236}">
                <a16:creationId xmlns:a16="http://schemas.microsoft.com/office/drawing/2014/main" id="{25EFCEE7-EE19-464C-BABD-21C12852EB6A}"/>
              </a:ext>
            </a:extLst>
          </p:cNvPr>
          <p:cNvCxnSpPr/>
          <p:nvPr/>
        </p:nvCxnSpPr>
        <p:spPr>
          <a:xfrm>
            <a:off x="3055203" y="3508230"/>
            <a:ext cx="0" cy="282892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5F9B4A7E-4F0C-44E6-A8CC-C465750C69DF}"/>
              </a:ext>
            </a:extLst>
          </p:cNvPr>
          <p:cNvCxnSpPr>
            <a:cxnSpLocks/>
          </p:cNvCxnSpPr>
          <p:nvPr/>
        </p:nvCxnSpPr>
        <p:spPr>
          <a:xfrm>
            <a:off x="2743200" y="5857875"/>
            <a:ext cx="3024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0447977A-F751-4285-B987-FE1E60DC6F5D}"/>
              </a:ext>
            </a:extLst>
          </p:cNvPr>
          <p:cNvCxnSpPr/>
          <p:nvPr/>
        </p:nvCxnSpPr>
        <p:spPr>
          <a:xfrm>
            <a:off x="3676650" y="3962400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2B40987-57A6-48C6-835B-2ED9D1CC8C46}"/>
                  </a:ext>
                </a:extLst>
              </p:cNvPr>
              <p:cNvSpPr txBox="1"/>
              <p:nvPr/>
            </p:nvSpPr>
            <p:spPr>
              <a:xfrm>
                <a:off x="2507516" y="6014665"/>
                <a:ext cx="7738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2B40987-57A6-48C6-835B-2ED9D1CC8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516" y="6014665"/>
                <a:ext cx="77384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A358AC6-C97A-4D13-81D2-06B40C11D51D}"/>
                  </a:ext>
                </a:extLst>
              </p:cNvPr>
              <p:cNvSpPr txBox="1"/>
              <p:nvPr/>
            </p:nvSpPr>
            <p:spPr>
              <a:xfrm>
                <a:off x="5867400" y="1662695"/>
                <a:ext cx="5826364" cy="38765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Moment rechtsom van het eerste (bovenste) blokje: </a:t>
                </a:r>
              </a:p>
              <a:p>
                <a:endParaRPr lang="nl-NL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dirty="0">
                    <a:solidFill>
                      <a:srgbClr val="002060"/>
                    </a:solidFill>
                  </a:rPr>
                  <a:t> zwaartepunt = </a:t>
                </a:r>
                <a14:m>
                  <m:oMath xmlns:m="http://schemas.openxmlformats.org/officeDocument/2006/math">
                    <m:r>
                      <a:rPr lang="nl-NL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𝑢𝑖𝑡𝑒𝑖𝑛𝑑𝑒</m:t>
                    </m:r>
                    <m:r>
                      <a:rPr lang="nl-NL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𝑒𝑒𝑟𝑠𝑡𝑒</m:t>
                    </m:r>
                    <m:r>
                      <a:rPr lang="nl-NL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𝑏𝑙𝑜𝑘𝑗𝑒</m:t>
                    </m:r>
                    <m:r>
                      <a:rPr lang="nl-NL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nl-NL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l-NL" b="0" i="1" dirty="0">
                  <a:latin typeface="Cambria Math" panose="02040503050406030204" pitchFamily="18" charset="0"/>
                </a:endParaRPr>
              </a:p>
              <a:p>
                <a:endParaRPr lang="nl-NL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dirty="0">
                    <a:solidFill>
                      <a:srgbClr val="002060"/>
                    </a:solidFill>
                  </a:rPr>
                  <a:t>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…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          −</m:t>
                    </m:r>
                    <m:f>
                      <m:fPr>
                        <m:ctrlP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l-NL" b="0" dirty="0">
                  <a:solidFill>
                    <a:srgbClr val="002060"/>
                  </a:solidFill>
                </a:endParaRPr>
              </a:p>
              <a:p>
                <a:endParaRPr lang="nl-NL" dirty="0"/>
              </a:p>
              <a:p>
                <a:r>
                  <a:rPr lang="nl-NL" dirty="0"/>
                  <a:t>Moment rechtsom van het tweede blokje: </a:t>
                </a:r>
              </a:p>
              <a:p>
                <a:endParaRPr lang="nl-NL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dirty="0">
                    <a:solidFill>
                      <a:srgbClr val="002060"/>
                    </a:solidFill>
                  </a:rPr>
                  <a:t> zwaartepunt = </a:t>
                </a:r>
                <a14:m>
                  <m:oMath xmlns:m="http://schemas.openxmlformats.org/officeDocument/2006/math">
                    <m:r>
                      <a:rPr lang="nl-NL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𝑢𝑖𝑡𝑒𝑖𝑛𝑑𝑒</m:t>
                    </m:r>
                    <m:r>
                      <a:rPr lang="nl-NL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𝑡𝑤𝑒𝑒𝑑𝑒</m:t>
                    </m:r>
                    <m:r>
                      <a:rPr lang="nl-NL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𝑏𝑙𝑜𝑘𝑗𝑒</m:t>
                    </m:r>
                    <m:r>
                      <a:rPr lang="nl-NL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nl-NL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l-NL" b="0" i="1" dirty="0">
                  <a:latin typeface="Cambria Math" panose="02040503050406030204" pitchFamily="18" charset="0"/>
                </a:endParaRPr>
              </a:p>
              <a:p>
                <a:endParaRPr lang="nl-NL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dirty="0">
                    <a:solidFill>
                      <a:srgbClr val="002060"/>
                    </a:solidFill>
                  </a:rPr>
                  <a:t>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…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          −</m:t>
                    </m:r>
                    <m:f>
                      <m:fPr>
                        <m:ctrlP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l-NL" dirty="0"/>
              </a:p>
              <a:p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A358AC6-C97A-4D13-81D2-06B40C11D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1662695"/>
                <a:ext cx="5826364" cy="3876574"/>
              </a:xfrm>
              <a:prstGeom prst="rect">
                <a:avLst/>
              </a:prstGeom>
              <a:blipFill>
                <a:blip r:embed="rId5"/>
                <a:stretch>
                  <a:fillRect l="-942" t="-9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9337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44323F62-61FF-4CAB-82A4-FF883DFBE571}"/>
              </a:ext>
            </a:extLst>
          </p:cNvPr>
          <p:cNvSpPr txBox="1"/>
          <p:nvPr/>
        </p:nvSpPr>
        <p:spPr>
          <a:xfrm>
            <a:off x="6846849" y="4458546"/>
            <a:ext cx="52187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7030A0"/>
                </a:solidFill>
              </a:rPr>
              <a:t>Eerste stap: </a:t>
            </a:r>
          </a:p>
          <a:p>
            <a:r>
              <a:rPr lang="nl-NL" sz="2400" dirty="0">
                <a:solidFill>
                  <a:srgbClr val="7030A0"/>
                </a:solidFill>
              </a:rPr>
              <a:t>Oriënteren op het probleem. </a:t>
            </a:r>
          </a:p>
          <a:p>
            <a:r>
              <a:rPr lang="nl-NL" sz="2400" dirty="0">
                <a:solidFill>
                  <a:srgbClr val="7030A0"/>
                </a:solidFill>
              </a:rPr>
              <a:t>Probeer het probleem te begrijpen.</a:t>
            </a:r>
          </a:p>
          <a:p>
            <a:r>
              <a:rPr lang="nl-NL" sz="2400" dirty="0">
                <a:solidFill>
                  <a:srgbClr val="002060"/>
                </a:solidFill>
              </a:rPr>
              <a:t>Maak schetsen of ga echt bouwen, bijvoorbeeld met </a:t>
            </a:r>
            <a:r>
              <a:rPr lang="nl-NL" sz="2400" dirty="0" err="1">
                <a:solidFill>
                  <a:srgbClr val="002060"/>
                </a:solidFill>
              </a:rPr>
              <a:t>kapla</a:t>
            </a:r>
            <a:r>
              <a:rPr lang="nl-NL" sz="2400" dirty="0">
                <a:solidFill>
                  <a:srgbClr val="002060"/>
                </a:solidFill>
              </a:rPr>
              <a:t> blokjes of boeken. </a:t>
            </a:r>
            <a:endParaRPr lang="nl-NL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71387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/>
              <p:nvPr/>
            </p:nvSpPr>
            <p:spPr>
              <a:xfrm>
                <a:off x="215589" y="608206"/>
                <a:ext cx="11509686" cy="616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Bewijs dat n blokjes: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 …</m:t>
                    </m:r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nl-NL" sz="2400" dirty="0">
                    <a:solidFill>
                      <a:srgbClr val="002060"/>
                    </a:solidFill>
                  </a:rPr>
                  <a:t>  over kunnen hellen. </a:t>
                </a:r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89" y="608206"/>
                <a:ext cx="11509686" cy="616387"/>
              </a:xfrm>
              <a:prstGeom prst="rect">
                <a:avLst/>
              </a:prstGeom>
              <a:blipFill>
                <a:blip r:embed="rId2"/>
                <a:stretch>
                  <a:fillRect l="-794" b="-99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hthoek 15">
            <a:extLst>
              <a:ext uri="{FF2B5EF4-FFF2-40B4-BE49-F238E27FC236}">
                <a16:creationId xmlns:a16="http://schemas.microsoft.com/office/drawing/2014/main" id="{C607AC3C-5DA5-4177-A761-9A04DC0B1E41}"/>
              </a:ext>
            </a:extLst>
          </p:cNvPr>
          <p:cNvSpPr/>
          <p:nvPr/>
        </p:nvSpPr>
        <p:spPr>
          <a:xfrm>
            <a:off x="3045678" y="4404730"/>
            <a:ext cx="2396033" cy="1932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5D723D62-19E9-4E54-99F0-5376591E7D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27" y="2885541"/>
            <a:ext cx="4935099" cy="3451614"/>
          </a:xfrm>
          <a:prstGeom prst="rect">
            <a:avLst/>
          </a:prstGeom>
        </p:spPr>
      </p:pic>
      <p:cxnSp>
        <p:nvCxnSpPr>
          <p:cNvPr id="3" name="Rechte verbindingslijn met pijl 2">
            <a:extLst>
              <a:ext uri="{FF2B5EF4-FFF2-40B4-BE49-F238E27FC236}">
                <a16:creationId xmlns:a16="http://schemas.microsoft.com/office/drawing/2014/main" id="{25EFCEE7-EE19-464C-BABD-21C12852EB6A}"/>
              </a:ext>
            </a:extLst>
          </p:cNvPr>
          <p:cNvCxnSpPr/>
          <p:nvPr/>
        </p:nvCxnSpPr>
        <p:spPr>
          <a:xfrm>
            <a:off x="3055203" y="3508230"/>
            <a:ext cx="0" cy="282892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5F9B4A7E-4F0C-44E6-A8CC-C465750C69DF}"/>
              </a:ext>
            </a:extLst>
          </p:cNvPr>
          <p:cNvCxnSpPr>
            <a:cxnSpLocks/>
          </p:cNvCxnSpPr>
          <p:nvPr/>
        </p:nvCxnSpPr>
        <p:spPr>
          <a:xfrm>
            <a:off x="2743200" y="5857875"/>
            <a:ext cx="3024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0447977A-F751-4285-B987-FE1E60DC6F5D}"/>
              </a:ext>
            </a:extLst>
          </p:cNvPr>
          <p:cNvCxnSpPr/>
          <p:nvPr/>
        </p:nvCxnSpPr>
        <p:spPr>
          <a:xfrm>
            <a:off x="3676650" y="3962400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2B40987-57A6-48C6-835B-2ED9D1CC8C46}"/>
                  </a:ext>
                </a:extLst>
              </p:cNvPr>
              <p:cNvSpPr txBox="1"/>
              <p:nvPr/>
            </p:nvSpPr>
            <p:spPr>
              <a:xfrm>
                <a:off x="2507516" y="6014665"/>
                <a:ext cx="7738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2B40987-57A6-48C6-835B-2ED9D1CC8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516" y="6014665"/>
                <a:ext cx="77384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A358AC6-C97A-4D13-81D2-06B40C11D51D}"/>
                  </a:ext>
                </a:extLst>
              </p:cNvPr>
              <p:cNvSpPr txBox="1"/>
              <p:nvPr/>
            </p:nvSpPr>
            <p:spPr>
              <a:xfrm>
                <a:off x="5867400" y="1662695"/>
                <a:ext cx="5826364" cy="41569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dirty="0">
                    <a:solidFill>
                      <a:srgbClr val="002060"/>
                    </a:solidFill>
                  </a:rPr>
                  <a:t>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…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          −</m:t>
                    </m:r>
                    <m:f>
                      <m:fPr>
                        <m:ctrlP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l-NL" b="0" dirty="0">
                  <a:solidFill>
                    <a:srgbClr val="002060"/>
                  </a:solidFill>
                </a:endParaRPr>
              </a:p>
              <a:p>
                <a:endParaRPr lang="nl-NL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dirty="0">
                    <a:solidFill>
                      <a:srgbClr val="002060"/>
                    </a:solidFill>
                  </a:rPr>
                  <a:t>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…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          −</m:t>
                    </m:r>
                    <m:f>
                      <m:fPr>
                        <m:ctrlP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l-NL" dirty="0"/>
              </a:p>
              <a:p>
                <a:endParaRPr lang="nl-NL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dirty="0">
                    <a:solidFill>
                      <a:srgbClr val="002060"/>
                    </a:solidFill>
                  </a:rPr>
                  <a:t>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…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          −</m:t>
                    </m:r>
                    <m:f>
                      <m:fPr>
                        <m:ctrlP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l-NL" dirty="0"/>
              </a:p>
              <a:p>
                <a:r>
                  <a:rPr lang="nl-NL" dirty="0"/>
                  <a:t>…</a:t>
                </a:r>
              </a:p>
              <a:p>
                <a:r>
                  <a:rPr lang="nl-NL" dirty="0"/>
                  <a:t>…</a:t>
                </a:r>
              </a:p>
              <a:p>
                <a:r>
                  <a:rPr lang="nl-NL" dirty="0"/>
                  <a:t>…</a:t>
                </a:r>
              </a:p>
              <a:p>
                <a:r>
                  <a:rPr lang="nl-NL" dirty="0"/>
                  <a:t>…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dirty="0">
                    <a:solidFill>
                      <a:srgbClr val="002060"/>
                    </a:solidFill>
                  </a:rPr>
                  <a:t>                               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          −</m:t>
                    </m:r>
                    <m:f>
                      <m:fPr>
                        <m:ctrlP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A358AC6-C97A-4D13-81D2-06B40C11D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1662695"/>
                <a:ext cx="5826364" cy="4156907"/>
              </a:xfrm>
              <a:prstGeom prst="rect">
                <a:avLst/>
              </a:prstGeom>
              <a:blipFill>
                <a:blip r:embed="rId5"/>
                <a:stretch>
                  <a:fillRect l="-94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5862674A-5BD4-404E-A002-C307F9686721}"/>
                  </a:ext>
                </a:extLst>
              </p:cNvPr>
              <p:cNvSpPr txBox="1"/>
              <p:nvPr/>
            </p:nvSpPr>
            <p:spPr>
              <a:xfrm>
                <a:off x="409574" y="1333500"/>
                <a:ext cx="48672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b="1" dirty="0">
                    <a:solidFill>
                      <a:srgbClr val="FFC000"/>
                    </a:solidFill>
                  </a:rPr>
                  <a:t>Alle momenten staan hier nu rechtsom. </a:t>
                </a:r>
              </a:p>
              <a:p>
                <a:r>
                  <a:rPr lang="nl-NL" b="1" dirty="0">
                    <a:solidFill>
                      <a:srgbClr val="FFC000"/>
                    </a:solidFill>
                  </a:rPr>
                  <a:t>Als het moment linksom is, dan is </a:t>
                </a:r>
                <a14:m>
                  <m:oMath xmlns:m="http://schemas.openxmlformats.org/officeDocument/2006/math">
                    <m:r>
                      <a:rPr lang="nl-NL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nl-NL" b="1" dirty="0">
                    <a:solidFill>
                      <a:srgbClr val="FFC000"/>
                    </a:solidFill>
                  </a:rPr>
                  <a:t> negatief. </a:t>
                </a:r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5862674A-5BD4-404E-A002-C307F96867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74" y="1333500"/>
                <a:ext cx="4867275" cy="646331"/>
              </a:xfrm>
              <a:prstGeom prst="rect">
                <a:avLst/>
              </a:prstGeom>
              <a:blipFill>
                <a:blip r:embed="rId6"/>
                <a:stretch>
                  <a:fillRect l="-1001" t="-5660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188663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/>
              <p:nvPr/>
            </p:nvSpPr>
            <p:spPr>
              <a:xfrm>
                <a:off x="215589" y="608206"/>
                <a:ext cx="11509686" cy="616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Bewijs dat n blokjes: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 …</m:t>
                    </m:r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nl-NL" sz="2400" dirty="0">
                    <a:solidFill>
                      <a:srgbClr val="002060"/>
                    </a:solidFill>
                  </a:rPr>
                  <a:t>  over kunnen hellen. </a:t>
                </a:r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89" y="608206"/>
                <a:ext cx="11509686" cy="616387"/>
              </a:xfrm>
              <a:prstGeom prst="rect">
                <a:avLst/>
              </a:prstGeom>
              <a:blipFill>
                <a:blip r:embed="rId2"/>
                <a:stretch>
                  <a:fillRect l="-794" b="-99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hthoek 15">
            <a:extLst>
              <a:ext uri="{FF2B5EF4-FFF2-40B4-BE49-F238E27FC236}">
                <a16:creationId xmlns:a16="http://schemas.microsoft.com/office/drawing/2014/main" id="{C607AC3C-5DA5-4177-A761-9A04DC0B1E41}"/>
              </a:ext>
            </a:extLst>
          </p:cNvPr>
          <p:cNvSpPr/>
          <p:nvPr/>
        </p:nvSpPr>
        <p:spPr>
          <a:xfrm>
            <a:off x="3045678" y="4404730"/>
            <a:ext cx="2396033" cy="1932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5D723D62-19E9-4E54-99F0-5376591E7D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27" y="2885541"/>
            <a:ext cx="4935099" cy="3451614"/>
          </a:xfrm>
          <a:prstGeom prst="rect">
            <a:avLst/>
          </a:prstGeom>
        </p:spPr>
      </p:pic>
      <p:cxnSp>
        <p:nvCxnSpPr>
          <p:cNvPr id="3" name="Rechte verbindingslijn met pijl 2">
            <a:extLst>
              <a:ext uri="{FF2B5EF4-FFF2-40B4-BE49-F238E27FC236}">
                <a16:creationId xmlns:a16="http://schemas.microsoft.com/office/drawing/2014/main" id="{25EFCEE7-EE19-464C-BABD-21C12852EB6A}"/>
              </a:ext>
            </a:extLst>
          </p:cNvPr>
          <p:cNvCxnSpPr/>
          <p:nvPr/>
        </p:nvCxnSpPr>
        <p:spPr>
          <a:xfrm>
            <a:off x="3055203" y="3508230"/>
            <a:ext cx="0" cy="282892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5F9B4A7E-4F0C-44E6-A8CC-C465750C69DF}"/>
              </a:ext>
            </a:extLst>
          </p:cNvPr>
          <p:cNvCxnSpPr>
            <a:cxnSpLocks/>
          </p:cNvCxnSpPr>
          <p:nvPr/>
        </p:nvCxnSpPr>
        <p:spPr>
          <a:xfrm>
            <a:off x="2743200" y="5857875"/>
            <a:ext cx="3024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0447977A-F751-4285-B987-FE1E60DC6F5D}"/>
              </a:ext>
            </a:extLst>
          </p:cNvPr>
          <p:cNvCxnSpPr/>
          <p:nvPr/>
        </p:nvCxnSpPr>
        <p:spPr>
          <a:xfrm>
            <a:off x="3676650" y="3962400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2B40987-57A6-48C6-835B-2ED9D1CC8C46}"/>
                  </a:ext>
                </a:extLst>
              </p:cNvPr>
              <p:cNvSpPr txBox="1"/>
              <p:nvPr/>
            </p:nvSpPr>
            <p:spPr>
              <a:xfrm>
                <a:off x="2507516" y="6014665"/>
                <a:ext cx="7738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2B40987-57A6-48C6-835B-2ED9D1CC8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516" y="6014665"/>
                <a:ext cx="77384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A358AC6-C97A-4D13-81D2-06B40C11D51D}"/>
                  </a:ext>
                </a:extLst>
              </p:cNvPr>
              <p:cNvSpPr txBox="1"/>
              <p:nvPr/>
            </p:nvSpPr>
            <p:spPr>
              <a:xfrm>
                <a:off x="5867400" y="1662695"/>
                <a:ext cx="5826364" cy="41569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dirty="0">
                    <a:solidFill>
                      <a:srgbClr val="002060"/>
                    </a:solidFill>
                  </a:rPr>
                  <a:t>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…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          −</m:t>
                    </m:r>
                    <m:f>
                      <m:fPr>
                        <m:ctrlP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l-NL" b="0" dirty="0">
                  <a:solidFill>
                    <a:srgbClr val="002060"/>
                  </a:solidFill>
                </a:endParaRPr>
              </a:p>
              <a:p>
                <a:endParaRPr lang="nl-NL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dirty="0">
                    <a:solidFill>
                      <a:srgbClr val="002060"/>
                    </a:solidFill>
                  </a:rPr>
                  <a:t>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…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          −</m:t>
                    </m:r>
                    <m:f>
                      <m:fPr>
                        <m:ctrlP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l-NL" dirty="0"/>
              </a:p>
              <a:p>
                <a:endParaRPr lang="nl-NL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dirty="0">
                    <a:solidFill>
                      <a:srgbClr val="002060"/>
                    </a:solidFill>
                  </a:rPr>
                  <a:t>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…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          −</m:t>
                    </m:r>
                    <m:f>
                      <m:fPr>
                        <m:ctrlP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l-NL" dirty="0"/>
              </a:p>
              <a:p>
                <a:r>
                  <a:rPr lang="nl-NL" dirty="0"/>
                  <a:t>…</a:t>
                </a:r>
              </a:p>
              <a:p>
                <a:r>
                  <a:rPr lang="nl-NL" dirty="0"/>
                  <a:t>…</a:t>
                </a:r>
              </a:p>
              <a:p>
                <a:r>
                  <a:rPr lang="nl-NL" dirty="0"/>
                  <a:t>…</a:t>
                </a:r>
              </a:p>
              <a:p>
                <a:r>
                  <a:rPr lang="nl-NL" dirty="0"/>
                  <a:t>…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dirty="0">
                    <a:solidFill>
                      <a:srgbClr val="002060"/>
                    </a:solidFill>
                  </a:rPr>
                  <a:t>                               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          −</m:t>
                    </m:r>
                    <m:f>
                      <m:fPr>
                        <m:ctrlP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A358AC6-C97A-4D13-81D2-06B40C11D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1662695"/>
                <a:ext cx="5826364" cy="4156907"/>
              </a:xfrm>
              <a:prstGeom prst="rect">
                <a:avLst/>
              </a:prstGeom>
              <a:blipFill>
                <a:blip r:embed="rId5"/>
                <a:stretch>
                  <a:fillRect l="-94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5862674A-5BD4-404E-A002-C307F9686721}"/>
                  </a:ext>
                </a:extLst>
              </p:cNvPr>
              <p:cNvSpPr txBox="1"/>
              <p:nvPr/>
            </p:nvSpPr>
            <p:spPr>
              <a:xfrm>
                <a:off x="409574" y="1333500"/>
                <a:ext cx="48672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>
                    <a:solidFill>
                      <a:srgbClr val="FFC000"/>
                    </a:solidFill>
                  </a:rPr>
                  <a:t>Alle momenten staan hier nu rechtsom. </a:t>
                </a:r>
              </a:p>
              <a:p>
                <a:r>
                  <a:rPr lang="nl-NL" dirty="0">
                    <a:solidFill>
                      <a:srgbClr val="FFC000"/>
                    </a:solidFill>
                  </a:rPr>
                  <a:t>Als het moment linksom is, dan is </a:t>
                </a: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nl-NL" dirty="0">
                    <a:solidFill>
                      <a:srgbClr val="FFC000"/>
                    </a:solidFill>
                  </a:rPr>
                  <a:t> negatief. </a:t>
                </a:r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5862674A-5BD4-404E-A002-C307F96867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74" y="1333500"/>
                <a:ext cx="4867275" cy="646331"/>
              </a:xfrm>
              <a:prstGeom prst="rect">
                <a:avLst/>
              </a:prstGeom>
              <a:blipFill>
                <a:blip r:embed="rId6"/>
                <a:stretch>
                  <a:fillRect l="-1001" t="-5660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kstvak 3">
            <a:extLst>
              <a:ext uri="{FF2B5EF4-FFF2-40B4-BE49-F238E27FC236}">
                <a16:creationId xmlns:a16="http://schemas.microsoft.com/office/drawing/2014/main" id="{2B38D58E-CD96-49D5-8D00-C3697D944757}"/>
              </a:ext>
            </a:extLst>
          </p:cNvPr>
          <p:cNvSpPr txBox="1"/>
          <p:nvPr/>
        </p:nvSpPr>
        <p:spPr>
          <a:xfrm>
            <a:off x="5743575" y="5276850"/>
            <a:ext cx="5381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FF0000"/>
                </a:solidFill>
              </a:rPr>
              <a:t>De som van de momenten is nul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660F8F01-15FC-42F6-8891-889D68E213EA}"/>
              </a:ext>
            </a:extLst>
          </p:cNvPr>
          <p:cNvSpPr/>
          <p:nvPr/>
        </p:nvSpPr>
        <p:spPr>
          <a:xfrm>
            <a:off x="7442615" y="1662695"/>
            <a:ext cx="453610" cy="6163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7019AFE5-E9D9-4162-A695-A49D9415F871}"/>
              </a:ext>
            </a:extLst>
          </p:cNvPr>
          <p:cNvSpPr/>
          <p:nvPr/>
        </p:nvSpPr>
        <p:spPr>
          <a:xfrm>
            <a:off x="10985915" y="1656665"/>
            <a:ext cx="453610" cy="6163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D4A7EC3E-6188-4D11-9C6F-B2DA1393F044}"/>
              </a:ext>
            </a:extLst>
          </p:cNvPr>
          <p:cNvSpPr/>
          <p:nvPr/>
        </p:nvSpPr>
        <p:spPr>
          <a:xfrm>
            <a:off x="11138365" y="2269154"/>
            <a:ext cx="359501" cy="61638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>
            <a:extLst>
              <a:ext uri="{FF2B5EF4-FFF2-40B4-BE49-F238E27FC236}">
                <a16:creationId xmlns:a16="http://schemas.microsoft.com/office/drawing/2014/main" id="{D5FF7429-D077-48D5-B78F-1DF8AC239CCB}"/>
              </a:ext>
            </a:extLst>
          </p:cNvPr>
          <p:cNvSpPr/>
          <p:nvPr/>
        </p:nvSpPr>
        <p:spPr>
          <a:xfrm>
            <a:off x="7868925" y="1656664"/>
            <a:ext cx="359501" cy="61638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>
            <a:extLst>
              <a:ext uri="{FF2B5EF4-FFF2-40B4-BE49-F238E27FC236}">
                <a16:creationId xmlns:a16="http://schemas.microsoft.com/office/drawing/2014/main" id="{C706EDA2-A4E4-4330-9E2D-565CB4AE7E3F}"/>
              </a:ext>
            </a:extLst>
          </p:cNvPr>
          <p:cNvSpPr/>
          <p:nvPr/>
        </p:nvSpPr>
        <p:spPr>
          <a:xfrm>
            <a:off x="8074886" y="2326141"/>
            <a:ext cx="359501" cy="61638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>
            <a:extLst>
              <a:ext uri="{FF2B5EF4-FFF2-40B4-BE49-F238E27FC236}">
                <a16:creationId xmlns:a16="http://schemas.microsoft.com/office/drawing/2014/main" id="{86DA4CFB-0278-4BD3-81CA-B998E92327D0}"/>
              </a:ext>
            </a:extLst>
          </p:cNvPr>
          <p:cNvSpPr/>
          <p:nvPr/>
        </p:nvSpPr>
        <p:spPr>
          <a:xfrm>
            <a:off x="8245758" y="1656664"/>
            <a:ext cx="359501" cy="616387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>
            <a:extLst>
              <a:ext uri="{FF2B5EF4-FFF2-40B4-BE49-F238E27FC236}">
                <a16:creationId xmlns:a16="http://schemas.microsoft.com/office/drawing/2014/main" id="{C2BF7EB1-D18E-4FD5-89A8-BD2B58C730EF}"/>
              </a:ext>
            </a:extLst>
          </p:cNvPr>
          <p:cNvSpPr/>
          <p:nvPr/>
        </p:nvSpPr>
        <p:spPr>
          <a:xfrm>
            <a:off x="8380876" y="2279081"/>
            <a:ext cx="359501" cy="616387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0866B7A5-2817-4F92-AF08-146485EFDD7A}"/>
              </a:ext>
            </a:extLst>
          </p:cNvPr>
          <p:cNvSpPr/>
          <p:nvPr/>
        </p:nvSpPr>
        <p:spPr>
          <a:xfrm>
            <a:off x="8500575" y="2942528"/>
            <a:ext cx="359501" cy="616387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>
            <a:extLst>
              <a:ext uri="{FF2B5EF4-FFF2-40B4-BE49-F238E27FC236}">
                <a16:creationId xmlns:a16="http://schemas.microsoft.com/office/drawing/2014/main" id="{EF4C3B78-34DC-444C-B006-E80CA50E99F6}"/>
              </a:ext>
            </a:extLst>
          </p:cNvPr>
          <p:cNvSpPr/>
          <p:nvPr/>
        </p:nvSpPr>
        <p:spPr>
          <a:xfrm>
            <a:off x="11259774" y="2942528"/>
            <a:ext cx="359501" cy="616387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>
            <a:extLst>
              <a:ext uri="{FF2B5EF4-FFF2-40B4-BE49-F238E27FC236}">
                <a16:creationId xmlns:a16="http://schemas.microsoft.com/office/drawing/2014/main" id="{057E21F6-622A-4EB5-9B3D-85CA8E3BF1A8}"/>
              </a:ext>
            </a:extLst>
          </p:cNvPr>
          <p:cNvSpPr/>
          <p:nvPr/>
        </p:nvSpPr>
        <p:spPr>
          <a:xfrm>
            <a:off x="8977401" y="3588751"/>
            <a:ext cx="359501" cy="61638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>
            <a:extLst>
              <a:ext uri="{FF2B5EF4-FFF2-40B4-BE49-F238E27FC236}">
                <a16:creationId xmlns:a16="http://schemas.microsoft.com/office/drawing/2014/main" id="{D4753906-B68F-44BD-A07B-75E4CE0FA23F}"/>
              </a:ext>
            </a:extLst>
          </p:cNvPr>
          <p:cNvSpPr/>
          <p:nvPr/>
        </p:nvSpPr>
        <p:spPr>
          <a:xfrm>
            <a:off x="8761061" y="2296305"/>
            <a:ext cx="359501" cy="61638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Ovaal 25">
            <a:extLst>
              <a:ext uri="{FF2B5EF4-FFF2-40B4-BE49-F238E27FC236}">
                <a16:creationId xmlns:a16="http://schemas.microsoft.com/office/drawing/2014/main" id="{2B24B44D-ACD1-469D-9C98-88376BD7F01B}"/>
              </a:ext>
            </a:extLst>
          </p:cNvPr>
          <p:cNvSpPr/>
          <p:nvPr/>
        </p:nvSpPr>
        <p:spPr>
          <a:xfrm>
            <a:off x="8904712" y="2926491"/>
            <a:ext cx="359501" cy="61638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Ovaal 26">
            <a:extLst>
              <a:ext uri="{FF2B5EF4-FFF2-40B4-BE49-F238E27FC236}">
                <a16:creationId xmlns:a16="http://schemas.microsoft.com/office/drawing/2014/main" id="{4E5FE7F8-E6F5-4078-9B6F-AFB54B9F22D2}"/>
              </a:ext>
            </a:extLst>
          </p:cNvPr>
          <p:cNvSpPr/>
          <p:nvPr/>
        </p:nvSpPr>
        <p:spPr>
          <a:xfrm>
            <a:off x="11263400" y="3588751"/>
            <a:ext cx="359501" cy="61638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Ovaal 27">
            <a:extLst>
              <a:ext uri="{FF2B5EF4-FFF2-40B4-BE49-F238E27FC236}">
                <a16:creationId xmlns:a16="http://schemas.microsoft.com/office/drawing/2014/main" id="{BE26F8CA-41F6-4F19-B656-E60037C908A5}"/>
              </a:ext>
            </a:extLst>
          </p:cNvPr>
          <p:cNvSpPr/>
          <p:nvPr/>
        </p:nvSpPr>
        <p:spPr>
          <a:xfrm>
            <a:off x="8648824" y="1639164"/>
            <a:ext cx="359501" cy="61638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Ovaal 28">
            <a:extLst>
              <a:ext uri="{FF2B5EF4-FFF2-40B4-BE49-F238E27FC236}">
                <a16:creationId xmlns:a16="http://schemas.microsoft.com/office/drawing/2014/main" id="{24DC841C-7DAB-4D5A-B009-BA3322B91FA2}"/>
              </a:ext>
            </a:extLst>
          </p:cNvPr>
          <p:cNvSpPr/>
          <p:nvPr/>
        </p:nvSpPr>
        <p:spPr>
          <a:xfrm>
            <a:off x="11259774" y="4381065"/>
            <a:ext cx="359501" cy="616387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Ovaal 29">
            <a:extLst>
              <a:ext uri="{FF2B5EF4-FFF2-40B4-BE49-F238E27FC236}">
                <a16:creationId xmlns:a16="http://schemas.microsoft.com/office/drawing/2014/main" id="{80CE1040-422F-44B4-9AD3-4D2B0CE7CC01}"/>
              </a:ext>
            </a:extLst>
          </p:cNvPr>
          <p:cNvSpPr/>
          <p:nvPr/>
        </p:nvSpPr>
        <p:spPr>
          <a:xfrm>
            <a:off x="10076198" y="2292685"/>
            <a:ext cx="359501" cy="616387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Ovaal 30">
            <a:extLst>
              <a:ext uri="{FF2B5EF4-FFF2-40B4-BE49-F238E27FC236}">
                <a16:creationId xmlns:a16="http://schemas.microsoft.com/office/drawing/2014/main" id="{48C03838-6B22-44A6-B20A-2AC30EB3233E}"/>
              </a:ext>
            </a:extLst>
          </p:cNvPr>
          <p:cNvSpPr/>
          <p:nvPr/>
        </p:nvSpPr>
        <p:spPr>
          <a:xfrm>
            <a:off x="10162226" y="2919000"/>
            <a:ext cx="359501" cy="616387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Ovaal 31">
            <a:extLst>
              <a:ext uri="{FF2B5EF4-FFF2-40B4-BE49-F238E27FC236}">
                <a16:creationId xmlns:a16="http://schemas.microsoft.com/office/drawing/2014/main" id="{68DF3D29-F00C-4077-96E5-E60FA1B85124}"/>
              </a:ext>
            </a:extLst>
          </p:cNvPr>
          <p:cNvSpPr/>
          <p:nvPr/>
        </p:nvSpPr>
        <p:spPr>
          <a:xfrm>
            <a:off x="10162226" y="4406934"/>
            <a:ext cx="359501" cy="616387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Ovaal 32">
            <a:extLst>
              <a:ext uri="{FF2B5EF4-FFF2-40B4-BE49-F238E27FC236}">
                <a16:creationId xmlns:a16="http://schemas.microsoft.com/office/drawing/2014/main" id="{0F443F07-1CC7-4525-B039-03EE85B51287}"/>
              </a:ext>
            </a:extLst>
          </p:cNvPr>
          <p:cNvSpPr/>
          <p:nvPr/>
        </p:nvSpPr>
        <p:spPr>
          <a:xfrm>
            <a:off x="10072796" y="1805167"/>
            <a:ext cx="359501" cy="616387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08845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/>
              <p:nvPr/>
            </p:nvSpPr>
            <p:spPr>
              <a:xfrm>
                <a:off x="215589" y="608206"/>
                <a:ext cx="11509686" cy="616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Bewijs dat n blokjes: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 …</m:t>
                    </m:r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nl-NL" sz="2400" dirty="0">
                    <a:solidFill>
                      <a:srgbClr val="002060"/>
                    </a:solidFill>
                  </a:rPr>
                  <a:t>  over kunnen hellen. </a:t>
                </a:r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89" y="608206"/>
                <a:ext cx="11509686" cy="616387"/>
              </a:xfrm>
              <a:prstGeom prst="rect">
                <a:avLst/>
              </a:prstGeom>
              <a:blipFill>
                <a:blip r:embed="rId2"/>
                <a:stretch>
                  <a:fillRect l="-794" b="-99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Afbeelding 24">
            <a:extLst>
              <a:ext uri="{FF2B5EF4-FFF2-40B4-BE49-F238E27FC236}">
                <a16:creationId xmlns:a16="http://schemas.microsoft.com/office/drawing/2014/main" id="{5D723D62-19E9-4E54-99F0-5376591E7D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27" y="2885541"/>
            <a:ext cx="4935099" cy="3451614"/>
          </a:xfrm>
          <a:prstGeom prst="rect">
            <a:avLst/>
          </a:prstGeom>
        </p:spPr>
      </p:pic>
      <p:cxnSp>
        <p:nvCxnSpPr>
          <p:cNvPr id="3" name="Rechte verbindingslijn met pijl 2">
            <a:extLst>
              <a:ext uri="{FF2B5EF4-FFF2-40B4-BE49-F238E27FC236}">
                <a16:creationId xmlns:a16="http://schemas.microsoft.com/office/drawing/2014/main" id="{25EFCEE7-EE19-464C-BABD-21C12852EB6A}"/>
              </a:ext>
            </a:extLst>
          </p:cNvPr>
          <p:cNvCxnSpPr/>
          <p:nvPr/>
        </p:nvCxnSpPr>
        <p:spPr>
          <a:xfrm>
            <a:off x="3055203" y="3508230"/>
            <a:ext cx="0" cy="282892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5F9B4A7E-4F0C-44E6-A8CC-C465750C69DF}"/>
              </a:ext>
            </a:extLst>
          </p:cNvPr>
          <p:cNvCxnSpPr>
            <a:cxnSpLocks/>
          </p:cNvCxnSpPr>
          <p:nvPr/>
        </p:nvCxnSpPr>
        <p:spPr>
          <a:xfrm>
            <a:off x="2743200" y="5857875"/>
            <a:ext cx="3024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0447977A-F751-4285-B987-FE1E60DC6F5D}"/>
              </a:ext>
            </a:extLst>
          </p:cNvPr>
          <p:cNvCxnSpPr/>
          <p:nvPr/>
        </p:nvCxnSpPr>
        <p:spPr>
          <a:xfrm>
            <a:off x="3676650" y="3962400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2B40987-57A6-48C6-835B-2ED9D1CC8C46}"/>
                  </a:ext>
                </a:extLst>
              </p:cNvPr>
              <p:cNvSpPr txBox="1"/>
              <p:nvPr/>
            </p:nvSpPr>
            <p:spPr>
              <a:xfrm>
                <a:off x="2507516" y="6014665"/>
                <a:ext cx="7738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2B40987-57A6-48C6-835B-2ED9D1CC8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516" y="6014665"/>
                <a:ext cx="77384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A358AC6-C97A-4D13-81D2-06B40C11D51D}"/>
                  </a:ext>
                </a:extLst>
              </p:cNvPr>
              <p:cNvSpPr txBox="1"/>
              <p:nvPr/>
            </p:nvSpPr>
            <p:spPr>
              <a:xfrm>
                <a:off x="5867400" y="1662695"/>
                <a:ext cx="5826364" cy="41569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dirty="0">
                    <a:solidFill>
                      <a:srgbClr val="002060"/>
                    </a:solidFill>
                  </a:rPr>
                  <a:t>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…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          −</m:t>
                    </m:r>
                    <m:f>
                      <m:fPr>
                        <m:ctrlP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l-NL" b="0" dirty="0">
                  <a:solidFill>
                    <a:srgbClr val="002060"/>
                  </a:solidFill>
                </a:endParaRPr>
              </a:p>
              <a:p>
                <a:endParaRPr lang="nl-NL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dirty="0">
                    <a:solidFill>
                      <a:srgbClr val="002060"/>
                    </a:solidFill>
                  </a:rPr>
                  <a:t>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…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          −</m:t>
                    </m:r>
                    <m:f>
                      <m:fPr>
                        <m:ctrlP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l-NL" dirty="0"/>
              </a:p>
              <a:p>
                <a:endParaRPr lang="nl-NL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dirty="0">
                    <a:solidFill>
                      <a:srgbClr val="002060"/>
                    </a:solidFill>
                  </a:rPr>
                  <a:t>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…</m:t>
                    </m:r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          −</m:t>
                    </m:r>
                    <m:f>
                      <m:fPr>
                        <m:ctrlP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l-NL" dirty="0"/>
              </a:p>
              <a:p>
                <a:r>
                  <a:rPr lang="nl-NL" dirty="0"/>
                  <a:t>…</a:t>
                </a:r>
              </a:p>
              <a:p>
                <a:r>
                  <a:rPr lang="nl-NL" dirty="0"/>
                  <a:t>…</a:t>
                </a:r>
              </a:p>
              <a:p>
                <a:r>
                  <a:rPr lang="nl-NL" dirty="0"/>
                  <a:t>…</a:t>
                </a:r>
              </a:p>
              <a:p>
                <a:r>
                  <a:rPr lang="nl-NL" dirty="0"/>
                  <a:t>…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dirty="0">
                    <a:solidFill>
                      <a:srgbClr val="002060"/>
                    </a:solidFill>
                  </a:rPr>
                  <a:t>                               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nl-NL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          −</m:t>
                    </m:r>
                    <m:f>
                      <m:fPr>
                        <m:ctrlP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  <a:p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A358AC6-C97A-4D13-81D2-06B40C11D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1662695"/>
                <a:ext cx="5826364" cy="4156907"/>
              </a:xfrm>
              <a:prstGeom prst="rect">
                <a:avLst/>
              </a:prstGeom>
              <a:blipFill>
                <a:blip r:embed="rId5"/>
                <a:stretch>
                  <a:fillRect l="-94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5862674A-5BD4-404E-A002-C307F9686721}"/>
                  </a:ext>
                </a:extLst>
              </p:cNvPr>
              <p:cNvSpPr txBox="1"/>
              <p:nvPr/>
            </p:nvSpPr>
            <p:spPr>
              <a:xfrm>
                <a:off x="409574" y="1333500"/>
                <a:ext cx="48672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>
                    <a:solidFill>
                      <a:srgbClr val="FFC000"/>
                    </a:solidFill>
                  </a:rPr>
                  <a:t>Alle momenten staan hier nu rechtsom. </a:t>
                </a:r>
              </a:p>
              <a:p>
                <a:r>
                  <a:rPr lang="nl-NL" dirty="0">
                    <a:solidFill>
                      <a:srgbClr val="FFC000"/>
                    </a:solidFill>
                  </a:rPr>
                  <a:t>Als het moment linksom is, dan is </a:t>
                </a: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nl-NL" dirty="0">
                    <a:solidFill>
                      <a:srgbClr val="FFC000"/>
                    </a:solidFill>
                  </a:rPr>
                  <a:t> negatief. </a:t>
                </a:r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5862674A-5BD4-404E-A002-C307F96867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74" y="1333500"/>
                <a:ext cx="4867275" cy="646331"/>
              </a:xfrm>
              <a:prstGeom prst="rect">
                <a:avLst/>
              </a:prstGeom>
              <a:blipFill>
                <a:blip r:embed="rId6"/>
                <a:stretch>
                  <a:fillRect l="-1001" t="-5660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kstvak 3">
            <a:extLst>
              <a:ext uri="{FF2B5EF4-FFF2-40B4-BE49-F238E27FC236}">
                <a16:creationId xmlns:a16="http://schemas.microsoft.com/office/drawing/2014/main" id="{2B38D58E-CD96-49D5-8D00-C3697D944757}"/>
              </a:ext>
            </a:extLst>
          </p:cNvPr>
          <p:cNvSpPr txBox="1"/>
          <p:nvPr/>
        </p:nvSpPr>
        <p:spPr>
          <a:xfrm>
            <a:off x="5441711" y="5276850"/>
            <a:ext cx="6854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FF0000"/>
                </a:solidFill>
              </a:rPr>
              <a:t>Hiermee is dus bewezen dat deze toren blijft staan. 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660F8F01-15FC-42F6-8891-889D68E213EA}"/>
              </a:ext>
            </a:extLst>
          </p:cNvPr>
          <p:cNvSpPr/>
          <p:nvPr/>
        </p:nvSpPr>
        <p:spPr>
          <a:xfrm>
            <a:off x="7442615" y="1662695"/>
            <a:ext cx="453610" cy="6163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7019AFE5-E9D9-4162-A695-A49D9415F871}"/>
              </a:ext>
            </a:extLst>
          </p:cNvPr>
          <p:cNvSpPr/>
          <p:nvPr/>
        </p:nvSpPr>
        <p:spPr>
          <a:xfrm>
            <a:off x="10985915" y="1656665"/>
            <a:ext cx="453610" cy="6163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D4A7EC3E-6188-4D11-9C6F-B2DA1393F044}"/>
              </a:ext>
            </a:extLst>
          </p:cNvPr>
          <p:cNvSpPr/>
          <p:nvPr/>
        </p:nvSpPr>
        <p:spPr>
          <a:xfrm>
            <a:off x="11138365" y="2269154"/>
            <a:ext cx="359501" cy="61638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>
            <a:extLst>
              <a:ext uri="{FF2B5EF4-FFF2-40B4-BE49-F238E27FC236}">
                <a16:creationId xmlns:a16="http://schemas.microsoft.com/office/drawing/2014/main" id="{D5FF7429-D077-48D5-B78F-1DF8AC239CCB}"/>
              </a:ext>
            </a:extLst>
          </p:cNvPr>
          <p:cNvSpPr/>
          <p:nvPr/>
        </p:nvSpPr>
        <p:spPr>
          <a:xfrm>
            <a:off x="7868925" y="1656664"/>
            <a:ext cx="359501" cy="61638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>
            <a:extLst>
              <a:ext uri="{FF2B5EF4-FFF2-40B4-BE49-F238E27FC236}">
                <a16:creationId xmlns:a16="http://schemas.microsoft.com/office/drawing/2014/main" id="{C706EDA2-A4E4-4330-9E2D-565CB4AE7E3F}"/>
              </a:ext>
            </a:extLst>
          </p:cNvPr>
          <p:cNvSpPr/>
          <p:nvPr/>
        </p:nvSpPr>
        <p:spPr>
          <a:xfrm>
            <a:off x="8074886" y="2326141"/>
            <a:ext cx="359501" cy="61638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>
            <a:extLst>
              <a:ext uri="{FF2B5EF4-FFF2-40B4-BE49-F238E27FC236}">
                <a16:creationId xmlns:a16="http://schemas.microsoft.com/office/drawing/2014/main" id="{86DA4CFB-0278-4BD3-81CA-B998E92327D0}"/>
              </a:ext>
            </a:extLst>
          </p:cNvPr>
          <p:cNvSpPr/>
          <p:nvPr/>
        </p:nvSpPr>
        <p:spPr>
          <a:xfrm>
            <a:off x="8245758" y="1656664"/>
            <a:ext cx="359501" cy="616387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>
            <a:extLst>
              <a:ext uri="{FF2B5EF4-FFF2-40B4-BE49-F238E27FC236}">
                <a16:creationId xmlns:a16="http://schemas.microsoft.com/office/drawing/2014/main" id="{C2BF7EB1-D18E-4FD5-89A8-BD2B58C730EF}"/>
              </a:ext>
            </a:extLst>
          </p:cNvPr>
          <p:cNvSpPr/>
          <p:nvPr/>
        </p:nvSpPr>
        <p:spPr>
          <a:xfrm>
            <a:off x="8380876" y="2279081"/>
            <a:ext cx="359501" cy="616387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0866B7A5-2817-4F92-AF08-146485EFDD7A}"/>
              </a:ext>
            </a:extLst>
          </p:cNvPr>
          <p:cNvSpPr/>
          <p:nvPr/>
        </p:nvSpPr>
        <p:spPr>
          <a:xfrm>
            <a:off x="8500575" y="2942528"/>
            <a:ext cx="359501" cy="616387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>
            <a:extLst>
              <a:ext uri="{FF2B5EF4-FFF2-40B4-BE49-F238E27FC236}">
                <a16:creationId xmlns:a16="http://schemas.microsoft.com/office/drawing/2014/main" id="{EF4C3B78-34DC-444C-B006-E80CA50E99F6}"/>
              </a:ext>
            </a:extLst>
          </p:cNvPr>
          <p:cNvSpPr/>
          <p:nvPr/>
        </p:nvSpPr>
        <p:spPr>
          <a:xfrm>
            <a:off x="11259774" y="2942528"/>
            <a:ext cx="359501" cy="616387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>
            <a:extLst>
              <a:ext uri="{FF2B5EF4-FFF2-40B4-BE49-F238E27FC236}">
                <a16:creationId xmlns:a16="http://schemas.microsoft.com/office/drawing/2014/main" id="{057E21F6-622A-4EB5-9B3D-85CA8E3BF1A8}"/>
              </a:ext>
            </a:extLst>
          </p:cNvPr>
          <p:cNvSpPr/>
          <p:nvPr/>
        </p:nvSpPr>
        <p:spPr>
          <a:xfrm>
            <a:off x="8977401" y="3588751"/>
            <a:ext cx="359501" cy="61638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>
            <a:extLst>
              <a:ext uri="{FF2B5EF4-FFF2-40B4-BE49-F238E27FC236}">
                <a16:creationId xmlns:a16="http://schemas.microsoft.com/office/drawing/2014/main" id="{D4753906-B68F-44BD-A07B-75E4CE0FA23F}"/>
              </a:ext>
            </a:extLst>
          </p:cNvPr>
          <p:cNvSpPr/>
          <p:nvPr/>
        </p:nvSpPr>
        <p:spPr>
          <a:xfrm>
            <a:off x="8761061" y="2296305"/>
            <a:ext cx="359501" cy="61638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Ovaal 25">
            <a:extLst>
              <a:ext uri="{FF2B5EF4-FFF2-40B4-BE49-F238E27FC236}">
                <a16:creationId xmlns:a16="http://schemas.microsoft.com/office/drawing/2014/main" id="{2B24B44D-ACD1-469D-9C98-88376BD7F01B}"/>
              </a:ext>
            </a:extLst>
          </p:cNvPr>
          <p:cNvSpPr/>
          <p:nvPr/>
        </p:nvSpPr>
        <p:spPr>
          <a:xfrm>
            <a:off x="8904712" y="2926491"/>
            <a:ext cx="359501" cy="61638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Ovaal 26">
            <a:extLst>
              <a:ext uri="{FF2B5EF4-FFF2-40B4-BE49-F238E27FC236}">
                <a16:creationId xmlns:a16="http://schemas.microsoft.com/office/drawing/2014/main" id="{4E5FE7F8-E6F5-4078-9B6F-AFB54B9F22D2}"/>
              </a:ext>
            </a:extLst>
          </p:cNvPr>
          <p:cNvSpPr/>
          <p:nvPr/>
        </p:nvSpPr>
        <p:spPr>
          <a:xfrm>
            <a:off x="11263400" y="3588751"/>
            <a:ext cx="359501" cy="61638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Ovaal 27">
            <a:extLst>
              <a:ext uri="{FF2B5EF4-FFF2-40B4-BE49-F238E27FC236}">
                <a16:creationId xmlns:a16="http://schemas.microsoft.com/office/drawing/2014/main" id="{BE26F8CA-41F6-4F19-B656-E60037C908A5}"/>
              </a:ext>
            </a:extLst>
          </p:cNvPr>
          <p:cNvSpPr/>
          <p:nvPr/>
        </p:nvSpPr>
        <p:spPr>
          <a:xfrm>
            <a:off x="8648824" y="1639164"/>
            <a:ext cx="359501" cy="61638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Ovaal 28">
            <a:extLst>
              <a:ext uri="{FF2B5EF4-FFF2-40B4-BE49-F238E27FC236}">
                <a16:creationId xmlns:a16="http://schemas.microsoft.com/office/drawing/2014/main" id="{24DC841C-7DAB-4D5A-B009-BA3322B91FA2}"/>
              </a:ext>
            </a:extLst>
          </p:cNvPr>
          <p:cNvSpPr/>
          <p:nvPr/>
        </p:nvSpPr>
        <p:spPr>
          <a:xfrm>
            <a:off x="11259774" y="4381065"/>
            <a:ext cx="359501" cy="616387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Ovaal 29">
            <a:extLst>
              <a:ext uri="{FF2B5EF4-FFF2-40B4-BE49-F238E27FC236}">
                <a16:creationId xmlns:a16="http://schemas.microsoft.com/office/drawing/2014/main" id="{80CE1040-422F-44B4-9AD3-4D2B0CE7CC01}"/>
              </a:ext>
            </a:extLst>
          </p:cNvPr>
          <p:cNvSpPr/>
          <p:nvPr/>
        </p:nvSpPr>
        <p:spPr>
          <a:xfrm>
            <a:off x="10076198" y="2292685"/>
            <a:ext cx="359501" cy="616387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Ovaal 30">
            <a:extLst>
              <a:ext uri="{FF2B5EF4-FFF2-40B4-BE49-F238E27FC236}">
                <a16:creationId xmlns:a16="http://schemas.microsoft.com/office/drawing/2014/main" id="{48C03838-6B22-44A6-B20A-2AC30EB3233E}"/>
              </a:ext>
            </a:extLst>
          </p:cNvPr>
          <p:cNvSpPr/>
          <p:nvPr/>
        </p:nvSpPr>
        <p:spPr>
          <a:xfrm>
            <a:off x="10162226" y="2919000"/>
            <a:ext cx="359501" cy="616387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Ovaal 31">
            <a:extLst>
              <a:ext uri="{FF2B5EF4-FFF2-40B4-BE49-F238E27FC236}">
                <a16:creationId xmlns:a16="http://schemas.microsoft.com/office/drawing/2014/main" id="{68DF3D29-F00C-4077-96E5-E60FA1B85124}"/>
              </a:ext>
            </a:extLst>
          </p:cNvPr>
          <p:cNvSpPr/>
          <p:nvPr/>
        </p:nvSpPr>
        <p:spPr>
          <a:xfrm>
            <a:off x="10162226" y="4406934"/>
            <a:ext cx="359501" cy="616387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Ovaal 32">
            <a:extLst>
              <a:ext uri="{FF2B5EF4-FFF2-40B4-BE49-F238E27FC236}">
                <a16:creationId xmlns:a16="http://schemas.microsoft.com/office/drawing/2014/main" id="{0F443F07-1CC7-4525-B039-03EE85B51287}"/>
              </a:ext>
            </a:extLst>
          </p:cNvPr>
          <p:cNvSpPr/>
          <p:nvPr/>
        </p:nvSpPr>
        <p:spPr>
          <a:xfrm>
            <a:off x="10072796" y="1805167"/>
            <a:ext cx="359501" cy="616387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727509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/>
              <p:nvPr/>
            </p:nvSpPr>
            <p:spPr>
              <a:xfrm>
                <a:off x="198282" y="151805"/>
                <a:ext cx="11795436" cy="985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Conclusie: n blokjes kunnen: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 …+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nl-NL" sz="2400" dirty="0">
                    <a:solidFill>
                      <a:srgbClr val="002060"/>
                    </a:solidFill>
                  </a:rPr>
                  <a:t>  overhellen, waarbij voor de lengte  </a:t>
                </a:r>
              </a:p>
              <a:p>
                <a:r>
                  <a:rPr lang="nl-NL" sz="2400" dirty="0">
                    <a:solidFill>
                      <a:srgbClr val="002060"/>
                    </a:solidFill>
                  </a:rPr>
                  <a:t>                                                                                                                    van 1 blokje 1 genomen is. </a:t>
                </a:r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82" y="151805"/>
                <a:ext cx="11795436" cy="985719"/>
              </a:xfrm>
              <a:prstGeom prst="rect">
                <a:avLst/>
              </a:prstGeom>
              <a:blipFill>
                <a:blip r:embed="rId2"/>
                <a:stretch>
                  <a:fillRect l="-827" r="-1138" b="-1296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hthoek 15">
            <a:extLst>
              <a:ext uri="{FF2B5EF4-FFF2-40B4-BE49-F238E27FC236}">
                <a16:creationId xmlns:a16="http://schemas.microsoft.com/office/drawing/2014/main" id="{C607AC3C-5DA5-4177-A761-9A04DC0B1E41}"/>
              </a:ext>
            </a:extLst>
          </p:cNvPr>
          <p:cNvSpPr/>
          <p:nvPr/>
        </p:nvSpPr>
        <p:spPr>
          <a:xfrm>
            <a:off x="3045678" y="4404730"/>
            <a:ext cx="2396033" cy="1932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0447977A-F751-4285-B987-FE1E60DC6F5D}"/>
              </a:ext>
            </a:extLst>
          </p:cNvPr>
          <p:cNvCxnSpPr/>
          <p:nvPr/>
        </p:nvCxnSpPr>
        <p:spPr>
          <a:xfrm>
            <a:off x="3676650" y="3962400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vak 1">
            <a:extLst>
              <a:ext uri="{FF2B5EF4-FFF2-40B4-BE49-F238E27FC236}">
                <a16:creationId xmlns:a16="http://schemas.microsoft.com/office/drawing/2014/main" id="{AD1867B4-3315-48FF-BC2F-9CD0BEFF7728}"/>
              </a:ext>
            </a:extLst>
          </p:cNvPr>
          <p:cNvSpPr txBox="1"/>
          <p:nvPr/>
        </p:nvSpPr>
        <p:spPr>
          <a:xfrm>
            <a:off x="436323" y="980302"/>
            <a:ext cx="100107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Maar hoe ver is dat maximaal?</a:t>
            </a:r>
          </a:p>
          <a:p>
            <a:r>
              <a:rPr lang="nl-NL" sz="2400" dirty="0"/>
              <a:t>Is deze reeks begrensd? Of kan een toren oneindig ver overhellen?</a:t>
            </a:r>
          </a:p>
          <a:p>
            <a:endParaRPr lang="nl-NL" sz="2400" dirty="0"/>
          </a:p>
          <a:p>
            <a:endParaRPr lang="nl-NL" sz="240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05780BB-BF12-416E-B7C8-7810482FA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322" y="1906132"/>
            <a:ext cx="6571705" cy="3789817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8A9687A3-853E-4FC7-B491-A0CCCA7E7393}"/>
              </a:ext>
            </a:extLst>
          </p:cNvPr>
          <p:cNvSpPr/>
          <p:nvPr/>
        </p:nvSpPr>
        <p:spPr>
          <a:xfrm>
            <a:off x="523875" y="1066800"/>
            <a:ext cx="8505825" cy="47339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8340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/>
              <p:nvPr/>
            </p:nvSpPr>
            <p:spPr>
              <a:xfrm>
                <a:off x="198282" y="151805"/>
                <a:ext cx="11795436" cy="985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Conclusie: n blokjes kunnen: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 …+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nl-NL" sz="2400" dirty="0">
                    <a:solidFill>
                      <a:srgbClr val="002060"/>
                    </a:solidFill>
                  </a:rPr>
                  <a:t>  overhellen, waarbij voor de lengte  </a:t>
                </a:r>
              </a:p>
              <a:p>
                <a:r>
                  <a:rPr lang="nl-NL" sz="2400" dirty="0">
                    <a:solidFill>
                      <a:srgbClr val="002060"/>
                    </a:solidFill>
                  </a:rPr>
                  <a:t>                                                                                                                    van 1 blokje 1 genomen is. </a:t>
                </a:r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82" y="151805"/>
                <a:ext cx="11795436" cy="985719"/>
              </a:xfrm>
              <a:prstGeom prst="rect">
                <a:avLst/>
              </a:prstGeom>
              <a:blipFill>
                <a:blip r:embed="rId2"/>
                <a:stretch>
                  <a:fillRect l="-827" r="-1138" b="-1296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hthoek 15">
            <a:extLst>
              <a:ext uri="{FF2B5EF4-FFF2-40B4-BE49-F238E27FC236}">
                <a16:creationId xmlns:a16="http://schemas.microsoft.com/office/drawing/2014/main" id="{C607AC3C-5DA5-4177-A761-9A04DC0B1E41}"/>
              </a:ext>
            </a:extLst>
          </p:cNvPr>
          <p:cNvSpPr/>
          <p:nvPr/>
        </p:nvSpPr>
        <p:spPr>
          <a:xfrm>
            <a:off x="3045678" y="4404730"/>
            <a:ext cx="2396033" cy="1932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0447977A-F751-4285-B987-FE1E60DC6F5D}"/>
              </a:ext>
            </a:extLst>
          </p:cNvPr>
          <p:cNvCxnSpPr/>
          <p:nvPr/>
        </p:nvCxnSpPr>
        <p:spPr>
          <a:xfrm>
            <a:off x="3676650" y="3962400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vak 1">
            <a:extLst>
              <a:ext uri="{FF2B5EF4-FFF2-40B4-BE49-F238E27FC236}">
                <a16:creationId xmlns:a16="http://schemas.microsoft.com/office/drawing/2014/main" id="{AD1867B4-3315-48FF-BC2F-9CD0BEFF7728}"/>
              </a:ext>
            </a:extLst>
          </p:cNvPr>
          <p:cNvSpPr txBox="1"/>
          <p:nvPr/>
        </p:nvSpPr>
        <p:spPr>
          <a:xfrm>
            <a:off x="436323" y="980302"/>
            <a:ext cx="100107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Maar hoe ver is dat maximaal?</a:t>
            </a:r>
          </a:p>
          <a:p>
            <a:r>
              <a:rPr lang="nl-NL" sz="2400" dirty="0"/>
              <a:t>Is deze reeks begrensd? Of kan een toren oneindig ver overhellen?</a:t>
            </a:r>
          </a:p>
          <a:p>
            <a:endParaRPr lang="nl-NL" sz="2400" dirty="0"/>
          </a:p>
          <a:p>
            <a:endParaRPr lang="nl-NL" sz="240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05780BB-BF12-416E-B7C8-7810482FA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322" y="1906132"/>
            <a:ext cx="6571705" cy="3789817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8A9687A3-853E-4FC7-B491-A0CCCA7E7393}"/>
              </a:ext>
            </a:extLst>
          </p:cNvPr>
          <p:cNvSpPr/>
          <p:nvPr/>
        </p:nvSpPr>
        <p:spPr>
          <a:xfrm>
            <a:off x="523875" y="1966021"/>
            <a:ext cx="8505825" cy="38347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459169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/>
              <p:nvPr/>
            </p:nvSpPr>
            <p:spPr>
              <a:xfrm>
                <a:off x="198282" y="151805"/>
                <a:ext cx="11795436" cy="985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Conclusie: n blokjes kunnen: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 …+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nl-NL" sz="2400" dirty="0">
                    <a:solidFill>
                      <a:srgbClr val="002060"/>
                    </a:solidFill>
                  </a:rPr>
                  <a:t>  overhellen, waarbij voor de lengte  </a:t>
                </a:r>
              </a:p>
              <a:p>
                <a:r>
                  <a:rPr lang="nl-NL" sz="2400" dirty="0">
                    <a:solidFill>
                      <a:srgbClr val="002060"/>
                    </a:solidFill>
                  </a:rPr>
                  <a:t>                                                                                                                    van 1 blokje 1 genomen is. </a:t>
                </a:r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82" y="151805"/>
                <a:ext cx="11795436" cy="985719"/>
              </a:xfrm>
              <a:prstGeom prst="rect">
                <a:avLst/>
              </a:prstGeom>
              <a:blipFill>
                <a:blip r:embed="rId2"/>
                <a:stretch>
                  <a:fillRect l="-827" r="-1138" b="-1296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hthoek 15">
            <a:extLst>
              <a:ext uri="{FF2B5EF4-FFF2-40B4-BE49-F238E27FC236}">
                <a16:creationId xmlns:a16="http://schemas.microsoft.com/office/drawing/2014/main" id="{C607AC3C-5DA5-4177-A761-9A04DC0B1E41}"/>
              </a:ext>
            </a:extLst>
          </p:cNvPr>
          <p:cNvSpPr/>
          <p:nvPr/>
        </p:nvSpPr>
        <p:spPr>
          <a:xfrm>
            <a:off x="3045678" y="4404730"/>
            <a:ext cx="2396033" cy="1932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0447977A-F751-4285-B987-FE1E60DC6F5D}"/>
              </a:ext>
            </a:extLst>
          </p:cNvPr>
          <p:cNvCxnSpPr/>
          <p:nvPr/>
        </p:nvCxnSpPr>
        <p:spPr>
          <a:xfrm>
            <a:off x="3676650" y="3962400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vak 1">
            <a:extLst>
              <a:ext uri="{FF2B5EF4-FFF2-40B4-BE49-F238E27FC236}">
                <a16:creationId xmlns:a16="http://schemas.microsoft.com/office/drawing/2014/main" id="{AD1867B4-3315-48FF-BC2F-9CD0BEFF7728}"/>
              </a:ext>
            </a:extLst>
          </p:cNvPr>
          <p:cNvSpPr txBox="1"/>
          <p:nvPr/>
        </p:nvSpPr>
        <p:spPr>
          <a:xfrm>
            <a:off x="436323" y="980302"/>
            <a:ext cx="100107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Maar hoe ver is dat maximaal?</a:t>
            </a:r>
          </a:p>
          <a:p>
            <a:r>
              <a:rPr lang="nl-NL" sz="2400" dirty="0"/>
              <a:t>Is deze reeks begrensd? Of kan een toren oneindig ver overhellen?</a:t>
            </a:r>
          </a:p>
          <a:p>
            <a:endParaRPr lang="nl-NL" sz="2400" dirty="0"/>
          </a:p>
          <a:p>
            <a:endParaRPr lang="nl-NL" sz="240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05780BB-BF12-416E-B7C8-7810482FA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322" y="1906132"/>
            <a:ext cx="6571705" cy="3789817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920A72E4-ACB6-4205-BC55-8F5942B993AA}"/>
              </a:ext>
            </a:extLst>
          </p:cNvPr>
          <p:cNvSpPr/>
          <p:nvPr/>
        </p:nvSpPr>
        <p:spPr>
          <a:xfrm>
            <a:off x="504825" y="1047750"/>
            <a:ext cx="8641497" cy="50673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0BC17704-032C-4CAB-9C65-2BEB922ADDF5}"/>
              </a:ext>
            </a:extLst>
          </p:cNvPr>
          <p:cNvSpPr/>
          <p:nvPr/>
        </p:nvSpPr>
        <p:spPr>
          <a:xfrm>
            <a:off x="1567110" y="4029850"/>
            <a:ext cx="5486400" cy="2018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445494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/>
              <p:nvPr/>
            </p:nvSpPr>
            <p:spPr>
              <a:xfrm>
                <a:off x="198282" y="151805"/>
                <a:ext cx="11795436" cy="985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Conclusie: n blokjes kunnen: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 …+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nl-NL" sz="2400" dirty="0">
                    <a:solidFill>
                      <a:srgbClr val="002060"/>
                    </a:solidFill>
                  </a:rPr>
                  <a:t>  overhellen, waarbij voor de lengte  </a:t>
                </a:r>
              </a:p>
              <a:p>
                <a:r>
                  <a:rPr lang="nl-NL" sz="2400" dirty="0">
                    <a:solidFill>
                      <a:srgbClr val="002060"/>
                    </a:solidFill>
                  </a:rPr>
                  <a:t>                                                                                                                    van 1 blokje 1 genomen is. </a:t>
                </a:r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82" y="151805"/>
                <a:ext cx="11795436" cy="985719"/>
              </a:xfrm>
              <a:prstGeom prst="rect">
                <a:avLst/>
              </a:prstGeom>
              <a:blipFill>
                <a:blip r:embed="rId2"/>
                <a:stretch>
                  <a:fillRect l="-827" r="-1138" b="-1296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hthoek 15">
            <a:extLst>
              <a:ext uri="{FF2B5EF4-FFF2-40B4-BE49-F238E27FC236}">
                <a16:creationId xmlns:a16="http://schemas.microsoft.com/office/drawing/2014/main" id="{C607AC3C-5DA5-4177-A761-9A04DC0B1E41}"/>
              </a:ext>
            </a:extLst>
          </p:cNvPr>
          <p:cNvSpPr/>
          <p:nvPr/>
        </p:nvSpPr>
        <p:spPr>
          <a:xfrm>
            <a:off x="3045678" y="4404730"/>
            <a:ext cx="2396033" cy="1932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0447977A-F751-4285-B987-FE1E60DC6F5D}"/>
              </a:ext>
            </a:extLst>
          </p:cNvPr>
          <p:cNvCxnSpPr/>
          <p:nvPr/>
        </p:nvCxnSpPr>
        <p:spPr>
          <a:xfrm>
            <a:off x="3676650" y="3962400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vak 1">
            <a:extLst>
              <a:ext uri="{FF2B5EF4-FFF2-40B4-BE49-F238E27FC236}">
                <a16:creationId xmlns:a16="http://schemas.microsoft.com/office/drawing/2014/main" id="{AD1867B4-3315-48FF-BC2F-9CD0BEFF7728}"/>
              </a:ext>
            </a:extLst>
          </p:cNvPr>
          <p:cNvSpPr txBox="1"/>
          <p:nvPr/>
        </p:nvSpPr>
        <p:spPr>
          <a:xfrm>
            <a:off x="436323" y="980302"/>
            <a:ext cx="100107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Maar hoe ver is dat maximaal?</a:t>
            </a:r>
          </a:p>
          <a:p>
            <a:r>
              <a:rPr lang="nl-NL" sz="2400" dirty="0"/>
              <a:t>Is deze reeks begrensd? Of kan een toren oneindig ver overhellen?</a:t>
            </a:r>
          </a:p>
          <a:p>
            <a:endParaRPr lang="nl-NL" sz="2400" dirty="0"/>
          </a:p>
          <a:p>
            <a:endParaRPr lang="nl-NL" sz="240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05780BB-BF12-416E-B7C8-7810482FA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322" y="1906132"/>
            <a:ext cx="6571705" cy="3789817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920A72E4-ACB6-4205-BC55-8F5942B993AA}"/>
              </a:ext>
            </a:extLst>
          </p:cNvPr>
          <p:cNvSpPr/>
          <p:nvPr/>
        </p:nvSpPr>
        <p:spPr>
          <a:xfrm>
            <a:off x="504825" y="1047750"/>
            <a:ext cx="8641497" cy="50673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672980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/>
              <p:nvPr/>
            </p:nvSpPr>
            <p:spPr>
              <a:xfrm>
                <a:off x="198282" y="151805"/>
                <a:ext cx="11795436" cy="985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srgbClr val="002060"/>
                    </a:solidFill>
                  </a:rPr>
                  <a:t>Conclusie: n blokjes kunnen: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 …+</m:t>
                    </m:r>
                    <m:f>
                      <m:fPr>
                        <m:ctrlP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nl-NL" sz="2400" dirty="0">
                    <a:solidFill>
                      <a:srgbClr val="002060"/>
                    </a:solidFill>
                  </a:rPr>
                  <a:t>  overhellen, waarbij voor de lengte  </a:t>
                </a:r>
              </a:p>
              <a:p>
                <a:r>
                  <a:rPr lang="nl-NL" sz="2400" dirty="0">
                    <a:solidFill>
                      <a:srgbClr val="002060"/>
                    </a:solidFill>
                  </a:rPr>
                  <a:t>                                                                                                                    van 1 blokje 1 genomen is. </a:t>
                </a:r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B7D2357-E605-4712-B5A6-C7993FA2A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82" y="151805"/>
                <a:ext cx="11795436" cy="985719"/>
              </a:xfrm>
              <a:prstGeom prst="rect">
                <a:avLst/>
              </a:prstGeom>
              <a:blipFill>
                <a:blip r:embed="rId2"/>
                <a:stretch>
                  <a:fillRect l="-827" r="-1138" b="-1296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hthoek 15">
            <a:extLst>
              <a:ext uri="{FF2B5EF4-FFF2-40B4-BE49-F238E27FC236}">
                <a16:creationId xmlns:a16="http://schemas.microsoft.com/office/drawing/2014/main" id="{C607AC3C-5DA5-4177-A761-9A04DC0B1E41}"/>
              </a:ext>
            </a:extLst>
          </p:cNvPr>
          <p:cNvSpPr/>
          <p:nvPr/>
        </p:nvSpPr>
        <p:spPr>
          <a:xfrm>
            <a:off x="3045678" y="4404730"/>
            <a:ext cx="2396033" cy="1932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0447977A-F751-4285-B987-FE1E60DC6F5D}"/>
              </a:ext>
            </a:extLst>
          </p:cNvPr>
          <p:cNvCxnSpPr/>
          <p:nvPr/>
        </p:nvCxnSpPr>
        <p:spPr>
          <a:xfrm>
            <a:off x="3676650" y="3962400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vak 1">
            <a:extLst>
              <a:ext uri="{FF2B5EF4-FFF2-40B4-BE49-F238E27FC236}">
                <a16:creationId xmlns:a16="http://schemas.microsoft.com/office/drawing/2014/main" id="{AD1867B4-3315-48FF-BC2F-9CD0BEFF7728}"/>
              </a:ext>
            </a:extLst>
          </p:cNvPr>
          <p:cNvSpPr txBox="1"/>
          <p:nvPr/>
        </p:nvSpPr>
        <p:spPr>
          <a:xfrm>
            <a:off x="436323" y="980302"/>
            <a:ext cx="100107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Maar hoe ver is dat maximaal?</a:t>
            </a:r>
          </a:p>
          <a:p>
            <a:r>
              <a:rPr lang="nl-NL" sz="2400" dirty="0"/>
              <a:t>Is deze reeks begrensd? Of kan een toren oneindig ver overhellen?</a:t>
            </a:r>
          </a:p>
          <a:p>
            <a:endParaRPr lang="nl-NL" sz="2400" dirty="0"/>
          </a:p>
          <a:p>
            <a:endParaRPr lang="nl-NL" sz="240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05780BB-BF12-416E-B7C8-7810482FA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322" y="1906132"/>
            <a:ext cx="6571705" cy="3789817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DE04B743-96DE-4909-AC1F-26BEF0D62D4B}"/>
              </a:ext>
            </a:extLst>
          </p:cNvPr>
          <p:cNvSpPr txBox="1"/>
          <p:nvPr/>
        </p:nvSpPr>
        <p:spPr>
          <a:xfrm>
            <a:off x="7648575" y="2343150"/>
            <a:ext cx="40005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FF0000"/>
                </a:solidFill>
              </a:rPr>
              <a:t>Dus theoretisch kan de toren oneindig ver overhellen. </a:t>
            </a:r>
          </a:p>
          <a:p>
            <a:endParaRPr lang="nl-NL" sz="2400" b="1" dirty="0">
              <a:solidFill>
                <a:srgbClr val="FF0000"/>
              </a:solidFill>
            </a:endParaRPr>
          </a:p>
          <a:p>
            <a:r>
              <a:rPr lang="nl-NL" sz="2400" b="1" dirty="0">
                <a:solidFill>
                  <a:srgbClr val="FF0000"/>
                </a:solidFill>
              </a:rPr>
              <a:t>Waarom worden er geen bruggen gebouwd op deze manier?</a:t>
            </a:r>
          </a:p>
        </p:txBody>
      </p:sp>
    </p:spTree>
    <p:extLst>
      <p:ext uri="{BB962C8B-B14F-4D97-AF65-F5344CB8AC3E}">
        <p14:creationId xmlns:p14="http://schemas.microsoft.com/office/powerpoint/2010/main" val="3920321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D30C302B-4293-49CA-A435-066BD75525BB}"/>
              </a:ext>
            </a:extLst>
          </p:cNvPr>
          <p:cNvSpPr txBox="1"/>
          <p:nvPr/>
        </p:nvSpPr>
        <p:spPr>
          <a:xfrm>
            <a:off x="1" y="1904001"/>
            <a:ext cx="29662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B0F0"/>
                </a:solidFill>
              </a:rPr>
              <a:t>Probeer bijvoorbeeld de blokjes op elkaar te bouwen met steeds een even grote verspringing. </a:t>
            </a:r>
          </a:p>
          <a:p>
            <a:r>
              <a:rPr lang="nl-NL" sz="2400" dirty="0">
                <a:solidFill>
                  <a:srgbClr val="00B0F0"/>
                </a:solidFill>
              </a:rPr>
              <a:t>Hoe ver kan de stapel dan overhellen?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98C2102D-EFB6-4B7B-8432-23865A50E230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1236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D30C302B-4293-49CA-A435-066BD75525BB}"/>
              </a:ext>
            </a:extLst>
          </p:cNvPr>
          <p:cNvSpPr txBox="1"/>
          <p:nvPr/>
        </p:nvSpPr>
        <p:spPr>
          <a:xfrm>
            <a:off x="1" y="1904001"/>
            <a:ext cx="29662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B0F0"/>
                </a:solidFill>
              </a:rPr>
              <a:t>Probeer bijvoorbeeld de blokjes op elkaar te bouwen met steeds een even grote verspringing. </a:t>
            </a:r>
          </a:p>
          <a:p>
            <a:r>
              <a:rPr lang="nl-NL" sz="2400" dirty="0">
                <a:solidFill>
                  <a:srgbClr val="00B0F0"/>
                </a:solidFill>
              </a:rPr>
              <a:t>Hoe ver kan de stapel dan overhellen?</a:t>
            </a:r>
          </a:p>
          <a:p>
            <a:r>
              <a:rPr lang="nl-NL" sz="2400" dirty="0">
                <a:solidFill>
                  <a:srgbClr val="00B0F0"/>
                </a:solidFill>
              </a:rPr>
              <a:t>Zou deze stapel blijven staan?</a:t>
            </a:r>
          </a:p>
          <a:p>
            <a:r>
              <a:rPr lang="nl-NL" sz="2400" dirty="0">
                <a:solidFill>
                  <a:srgbClr val="00B0F0"/>
                </a:solidFill>
              </a:rPr>
              <a:t>Waarom wel of waarom niet?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41B247EA-0ABC-42B0-BECB-855B435843E1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670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56EBDA98-4BF7-4723-93B5-3137F705131E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6D1AAF6-3E4C-4A2F-8EE3-760EFAC789C9}"/>
              </a:ext>
            </a:extLst>
          </p:cNvPr>
          <p:cNvSpPr txBox="1"/>
          <p:nvPr/>
        </p:nvSpPr>
        <p:spPr>
          <a:xfrm>
            <a:off x="304408" y="169312"/>
            <a:ext cx="116549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</a:rPr>
              <a:t>Deze blijft staan als het zwaartepunt van de stapel links van de tafelrand is of precies boven de tafelrand.   Want anders heb je een moment rechtsom. </a:t>
            </a:r>
          </a:p>
        </p:txBody>
      </p:sp>
    </p:spTree>
    <p:extLst>
      <p:ext uri="{BB962C8B-B14F-4D97-AF65-F5344CB8AC3E}">
        <p14:creationId xmlns:p14="http://schemas.microsoft.com/office/powerpoint/2010/main" val="810931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5E20CF7-89EB-4B19-8D6E-4BA4A4A2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542925"/>
            <a:ext cx="8077200" cy="577215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6F95068D-6570-405F-8500-8D01111175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9287" y="2026658"/>
            <a:ext cx="3990975" cy="4010025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CDE211C3-A7C4-41A3-A970-5DE393E69262}"/>
              </a:ext>
            </a:extLst>
          </p:cNvPr>
          <p:cNvSpPr/>
          <p:nvPr/>
        </p:nvSpPr>
        <p:spPr>
          <a:xfrm>
            <a:off x="1949116" y="542925"/>
            <a:ext cx="7555831" cy="12955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942C6894-3441-4DED-9F28-72BA43FCC110}"/>
              </a:ext>
            </a:extLst>
          </p:cNvPr>
          <p:cNvSpPr txBox="1"/>
          <p:nvPr/>
        </p:nvSpPr>
        <p:spPr>
          <a:xfrm>
            <a:off x="304408" y="169312"/>
            <a:ext cx="11654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2060"/>
                </a:solidFill>
              </a:rPr>
              <a:t>Deze blijft net staan want het zwaartepunt ligt precies boven de tafelrand.  </a:t>
            </a:r>
          </a:p>
        </p:txBody>
      </p:sp>
    </p:spTree>
    <p:extLst>
      <p:ext uri="{BB962C8B-B14F-4D97-AF65-F5344CB8AC3E}">
        <p14:creationId xmlns:p14="http://schemas.microsoft.com/office/powerpoint/2010/main" val="227709429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2010</Words>
  <Application>Microsoft Office PowerPoint</Application>
  <PresentationFormat>Breedbeeld</PresentationFormat>
  <Paragraphs>368</Paragraphs>
  <Slides>57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57</vt:i4>
      </vt:variant>
    </vt:vector>
  </HeadingPairs>
  <TitlesOfParts>
    <vt:vector size="62" baseType="lpstr">
      <vt:lpstr>Arial</vt:lpstr>
      <vt:lpstr>Calibri</vt:lpstr>
      <vt:lpstr>Calibri Light</vt:lpstr>
      <vt:lpstr>Cambria Math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Andrea Lubberdink</dc:creator>
  <cp:lastModifiedBy>Andrea Lubberdink</cp:lastModifiedBy>
  <cp:revision>1</cp:revision>
  <dcterms:created xsi:type="dcterms:W3CDTF">2021-05-13T15:27:52Z</dcterms:created>
  <dcterms:modified xsi:type="dcterms:W3CDTF">2021-05-13T19:35:23Z</dcterms:modified>
</cp:coreProperties>
</file>